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7B5080-9BDB-4BAD-95C5-0EBDF69ABA98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4AECC2-6795-4230-BC3E-5EF97333A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9269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Взаимодействие с семьёй в условиях ДОУ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157192"/>
            <a:ext cx="3145160" cy="1472902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Подготовили:</a:t>
            </a:r>
          </a:p>
          <a:p>
            <a:pPr algn="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Воспитатели группы №4</a:t>
            </a:r>
          </a:p>
          <a:p>
            <a:pPr algn="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Новогран И. В.,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Соколова Н. В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543934c3f0a140dd16f674166821ec7a--family-love-happy-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7" y="3429000"/>
            <a:ext cx="2922569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Цели и задачи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Цель: Всестороннее развитие детей посредством педагогического просвещения родителей и сотрудничества с семьями воспитанников, профилактика нарушений в </a:t>
            </a:r>
            <a:r>
              <a:rPr lang="ru-RU" dirty="0" err="1" smtClean="0"/>
              <a:t>детско</a:t>
            </a:r>
            <a:r>
              <a:rPr lang="ru-RU" dirty="0" smtClean="0"/>
              <a:t> – родительских отношениях</a:t>
            </a:r>
          </a:p>
          <a:p>
            <a:pPr algn="just"/>
            <a:r>
              <a:rPr lang="ru-RU" dirty="0" smtClean="0"/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Изучать внутрисемейные взаимоотношения между взрослыми и детьми, определить семейный статус семей воспитанников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Изучать творческий, коммуникативный потенциал семей воспитанников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Установить партнёрские отношения с семьями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Оказывать консультативную помощь родителями по различным направлениям воспитания и развития детей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Просвещать родителей посредством ознакомления с тенденциями в системе дошкольного образования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Активизировать и обогащать воспитательные умения родителей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Знаете ли Вы своего ребенка? Воспитание в семье и в детском саду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Обсуждение методов и способов воспитания детей, правильных способов реагирования на  поведение ребенка в различных ситуациях</a:t>
            </a:r>
            <a:endParaRPr lang="ru-RU" dirty="0"/>
          </a:p>
        </p:txBody>
      </p:sp>
      <p:pic>
        <p:nvPicPr>
          <p:cNvPr id="6" name="Рисунок 5" descr="DSC02541.JPG"/>
          <p:cNvPicPr>
            <a:picLocks noChangeAspect="1"/>
          </p:cNvPicPr>
          <p:nvPr/>
        </p:nvPicPr>
        <p:blipFill>
          <a:blip r:embed="rId2" cstate="print"/>
          <a:srcRect t="13447" b="11247"/>
          <a:stretch>
            <a:fillRect/>
          </a:stretch>
        </p:blipFill>
        <p:spPr>
          <a:xfrm>
            <a:off x="539552" y="2780928"/>
            <a:ext cx="3024336" cy="1708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2544.JPG"/>
          <p:cNvPicPr>
            <a:picLocks noChangeAspect="1"/>
          </p:cNvPicPr>
          <p:nvPr/>
        </p:nvPicPr>
        <p:blipFill>
          <a:blip r:embed="rId3" cstate="print"/>
          <a:srcRect l="3413" t="20477" r="1029" b="15817"/>
          <a:stretch>
            <a:fillRect/>
          </a:stretch>
        </p:blipFill>
        <p:spPr>
          <a:xfrm>
            <a:off x="4427984" y="2780928"/>
            <a:ext cx="345638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02545.JPG"/>
          <p:cNvPicPr>
            <a:picLocks noChangeAspect="1"/>
          </p:cNvPicPr>
          <p:nvPr/>
        </p:nvPicPr>
        <p:blipFill>
          <a:blip r:embed="rId4" cstate="print"/>
          <a:srcRect t="25686" b="10098"/>
          <a:stretch>
            <a:fillRect/>
          </a:stretch>
        </p:blipFill>
        <p:spPr>
          <a:xfrm>
            <a:off x="4499992" y="4869160"/>
            <a:ext cx="3449791" cy="1661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SC02546.JPG"/>
          <p:cNvPicPr>
            <a:picLocks noChangeAspect="1"/>
          </p:cNvPicPr>
          <p:nvPr/>
        </p:nvPicPr>
        <p:blipFill>
          <a:blip r:embed="rId5" cstate="print"/>
          <a:srcRect l="8903" t="16620" r="5623" b="20632"/>
          <a:stretch>
            <a:fillRect/>
          </a:stretch>
        </p:blipFill>
        <p:spPr>
          <a:xfrm>
            <a:off x="899592" y="4869160"/>
            <a:ext cx="300798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Сердце для мамы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r>
              <a:rPr lang="ru-RU" dirty="0" smtClean="0"/>
              <a:t>Тема: роль мамы в воспитании и ее поведение в сложных ситуациях во время общения с ребенком</a:t>
            </a:r>
            <a:endParaRPr lang="ru-RU" dirty="0"/>
          </a:p>
        </p:txBody>
      </p:sp>
      <p:pic>
        <p:nvPicPr>
          <p:cNvPr id="5" name="Рисунок 4" descr="IMG_20181122_175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151216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0181122_175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348880"/>
            <a:ext cx="1512168" cy="2016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181122_175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653136"/>
            <a:ext cx="151216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20181122_1757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653136"/>
            <a:ext cx="151216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_20181122_1812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348880"/>
            <a:ext cx="1512724" cy="2016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20181122_1812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581128"/>
            <a:ext cx="1602178" cy="213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Роль папы в воспитании ребенка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DSC02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340768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2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2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797152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28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268760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28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4725144"/>
            <a:ext cx="192021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28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4725144"/>
            <a:ext cx="192021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28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2996952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029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27784" y="1340768"/>
            <a:ext cx="374441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Семейные традиции - основа семейного благополучия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pPr algn="just"/>
            <a:r>
              <a:rPr lang="ru-RU" dirty="0" smtClean="0"/>
              <a:t>Тема: традиции, их соблюдение в семьях воспитанников, понимание их значения для воспитания будущего поколения</a:t>
            </a:r>
            <a:endParaRPr lang="ru-RU" dirty="0"/>
          </a:p>
        </p:txBody>
      </p:sp>
      <p:pic>
        <p:nvPicPr>
          <p:cNvPr id="6" name="Рисунок 5" descr="DSC029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4005064"/>
            <a:ext cx="1536171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29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725144"/>
            <a:ext cx="201622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29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5301208"/>
            <a:ext cx="1512168" cy="1134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SC029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708920"/>
            <a:ext cx="1536171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SC029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4581128"/>
            <a:ext cx="2232248" cy="167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DSC029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2852936"/>
            <a:ext cx="2232248" cy="167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DSC02996.JPG"/>
          <p:cNvPicPr>
            <a:picLocks noChangeAspect="1"/>
          </p:cNvPicPr>
          <p:nvPr/>
        </p:nvPicPr>
        <p:blipFill>
          <a:blip r:embed="rId8" cstate="print"/>
          <a:srcRect l="22860" r="12369"/>
          <a:stretch>
            <a:fillRect/>
          </a:stretch>
        </p:blipFill>
        <p:spPr>
          <a:xfrm>
            <a:off x="7524328" y="2708920"/>
            <a:ext cx="1410696" cy="1633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DSC02997 (1).JPG"/>
          <p:cNvPicPr>
            <a:picLocks noChangeAspect="1"/>
          </p:cNvPicPr>
          <p:nvPr/>
        </p:nvPicPr>
        <p:blipFill>
          <a:blip r:embed="rId9" cstate="print"/>
          <a:srcRect l="16304" r="8696"/>
          <a:stretch>
            <a:fillRect/>
          </a:stretch>
        </p:blipFill>
        <p:spPr>
          <a:xfrm>
            <a:off x="4139952" y="2708920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DSC02999.JPG"/>
          <p:cNvPicPr>
            <a:picLocks noChangeAspect="1"/>
          </p:cNvPicPr>
          <p:nvPr/>
        </p:nvPicPr>
        <p:blipFill>
          <a:blip r:embed="rId10" cstate="print"/>
          <a:srcRect l="10227" r="18182"/>
          <a:stretch>
            <a:fillRect/>
          </a:stretch>
        </p:blipFill>
        <p:spPr>
          <a:xfrm>
            <a:off x="5868144" y="2708920"/>
            <a:ext cx="1584176" cy="165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DSC030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437112"/>
            <a:ext cx="2736304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Дальнейшие планы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Апрель</a:t>
            </a:r>
            <a:r>
              <a:rPr lang="ru-RU" dirty="0" smtClean="0"/>
              <a:t>: заседание </a:t>
            </a:r>
            <a:r>
              <a:rPr lang="ru-RU" dirty="0" smtClean="0"/>
              <a:t>клуба по теме "</a:t>
            </a:r>
            <a:r>
              <a:rPr lang="ru-RU" dirty="0" err="1" smtClean="0"/>
              <a:t>Сказкотерапия</a:t>
            </a:r>
            <a:r>
              <a:rPr lang="ru-RU" dirty="0" smtClean="0"/>
              <a:t> как средство коррекции поведения детей" и мастер-класс по придумыванию сказок с определенной коррекционной целью родителями совместно с </a:t>
            </a:r>
            <a:r>
              <a:rPr lang="ru-RU" dirty="0" smtClean="0"/>
              <a:t>детьми</a:t>
            </a:r>
          </a:p>
          <a:p>
            <a:pPr algn="just"/>
            <a:r>
              <a:rPr lang="ru-RU" b="1" dirty="0" smtClean="0"/>
              <a:t>Май</a:t>
            </a:r>
            <a:r>
              <a:rPr lang="ru-RU" dirty="0" smtClean="0"/>
              <a:t>: итоговое </a:t>
            </a:r>
            <a:r>
              <a:rPr lang="ru-RU" dirty="0" smtClean="0"/>
              <a:t>собрание и анкетирование родителей с целью подведения итогов работы семейного клуба за </a:t>
            </a:r>
            <a:r>
              <a:rPr lang="ru-RU" dirty="0" smtClean="0"/>
              <a:t>год и совместное </a:t>
            </a:r>
            <a:r>
              <a:rPr lang="ru-RU" dirty="0" smtClean="0"/>
              <a:t>мероприятие с участием родителей и </a:t>
            </a:r>
            <a:r>
              <a:rPr lang="ru-RU" dirty="0" smtClean="0"/>
              <a:t>детей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29600" cy="156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person-icons-family-712053-8032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988839"/>
            <a:ext cx="4176464" cy="412437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234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Взаимодействие с семьёй в условиях ДОУ</vt:lpstr>
      <vt:lpstr>Цели и задачи</vt:lpstr>
      <vt:lpstr>Знаете ли Вы своего ребенка? Воспитание в семье и в детском саду</vt:lpstr>
      <vt:lpstr>Сердце для мамы</vt:lpstr>
      <vt:lpstr>Роль папы в воспитании ребенка</vt:lpstr>
      <vt:lpstr>Семейные традиции - основа семейного благополучия</vt:lpstr>
      <vt:lpstr>Дальнейшие планы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родителями</dc:title>
  <dc:creator>Гран</dc:creator>
  <cp:lastModifiedBy>Гран</cp:lastModifiedBy>
  <cp:revision>7</cp:revision>
  <dcterms:created xsi:type="dcterms:W3CDTF">2019-04-02T09:13:37Z</dcterms:created>
  <dcterms:modified xsi:type="dcterms:W3CDTF">2019-04-02T16:29:36Z</dcterms:modified>
</cp:coreProperties>
</file>