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9" r:id="rId5"/>
    <p:sldId id="261" r:id="rId6"/>
    <p:sldId id="260" r:id="rId7"/>
    <p:sldId id="264" r:id="rId8"/>
    <p:sldId id="265" r:id="rId9"/>
    <p:sldId id="266" r:id="rId10"/>
    <p:sldId id="267" r:id="rId11"/>
    <p:sldId id="270" r:id="rId12"/>
    <p:sldId id="269" r:id="rId13"/>
    <p:sldId id="271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33"/>
    <a:srgbClr val="0099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1A19-BC05-4E6E-A8F9-37F5E9C4D53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F437-F992-40D6-8183-D0DF176DE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1A19-BC05-4E6E-A8F9-37F5E9C4D53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F437-F992-40D6-8183-D0DF176DE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1A19-BC05-4E6E-A8F9-37F5E9C4D53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F437-F992-40D6-8183-D0DF176DE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1A19-BC05-4E6E-A8F9-37F5E9C4D53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F437-F992-40D6-8183-D0DF176DE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1A19-BC05-4E6E-A8F9-37F5E9C4D53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F437-F992-40D6-8183-D0DF176DE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1A19-BC05-4E6E-A8F9-37F5E9C4D53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F437-F992-40D6-8183-D0DF176DE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1A19-BC05-4E6E-A8F9-37F5E9C4D53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F437-F992-40D6-8183-D0DF176DE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1A19-BC05-4E6E-A8F9-37F5E9C4D53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F437-F992-40D6-8183-D0DF176DE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1A19-BC05-4E6E-A8F9-37F5E9C4D53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F437-F992-40D6-8183-D0DF176DE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1A19-BC05-4E6E-A8F9-37F5E9C4D53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F437-F992-40D6-8183-D0DF176DE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1A19-BC05-4E6E-A8F9-37F5E9C4D53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F437-F992-40D6-8183-D0DF176DE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1A19-BC05-4E6E-A8F9-37F5E9C4D53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BF437-F992-40D6-8183-D0DF176DE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jpeg"/><Relationship Id="rId7" Type="http://schemas.openxmlformats.org/officeDocument/2006/relationships/image" Target="../media/image5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23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7544" y="1484784"/>
            <a:ext cx="62151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Экологический уголок в детском саду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43578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Подготовили воспитатели группы №4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Новогран И.В.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Соколова Н.В.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06" y="6550223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27.10.14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149080"/>
            <a:ext cx="2455154" cy="9547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C:\Users\пользователь\Desktop\Зона экологического воспитания\DSC04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6632"/>
            <a:ext cx="3528392" cy="532859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7171" name="Picture 3" descr="C:\Users\пользователь\Desktop\Зона экологического воспитания\DSC046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340768"/>
            <a:ext cx="3312368" cy="5328592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Рисунок 4" descr="0_10778e_8d9081c8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2487" y="4437112"/>
            <a:ext cx="1743039" cy="2420888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C:\Users\пользователь\Desktop\Зона экологического воспитания\DSC06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2882575" cy="216203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9219" name="Picture 3" descr="C:\Users\пользователь\Desktop\Зона экологического воспитания\DSC06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412776"/>
            <a:ext cx="2808312" cy="2106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9220" name="Picture 4" descr="C:\Users\пользователь\Desktop\Зона экологического воспитания\DSC062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6"/>
            <a:ext cx="2930585" cy="2198041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9221" name="Picture 5" descr="C:\Users\пользователь\Desktop\Зона экологического воспитания\DSC062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005064"/>
            <a:ext cx="2858590" cy="2144043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10" name="Рисунок 9" descr="0_70b3b_28ff3ed3_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102779"/>
            <a:ext cx="3312368" cy="755221"/>
          </a:xfrm>
          <a:prstGeom prst="rect">
            <a:avLst/>
          </a:prstGeom>
        </p:spPr>
      </p:pic>
      <p:pic>
        <p:nvPicPr>
          <p:cNvPr id="11" name="Рисунок 10" descr="0_6bc6a_9be150f_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8818961">
            <a:off x="4415366" y="328990"/>
            <a:ext cx="1303749" cy="92131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C:\Users\пользователь\Desktop\Зона экологического воспитания\DSC04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2880320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5" name="Picture 3" descr="C:\Users\пользователь\Desktop\Зона экологического воспитания\DSC04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692696"/>
            <a:ext cx="2880320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6" name="Picture 4" descr="C:\Users\пользователь\Desktop\Зона экологического воспитания\DSC062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510" y="2924944"/>
            <a:ext cx="2954596" cy="22160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7" name="Picture 5" descr="C:\Users\пользователь\Desktop\Зона экологического воспитания\DSC062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717032"/>
            <a:ext cx="2808312" cy="21063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0_105f13_a199f165_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5301208"/>
            <a:ext cx="2597607" cy="141453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 descr="C:\Users\пользователь\Desktop\Зона экологического воспитания\DSC06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338621" cy="25040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1" name="Picture 3" descr="C:\Users\пользователь\Desktop\Зона экологического воспитания\DSC06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276872"/>
            <a:ext cx="3434627" cy="257609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2" name="Picture 2" descr="C:\Users\пользователь\Desktop\Зона экологического воспитания\DSC062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21088"/>
            <a:ext cx="3242614" cy="243207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13" name="Picture 4" descr="C:\Users\пользователь\AppData\Local\Microsoft\Windows\Temporary Internet Files\Content.IE5\HRJMXQKB\MC90043758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924944"/>
            <a:ext cx="1606426" cy="1195024"/>
          </a:xfrm>
          <a:prstGeom prst="rect">
            <a:avLst/>
          </a:prstGeom>
          <a:noFill/>
        </p:spPr>
      </p:pic>
      <p:pic>
        <p:nvPicPr>
          <p:cNvPr id="14" name="Picture 5" descr="C:\Users\пользователь\AppData\Local\Microsoft\Windows\Temporary Internet Files\Content.IE5\HRJMXQKB\MC900437663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76672"/>
            <a:ext cx="1274620" cy="1316034"/>
          </a:xfrm>
          <a:prstGeom prst="rect">
            <a:avLst/>
          </a:prstGeom>
          <a:noFill/>
        </p:spPr>
      </p:pic>
      <p:pic>
        <p:nvPicPr>
          <p:cNvPr id="15" name="Picture 3" descr="C:\Users\пользователь\AppData\Local\Microsoft\Windows\Temporary Internet Files\Content.IE5\LK7AOV5C\MC900440102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085184"/>
            <a:ext cx="1041121" cy="169099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83568" y="1484784"/>
            <a:ext cx="547260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357298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5" name="Рисунок 4" descr="0_7a04a_4bfe1b65_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212976"/>
            <a:ext cx="1675654" cy="239154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C:\Users\пользователь\AppData\Local\Microsoft\Windows\Temporary Internet Files\Content.IE5\4S1E00HJ\MC90043821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85884" cy="971696"/>
          </a:xfrm>
          <a:prstGeom prst="rect">
            <a:avLst/>
          </a:prstGeom>
          <a:noFill/>
        </p:spPr>
      </p:pic>
      <p:pic>
        <p:nvPicPr>
          <p:cNvPr id="6" name="Picture 5" descr="C:\Users\пользователь\AppData\Local\Microsoft\Windows\Temporary Internet Files\Content.IE5\HRJMXQKB\MC90043766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373216"/>
            <a:ext cx="1274620" cy="131603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03648" y="76470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 algn="just"/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создания уголка природы – способствовать развитию ребёнка в целом, формированию его как личности, формирование начал экологической культуры, становление осознанно-правильного отношения к природе во всем ее многообразии, к людям, охраняющим ее.</a:t>
            </a:r>
            <a:endParaRPr lang="ru-RU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306896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Научить детей экологически целесообразному образу жизни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Продолжать работу по углублению и обобщению знаний о </a:t>
            </a:r>
            <a:r>
              <a:rPr 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животном и растительном мире</a:t>
            </a:r>
            <a:endParaRPr lang="ru-RU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Учить ответственно относится к природе, понимать её законы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Продолжать формировать умения самостоятельно работать в уголке природы</a:t>
            </a: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11" name="Рисунок 10" descr="0_8d299_f2af728b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0"/>
            <a:ext cx="2037106" cy="2952328"/>
          </a:xfrm>
          <a:prstGeom prst="rect">
            <a:avLst/>
          </a:prstGeom>
        </p:spPr>
      </p:pic>
      <p:pic>
        <p:nvPicPr>
          <p:cNvPr id="12" name="Рисунок 11" descr="0_7a069_19b863d7_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5733256"/>
            <a:ext cx="944656" cy="838001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69294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Оформление детского сада имеет большое значение для гармоничного развития ребёнка. Оформление детского сада – это современный дизайн групповых и раздевальных комнат, эстетично оформленные стенды, тематические уголки, прогулочные участки, спортивные и музыкальные залы. Для того, чтобы обучение было результативным, очень важна правильно подготовленная развивающая среда. Одно из условий, необходимое для всестороннего развития и воспитания детей в детском саду, это оборудованный в группе экологический уголок .</a:t>
            </a:r>
            <a:endParaRPr lang="ru-RU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пользователь\AppData\Local\Microsoft\Windows\Temporary Internet Files\Content.IE5\HRJMXQKB\MC90043765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714620"/>
            <a:ext cx="1800225" cy="18002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127000"/>
          </a:effectLst>
        </p:spPr>
      </p:pic>
      <p:pic>
        <p:nvPicPr>
          <p:cNvPr id="1026" name="Picture 2" descr="C:\Users\пользователь\Desktop\Зона экологического воспитания\DSC04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780928"/>
            <a:ext cx="4464496" cy="334837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894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678661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Уголок природы – это одна из игровых и учебных зон групповой комнаты.</a:t>
            </a:r>
            <a:endParaRPr lang="ru-RU" sz="2400" b="1" dirty="0">
              <a:ln/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У каждой группы детского сада есть свой уголок природы. Подбор и размещение объектов в уголок природы проводят в соответствии с возрастом, руководствуясь Программой воспитания в детском саду и Санитарными Правилами и Нормами. </a:t>
            </a:r>
            <a:endParaRPr lang="ru-RU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пользователь\AppData\Local\Microsoft\Windows\Temporary Internet Files\Content.IE5\4S1E00HJ\MC9004376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013176"/>
            <a:ext cx="1440160" cy="1604125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Зона экологического воспитания\DSC046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36912"/>
            <a:ext cx="3528392" cy="2268252"/>
          </a:xfrm>
          <a:prstGeom prst="rect">
            <a:avLst/>
          </a:prstGeom>
          <a:noFill/>
          <a:ln w="57150">
            <a:solidFill>
              <a:srgbClr val="FFFF00"/>
            </a:solidFill>
          </a:ln>
          <a:scene3d>
            <a:camera prst="perspectiveContrastingRightFacing"/>
            <a:lightRig rig="threePt" dir="t"/>
          </a:scene3d>
        </p:spPr>
      </p:pic>
      <p:pic>
        <p:nvPicPr>
          <p:cNvPr id="2051" name="Picture 3" descr="C:\Users\пользователь\Desktop\Зона экологического воспитания\DSC047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564904"/>
            <a:ext cx="3040560" cy="228042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44" y="214290"/>
            <a:ext cx="65008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особенность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преимущество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уголка природы – непосредственная близость к детям. Это позволяет воспитателю на протяжении всего учебного года использовать его для проведения различных эколого-педагогических мероприятий и организации разной деятельности с дошкольниками.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пользователь\AppData\Local\Microsoft\Windows\Temporary Internet Files\Content.IE5\HRJMXQKB\MC9004376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928802"/>
            <a:ext cx="1274620" cy="1316034"/>
          </a:xfrm>
          <a:prstGeom prst="rect">
            <a:avLst/>
          </a:prstGeom>
          <a:noFill/>
        </p:spPr>
      </p:pic>
      <p:pic>
        <p:nvPicPr>
          <p:cNvPr id="3074" name="Picture 2" descr="C:\Users\пользователь\Desktop\Зона экологического воспитания\DSC046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0808"/>
            <a:ext cx="4084167" cy="3063126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softEdge rad="63500"/>
          </a:effectLst>
        </p:spPr>
      </p:pic>
      <p:pic>
        <p:nvPicPr>
          <p:cNvPr id="3075" name="Picture 3" descr="C:\Users\пользователь\Desktop\Зона экологического воспитания\DSC046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645024"/>
            <a:ext cx="3731907" cy="2798930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ffectLst>
            <a:softEdge rad="63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62151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  <a:r>
              <a:rPr 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экологического уголка в детском саду - одно из необходимых условий наглядного и действенного ознакомления дошкольников с природой. Детские наблюдения на занятиях кратковременны. В уголке природы дошкольники могут в течение всего дня подходить  растениям, рассматривать их. У детей расширяются конкретные знания о природе. У детей формируются трудовые навыки и такие ценные качества, как трудолюбие, бережное отношение к живому.</a:t>
            </a:r>
            <a:endParaRPr lang="ru-RU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пользователь\AppData\Local\Microsoft\Windows\Temporary Internet Files\Content.IE5\HRJMXQKB\MC90043807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2420888" cy="2420888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esktop\Зона экологического воспитания\DSC046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933056"/>
            <a:ext cx="3648406" cy="2736304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9" name="Picture 3" descr="C:\Users\пользователь\Desktop\Зона экологического воспитания\DSC046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780928"/>
            <a:ext cx="3676122" cy="2757092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 descr="0_7a01e_290b3b57_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2420888"/>
            <a:ext cx="1122324" cy="1527423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42844" y="0"/>
            <a:ext cx="635798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уголке природы в каждой группе необходимо иметь:</a:t>
            </a:r>
          </a:p>
          <a:p>
            <a:endParaRPr lang="ru-RU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Муляжи овощей и фруктов.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Наборы картинок с изображением животных, птиц, насекомых.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Альбомы «Времена года»; книжки с иллюстрациями, на которых изображены животные; картины известных художников.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Рисунки детей о природе и поделки из природного материала.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Материал для труда.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Оборудование для экспериментов.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риродный и бросовый материал. Для детей подготовительной группы будет интересна работа с лупой, микроскопом, весами.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Дидактические игры природного содержания «Кто что ест?», «Чей домик?», «Чей малыш?» и др.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пользователь\AppData\Local\Microsoft\Windows\Temporary Internet Files\Content.IE5\LK7AOV5C\MC90043763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786322"/>
            <a:ext cx="1928826" cy="1928826"/>
          </a:xfrm>
          <a:prstGeom prst="rect">
            <a:avLst/>
          </a:prstGeom>
          <a:noFill/>
        </p:spPr>
      </p:pic>
      <p:pic>
        <p:nvPicPr>
          <p:cNvPr id="9220" name="Picture 4" descr="C:\Users\пользователь\AppData\Local\Microsoft\Windows\Temporary Internet Files\Content.IE5\HRJMXQKB\MC90043758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857760"/>
            <a:ext cx="1822450" cy="1355725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 descr="C:\Users\пользователь\AppData\Local\Microsoft\Windows\Temporary Internet Files\Content.IE5\HRJMXQKB\MC90043755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44368">
            <a:off x="350009" y="920989"/>
            <a:ext cx="2078210" cy="1581822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Зона экологического воспитания\DSC04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96952"/>
            <a:ext cx="4536504" cy="3402378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8" name="Picture 2" descr="C:\Users\пользователь\Desktop\Зона экологического воспитания\DSC046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60648"/>
            <a:ext cx="4704522" cy="3528392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 descr="C:\Users\пользователь\Desktop\Зона экологического воспитания\DSC04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441" y="444021"/>
            <a:ext cx="4176464" cy="3132494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6147" name="Picture 3" descr="C:\Users\пользователь\Desktop\Зона экологического воспитания\DSC04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501008"/>
            <a:ext cx="4202677" cy="3152155"/>
          </a:xfrm>
          <a:prstGeom prst="round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  <a:scene3d>
            <a:camera prst="obliqueTopRight"/>
            <a:lightRig rig="threePt" dir="t"/>
          </a:scene3d>
        </p:spPr>
      </p:pic>
      <p:pic>
        <p:nvPicPr>
          <p:cNvPr id="9" name="Picture 3" descr="C:\Users\пользователь\AppData\Local\Microsoft\Windows\Temporary Internet Files\Content.IE5\LK7AOV5C\MC900437636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437112"/>
            <a:ext cx="1928826" cy="1928826"/>
          </a:xfrm>
          <a:prstGeom prst="rect">
            <a:avLst/>
          </a:prstGeom>
          <a:noFill/>
        </p:spPr>
      </p:pic>
      <p:pic>
        <p:nvPicPr>
          <p:cNvPr id="10" name="Picture 5" descr="C:\Users\пользователь\AppData\Local\Microsoft\Windows\Temporary Internet Files\Content.IE5\HRJMXQKB\MC90043766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196752"/>
            <a:ext cx="1274620" cy="131603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426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Гран</dc:creator>
  <cp:lastModifiedBy>Гран</cp:lastModifiedBy>
  <cp:revision>23</cp:revision>
  <dcterms:created xsi:type="dcterms:W3CDTF">2014-10-27T15:28:19Z</dcterms:created>
  <dcterms:modified xsi:type="dcterms:W3CDTF">2016-02-28T17:29:20Z</dcterms:modified>
</cp:coreProperties>
</file>