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73" r:id="rId4"/>
    <p:sldId id="275" r:id="rId5"/>
    <p:sldId id="259" r:id="rId6"/>
    <p:sldId id="276" r:id="rId7"/>
    <p:sldId id="261" r:id="rId8"/>
    <p:sldId id="277" r:id="rId9"/>
    <p:sldId id="264" r:id="rId10"/>
    <p:sldId id="280" r:id="rId11"/>
    <p:sldId id="281" r:id="rId12"/>
    <p:sldId id="282" r:id="rId13"/>
    <p:sldId id="283" r:id="rId14"/>
    <p:sldId id="284" r:id="rId15"/>
    <p:sldId id="285" r:id="rId16"/>
    <p:sldId id="267" r:id="rId17"/>
    <p:sldId id="270" r:id="rId18"/>
    <p:sldId id="271" r:id="rId19"/>
    <p:sldId id="272" r:id="rId20"/>
    <p:sldId id="286" r:id="rId21"/>
    <p:sldId id="278" r:id="rId2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8867836-15F7-4312-A5FE-F2C61D028ABE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14082CC7-3868-49A1-9871-200F3C3E5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7FC-7A60-4ECF-A3F1-0CD4DEE8FFD1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9C90D-30CA-4DEE-979A-248397EF6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002F-B8EF-4E52-932C-4D5962DCC8E1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50EA-7A73-464E-B7FE-B19591CC7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6FF2-F0A3-4CC4-8C62-92A6B09CF4B4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B4B8-DAB4-4DA5-8AE7-4908FDEE5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/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7CBE-97D2-457E-AAFA-9E6304D9BC10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5F65-B12D-4342-863D-83B1A44C6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AB3B-628E-4B58-AC4E-160E60827A35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940F-5DDF-42D0-9997-988CE8ABD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39A1-039D-44BD-84A5-16F50A36620D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4845-BCCF-4E8D-9B3E-AFAB7E545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134B-3461-4B69-ABB7-8036A1E83B65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4BF2-F456-4DAD-A0E5-5E890884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1EF7-71AC-4627-BCB1-7F829F116BA9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CF00-2F59-4D18-9AC4-94A54F90D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DB17-1B72-46BF-BEB0-19D870AC09BC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A873B132-D998-454F-8A13-A1E2D07F6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7CE30C66-BDD1-41C2-8E9B-83B7B8E7E231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178E4A2-5EEE-4BE0-AE8B-FB50EECD8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6275" y="2011363"/>
            <a:ext cx="1075372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1913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dirty="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E83B4-D6A0-46D1-8279-F6B42E7BBB64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788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 dirty="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4588" y="5876925"/>
            <a:ext cx="2925762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300" b="0" dirty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9E1AC2D-0937-471E-A7B5-01EDC04F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64" r:id="rId8"/>
    <p:sldLayoutId id="2147483865" r:id="rId9"/>
    <p:sldLayoutId id="2147483856" r:id="rId10"/>
    <p:sldLayoutId id="2147483855" r:id="rId11"/>
  </p:sldLayoutIdLst>
  <p:transition>
    <p:dissolve/>
  </p:transition>
  <p:hf sldNum="0"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54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6075" indent="-342900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65205" y="5525036"/>
            <a:ext cx="3618963" cy="117197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Подготовила воспитатель группы №4 МДОУ №124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Соколова Н.В.</a:t>
            </a:r>
            <a:endParaRPr lang="ru-RU" b="1" i="1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675" y="109538"/>
            <a:ext cx="6607175" cy="1663700"/>
          </a:xfrm>
          <a:prstGeom prst="rect">
            <a:avLst/>
          </a:prstGeom>
          <a:noFill/>
        </p:spPr>
      </p:pic>
      <p:pic>
        <p:nvPicPr>
          <p:cNvPr id="14338" name="Picture 2" descr="http://excurs.salvetour.ru/wp-content/uploads/2013/05/%D0%AF%D1%80%D0%BE%D1%81%D0%BB%D0%B0%D0%B2%D0%BB%D1%8C.-%D0%A1%D1%82%D1%80%D0%B5%D0%BB%D0%BA%D0%B0-%D0%BC%D0%B5%D1%81%D1%82%D0%BE-%D1%81%D0%BB%D0%B8%D1%8F%D0%BD%D0%B8%D1%8F-%D0%92%D0%BE%D0%BB%D0%B3%D0%B8-%D0%B8-%D0%9A%D0%BE%D1%82%D0%BE%D1%80%D0%BE%D1%81%D0%BB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500" y="1936126"/>
            <a:ext cx="7767480" cy="346012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5344733"/>
            <a:ext cx="10780776" cy="687218"/>
          </a:xfrm>
        </p:spPr>
        <p:txBody>
          <a:bodyPr/>
          <a:lstStyle/>
          <a:p>
            <a:pPr algn="ctr"/>
            <a:r>
              <a:rPr lang="ru-RU" dirty="0" smtClean="0"/>
              <a:t>Храмы Ярославля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11004482" cy="7744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Центр </a:t>
            </a:r>
            <a:r>
              <a:rPr lang="ru-RU" sz="2800" dirty="0" smtClean="0"/>
              <a:t>города знаменит своими многочисленными церквями. Они очень красивы, в них проходят богослужения.</a:t>
            </a:r>
          </a:p>
          <a:p>
            <a:endParaRPr lang="ru-RU" dirty="0"/>
          </a:p>
        </p:txBody>
      </p:sp>
      <p:pic>
        <p:nvPicPr>
          <p:cNvPr id="27652" name="Picture 4" descr="http://www.fotokonkurs.ru/uploads/photos/contests/2011/09/22/9/8e335622f5d9b8b4b497847f875465fa/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9825" y="1144077"/>
            <a:ext cx="5418927" cy="38842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2" descr="http://sobory.ru/pic/00200/00215_20131015_1323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6447" b="26447"/>
          <a:stretch>
            <a:fillRect/>
          </a:stretch>
        </p:blipFill>
        <p:spPr bwMode="auto">
          <a:xfrm>
            <a:off x="187063" y="283335"/>
            <a:ext cx="6801871" cy="368335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5396248"/>
            <a:ext cx="10780776" cy="5924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цирк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10798420" cy="533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Это еще одна из достопримечательностей нашего города. Его любят все дети и взрослые.</a:t>
            </a:r>
            <a:endParaRPr lang="ru-RU" sz="3200" dirty="0"/>
          </a:p>
        </p:txBody>
      </p:sp>
      <p:pic>
        <p:nvPicPr>
          <p:cNvPr id="29700" name="Picture 4" descr="https://tourcatalog.ru/files/original/2015/12/24/nF331wFfg6241215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386" b="10386"/>
          <a:stretch>
            <a:fillRect/>
          </a:stretch>
        </p:blipFill>
        <p:spPr bwMode="auto">
          <a:xfrm>
            <a:off x="257577" y="247054"/>
            <a:ext cx="8740462" cy="382176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9702" name="AutoShape 6" descr="https://www.votpusk.ru/gallery/large/590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mir76.ru/static/upload/photo/circushuta/18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://i5.otzovik.com/2016/03/25/3148476/img/1958079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8231" y="2613639"/>
            <a:ext cx="4312232" cy="32341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Зоопарк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10643874" cy="5334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А вы были в зоопарке?</a:t>
            </a:r>
            <a:endParaRPr lang="ru-RU" sz="4800" dirty="0"/>
          </a:p>
        </p:txBody>
      </p:sp>
      <p:pic>
        <p:nvPicPr>
          <p:cNvPr id="30722" name="Picture 2" descr="http://tripwithchild.ru/wp-content/uploads/2016/03/%D0%B7%D0%BE%D0%BE%D0%BF%D0%B0%D1%80%D0%B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395" b="15395"/>
          <a:stretch>
            <a:fillRect/>
          </a:stretch>
        </p:blipFill>
        <p:spPr bwMode="auto">
          <a:xfrm>
            <a:off x="681120" y="347728"/>
            <a:ext cx="10780263" cy="47136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www.lipilin.ru/fotowork/2012/fotowork307/fotowork307.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766" y="875763"/>
            <a:ext cx="6363253" cy="54348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http://nesiditsa.ru/wp-content/uploads/2012/07/YAroslavskiy-zoop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455" y="236617"/>
            <a:ext cx="5122527" cy="369462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6" descr="http://www.tripbest.ru/img/photos/places/zoo-iar/photo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51" y="3799268"/>
            <a:ext cx="4906850" cy="30587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4" descr="https://autotravel.ru/phalbum/90269/1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9301" y="0"/>
            <a:ext cx="3112394" cy="66970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Современный аквапарк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655" y="5909735"/>
            <a:ext cx="11171907" cy="533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Новая достопримечательность нашего города- недавно выстроенный аквапарк. Он сдан в 2017г. Это место для веселья детей и взрослых.</a:t>
            </a:r>
            <a:endParaRPr lang="ru-RU" sz="2400" dirty="0"/>
          </a:p>
        </p:txBody>
      </p:sp>
      <p:pic>
        <p:nvPicPr>
          <p:cNvPr id="8" name="Picture 4" descr="http://openyar.ru/images/new_foto/ROogbo2a9g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134" b="11134"/>
          <a:stretch>
            <a:fillRect/>
          </a:stretch>
        </p:blipFill>
        <p:spPr bwMode="auto">
          <a:xfrm>
            <a:off x="579549" y="324895"/>
            <a:ext cx="11007144" cy="48128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Парки города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yarbordur.ru/images/photos/b3685638fda954633ef3b1946938f3d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851" b="20851"/>
          <a:stretch>
            <a:fillRect/>
          </a:stretch>
        </p:blipFill>
        <p:spPr bwMode="auto">
          <a:xfrm>
            <a:off x="244698" y="157634"/>
            <a:ext cx="7340958" cy="495527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3796" name="AutoShape 4" descr="https://img-cdn.advisor.travel/fs1000x800px-Siti_park_1000_letiya_Yaroslavlya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img-cdn.advisor.travel/fs1000x800px-Siti_park_1000_letiya_Yaroslavlya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http://static.panoramio.com/photos/original/61026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0754" y="1390918"/>
            <a:ext cx="5461263" cy="409594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0938" y="1562986"/>
            <a:ext cx="10058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Знаменитые люди Ярославля</a:t>
            </a:r>
            <a:endParaRPr lang="ru-RU" sz="7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7817035" y="725214"/>
            <a:ext cx="399573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>
                <a:solidFill>
                  <a:schemeClr val="bg1"/>
                </a:solidFill>
              </a:rPr>
              <a:t>Ярославская земля – родина многих выдающихся деятелей России. Здесь родился величайший подвижник земли русской – Сергий Радонежский. </a:t>
            </a:r>
            <a:r>
              <a:rPr lang="ru-RU" sz="3200" b="1" dirty="0">
                <a:solidFill>
                  <a:schemeClr val="bg1"/>
                </a:solidFill>
                <a:latin typeface="Calibri Light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Calibri Light" pitchFamily="34" charset="0"/>
              </a:rPr>
            </a:br>
            <a:endParaRPr lang="ru-RU" sz="32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7" name="Рисунок 6" descr="0610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68" y="567560"/>
            <a:ext cx="6084246" cy="55179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7817035" y="1061546"/>
            <a:ext cx="39957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Ярославле прошли детство и юность великого русского поэта и писателя Николая Алексеевича Некрасова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 descr="Nekrasov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44" y="503061"/>
            <a:ext cx="4724400" cy="57668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7817035" y="210208"/>
            <a:ext cx="39957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В Ярославле училась и работала первая женщина-космонавт Валентина Владимировна Терешкова. </a:t>
            </a:r>
          </a:p>
        </p:txBody>
      </p:sp>
      <p:pic>
        <p:nvPicPr>
          <p:cNvPr id="3" name="Рисунок 2" descr="6be8784064cf86d999827f3d27d99c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38" y="578069"/>
            <a:ext cx="5808837" cy="54233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60388" y="612775"/>
            <a:ext cx="46037" cy="46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65005" y="525518"/>
            <a:ext cx="3398837" cy="409964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Ярославль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— древнейший из существующих городов на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Волге.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 был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основан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князем Ярославом Мудрым в далёком 1010 году на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мысе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 крутыми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высокими берегами Волги и </a:t>
            </a:r>
            <a:r>
              <a:rPr lang="ru-RU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Которосли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defRPr/>
            </a:pP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Елена\Desktop\ярославль\Yaroslavl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090" y="420414"/>
            <a:ext cx="6492953" cy="57071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270456"/>
            <a:ext cx="10782300" cy="1043189"/>
          </a:xfrm>
        </p:spPr>
        <p:txBody>
          <a:bodyPr/>
          <a:lstStyle/>
          <a:p>
            <a:pPr algn="ctr"/>
            <a:r>
              <a:rPr lang="ru-RU" sz="4800" dirty="0" smtClean="0"/>
              <a:t>Стих о Ярославской земле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1532587"/>
            <a:ext cx="10756049" cy="495836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Ярославль – это город старинный,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А вглядишься совсем молодой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Неузнаваемый, неповторимый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Ярославль любимый мой.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Реки: </a:t>
            </a:r>
            <a:r>
              <a:rPr lang="ru-RU" sz="7200" dirty="0" err="1" smtClean="0">
                <a:solidFill>
                  <a:schemeClr val="bg1"/>
                </a:solidFill>
              </a:rPr>
              <a:t>Котросль</a:t>
            </a:r>
            <a:r>
              <a:rPr lang="ru-RU" sz="7200" dirty="0" smtClean="0">
                <a:solidFill>
                  <a:schemeClr val="bg1"/>
                </a:solidFill>
              </a:rPr>
              <a:t> и Волга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Породнились между собой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От истоков не виделись долго - 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Ярославль им дом второй.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Ярославль утопает в зелени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Город </a:t>
            </a:r>
            <a:r>
              <a:rPr lang="ru-RU" sz="7200" dirty="0" smtClean="0">
                <a:solidFill>
                  <a:schemeClr val="bg1"/>
                </a:solidFill>
              </a:rPr>
              <a:t>славится стариной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Тысячелетием во времени</a:t>
            </a:r>
          </a:p>
          <a:p>
            <a:r>
              <a:rPr lang="ru-RU" sz="7200" dirty="0" smtClean="0">
                <a:solidFill>
                  <a:schemeClr val="bg1"/>
                </a:solidFill>
              </a:rPr>
              <a:t>Современностью и новизной.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19728" y="1712890"/>
            <a:ext cx="4340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 соборы, что лебеди снежные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Золотые блестят купола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Кресты -это птицы железные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Устремились достать облака.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Ярославль – это детище наше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Приезжай к нам в гости скорей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каждым годом моложе он краше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Встретим вместе его юбилей.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4820" name="Picture 4" descr="http://crosti.ru/patterns/00/15/04/033dfe829d/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518" y="4365938"/>
            <a:ext cx="5808372" cy="23071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804567"/>
          </a:xfrm>
        </p:spPr>
        <p:txBody>
          <a:bodyPr/>
          <a:lstStyle/>
          <a:p>
            <a:pPr algn="ctr"/>
            <a:r>
              <a:rPr lang="ru-RU" dirty="0" smtClean="0"/>
              <a:t>Любите и уважайте свой родной город!</a:t>
            </a:r>
            <a:endParaRPr lang="ru-RU" dirty="0"/>
          </a:p>
        </p:txBody>
      </p:sp>
      <p:pic>
        <p:nvPicPr>
          <p:cNvPr id="2050" name="Picture 2" descr="C:\Users\Елена\Desktop\ярославль\yaroslavl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566" y="2490952"/>
            <a:ext cx="10100441" cy="39098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761001"/>
          </a:xfrm>
        </p:spPr>
        <p:txBody>
          <a:bodyPr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ГЕРБ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7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175" y="1176337"/>
            <a:ext cx="4057650" cy="3743325"/>
          </a:xfrm>
          <a:effectLst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982" y="1471449"/>
            <a:ext cx="3398520" cy="4167352"/>
          </a:xfrm>
        </p:spPr>
        <p:txBody>
          <a:bodyPr rtlCol="0"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гербе Ярославля изображён стоящий на задних лапах медведь (символ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мудрости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силы).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 держит в левой лапе золотую секиру. </a:t>
            </a:r>
          </a:p>
          <a:p>
            <a:pPr>
              <a:defRPr/>
            </a:pP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24px-Медведица_Маша,_олицетворение_медведя_с_герба_Ярослав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3779" y="283779"/>
            <a:ext cx="4004442" cy="6211614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Живым символом Ярославля является</a:t>
            </a:r>
          </a:p>
          <a:p>
            <a:pPr lvl="0" algn="ctr"/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медведица Маша, живущая в Ярославском музее-заповеднике</a:t>
            </a:r>
            <a:r>
              <a:rPr lang="ru-RU" sz="3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3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ru-RU" sz="3800" dirty="0" smtClean="0"/>
              <a:t> </a:t>
            </a:r>
          </a:p>
          <a:p>
            <a:endParaRPr lang="ru-RU" sz="3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65813"/>
            <a:ext cx="976313" cy="649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Содержимое 5" descr="yaroslav_mud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684" y="294290"/>
            <a:ext cx="6011916" cy="6295696"/>
          </a:xfrm>
        </p:spPr>
      </p:pic>
      <p:sp>
        <p:nvSpPr>
          <p:cNvPr id="8195" name="Текст 3"/>
          <p:cNvSpPr>
            <a:spLocks noGrp="1"/>
          </p:cNvSpPr>
          <p:nvPr>
            <p:ph type="body" sz="half" idx="2"/>
          </p:nvPr>
        </p:nvSpPr>
        <p:spPr>
          <a:xfrm>
            <a:off x="7645400" y="126124"/>
            <a:ext cx="4546600" cy="5887325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ЛЕГЕНДА ОБ ОСНОВАНИИ ГОРОДА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Будущий великий киевский князь Ярослав Владимирович в 1010 г. объезжал свои владения и встретил неизвестное племя в месте, где сливаются две реки Волга и </a:t>
            </a:r>
            <a:r>
              <a:rPr lang="ru-RU" sz="2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Которосль</a:t>
            </a: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Местные жители недружелюбно встретили князя – напустили на него свирепую медведицу. Князь убил зверя. И тогда язычники покорились князю. А он решил основать на этом месте город  с крепостью.</a:t>
            </a:r>
          </a:p>
          <a:p>
            <a:r>
              <a:rPr lang="ru-RU" sz="2200" dirty="0" smtClean="0"/>
              <a:t> </a:t>
            </a:r>
          </a:p>
          <a:p>
            <a:pPr fontAlgn="base">
              <a:spcAft>
                <a:spcPct val="0"/>
              </a:spcAft>
            </a:pPr>
            <a:endParaRPr lang="ru-RU" sz="20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218941"/>
            <a:ext cx="10782300" cy="1210614"/>
          </a:xfrm>
        </p:spPr>
        <p:txBody>
          <a:bodyPr/>
          <a:lstStyle/>
          <a:p>
            <a:r>
              <a:rPr lang="ru-RU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ДОСТОПРИМЕЧАТЕЛЬНОСТИ</a:t>
            </a:r>
            <a:endParaRPr lang="ru-RU" sz="6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travelask.ru/dlimg/59/59f82f2fc82d82fb3d246c2056460c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705" y="1526727"/>
            <a:ext cx="10274076" cy="51049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350" y="542925"/>
            <a:ext cx="3382963" cy="85495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Успенский собор</a:t>
            </a:r>
          </a:p>
        </p:txBody>
      </p:sp>
      <p:pic>
        <p:nvPicPr>
          <p:cNvPr id="2050" name="Picture 2" descr="http://s60.radikal.ru/i170/1208/90/c4f278331e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337" y="762000"/>
            <a:ext cx="6029325" cy="4572000"/>
          </a:xfrm>
          <a:ln w="38100" cap="sq">
            <a:solidFill>
              <a:schemeClr val="accent1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>
          <a:xfrm>
            <a:off x="7753082" y="1403797"/>
            <a:ext cx="4438919" cy="5267459"/>
          </a:xfrm>
        </p:spPr>
        <p:txBody>
          <a:bodyPr>
            <a:normAutofit fontScale="62500" lnSpcReduction="20000"/>
          </a:bodyPr>
          <a:lstStyle/>
          <a:p>
            <a:pPr lvl="0" fontAlgn="base">
              <a:spcAft>
                <a:spcPct val="0"/>
              </a:spcAft>
            </a:pPr>
            <a:r>
              <a:rPr lang="ru-RU" sz="4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Успенский собор в Ярославле - самая древняя каменная постройка города. Храм Успения Пресвятой Богородицы заложен был еще в 1215 году. Освященный в 1219 году, он стал главным украшением города. </a:t>
            </a:r>
            <a:r>
              <a:rPr lang="ru-RU" sz="4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Затем он был разрушен и вновь отстроен уже в 21 веке.</a:t>
            </a:r>
            <a:endParaRPr lang="ru-RU" sz="4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Aft>
                <a:spcPct val="0"/>
              </a:spcAft>
            </a:pPr>
            <a:endParaRPr lang="ru-RU" dirty="0" smtClean="0"/>
          </a:p>
          <a:p>
            <a:pPr fontAlgn="base">
              <a:spcAft>
                <a:spcPct val="0"/>
              </a:spcAft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404" y="542283"/>
            <a:ext cx="3383280" cy="992228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ТЕАТР</a:t>
            </a:r>
            <a:endParaRPr lang="ru-RU" sz="6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8371" y="2017987"/>
            <a:ext cx="3846787" cy="3857296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Театр имени Фёдора Волкова - первый в России общедоступный театр, который в 2010 году отметил своё 260-летие.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xn-----flciekc3dhtdi5jsb.xn--p1ai/images/tur/nerehta/teatr_im_Volk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04" y="967388"/>
            <a:ext cx="7413938" cy="51500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2161" y="699679"/>
            <a:ext cx="3382963" cy="62372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/>
              <a:t>Стрелка</a:t>
            </a:r>
            <a:endParaRPr lang="ru-RU" sz="6600" dirty="0"/>
          </a:p>
        </p:txBody>
      </p:sp>
      <p:pic>
        <p:nvPicPr>
          <p:cNvPr id="5122" name="Picture 2" descr="http://img-fotki.yandex.ru/get/5308/45780251.28/0_7ab78_15fd5469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688" y="795338"/>
            <a:ext cx="6737350" cy="4473575"/>
          </a:xfrm>
          <a:ln w="38100" cap="sq">
            <a:solidFill>
              <a:schemeClr val="accent1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7972023" y="1262130"/>
            <a:ext cx="4018207" cy="5331853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Место, где по преданию был основан Ярославль. А сейчас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известное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 досуга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горожан и гордость нашего города.</a:t>
            </a:r>
          </a:p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красивейшее место слияния двух рек.</a:t>
            </a:r>
            <a:endParaRPr lang="ru-RU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Aft>
                <a:spcPct val="0"/>
              </a:spcAft>
            </a:pPr>
            <a:endParaRPr lang="ru-RU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288</Words>
  <Application>Microsoft Office PowerPoint</Application>
  <PresentationFormat>Произвольный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Метрополия</vt:lpstr>
      <vt:lpstr>Слайд 1</vt:lpstr>
      <vt:lpstr>Слайд 2</vt:lpstr>
      <vt:lpstr>ГЕРБ</vt:lpstr>
      <vt:lpstr>Слайд 4</vt:lpstr>
      <vt:lpstr>Слайд 5</vt:lpstr>
      <vt:lpstr>ДОСТОПРИМЕЧАТЕЛЬНОСТИ</vt:lpstr>
      <vt:lpstr>Успенский собор</vt:lpstr>
      <vt:lpstr>ТЕАТР</vt:lpstr>
      <vt:lpstr>Стрелка</vt:lpstr>
      <vt:lpstr>Храмы Ярославля</vt:lpstr>
      <vt:lpstr>цирк</vt:lpstr>
      <vt:lpstr>Зоопарк</vt:lpstr>
      <vt:lpstr>Слайд 13</vt:lpstr>
      <vt:lpstr>Современный аквапарк</vt:lpstr>
      <vt:lpstr>Парки города</vt:lpstr>
      <vt:lpstr>Слайд 16</vt:lpstr>
      <vt:lpstr>Слайд 17</vt:lpstr>
      <vt:lpstr>Слайд 18</vt:lpstr>
      <vt:lpstr>Слайд 19</vt:lpstr>
      <vt:lpstr>Стих о Ярославской земле</vt:lpstr>
      <vt:lpstr>Любите и уважайте свой родной город!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ЯРОСЛАВЛЬ</dc:title>
  <dc:creator>Олег Царик</dc:creator>
  <cp:lastModifiedBy>Оксана</cp:lastModifiedBy>
  <cp:revision>41</cp:revision>
  <dcterms:created xsi:type="dcterms:W3CDTF">2014-04-07T16:24:06Z</dcterms:created>
  <dcterms:modified xsi:type="dcterms:W3CDTF">2017-05-04T18:27:11Z</dcterms:modified>
</cp:coreProperties>
</file>