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8" r:id="rId3"/>
    <p:sldId id="259" r:id="rId4"/>
    <p:sldId id="257" r:id="rId5"/>
    <p:sldId id="269" r:id="rId6"/>
    <p:sldId id="256" r:id="rId7"/>
    <p:sldId id="260" r:id="rId8"/>
    <p:sldId id="265" r:id="rId9"/>
    <p:sldId id="262" r:id="rId10"/>
    <p:sldId id="266" r:id="rId11"/>
    <p:sldId id="263" r:id="rId12"/>
    <p:sldId id="271" r:id="rId13"/>
    <p:sldId id="264" r:id="rId14"/>
    <p:sldId id="27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6600"/>
    <a:srgbClr val="FFFF00"/>
    <a:srgbClr val="FF0000"/>
    <a:srgbClr val="CC00FF"/>
    <a:srgbClr val="0033CC"/>
    <a:srgbClr val="3399FF"/>
    <a:srgbClr val="33CC33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286" autoAdjust="0"/>
    <p:restoredTop sz="94646" autoAdjust="0"/>
  </p:normalViewPr>
  <p:slideViewPr>
    <p:cSldViewPr>
      <p:cViewPr>
        <p:scale>
          <a:sx n="66" d="100"/>
          <a:sy n="66" d="100"/>
        </p:scale>
        <p:origin x="-1542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2C8CA9-D164-4D1B-AE8D-73C4FE1B36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1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4ECC2-ABA9-4007-B164-279A0D0261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1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9D5AD-AE79-4242-867C-8ACBB7C659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1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B77B739-5839-4678-8C51-2E068EE0A1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1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B9913-9B42-40BE-B95D-EDA83BA079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1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66E73-2ADB-4BA7-93AC-C1F01C8F41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1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968C2-D5B4-416D-971E-3B549D6E12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1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F56ED-3954-4C59-8835-78945EA926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1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44808B-F175-4EAC-A7F9-AC90F03880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1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A0517-532E-487D-89D9-BE0E5C498A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1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607B5-0DDF-4A02-BC16-58678660B3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1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6C394-1D2A-4F36-AAB8-5A6C410687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1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8990DCE-0DA7-4110-A720-AD9882D0B9C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 advClick="0" advTm="1100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3.wmf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6" Type="http://schemas.openxmlformats.org/officeDocument/2006/relationships/image" Target="../media/image35.wmf"/><Relationship Id="rId5" Type="http://schemas.openxmlformats.org/officeDocument/2006/relationships/image" Target="../media/image6.wmf"/><Relationship Id="rId10" Type="http://schemas.openxmlformats.org/officeDocument/2006/relationships/image" Target="../media/image2.png"/><Relationship Id="rId4" Type="http://schemas.openxmlformats.org/officeDocument/2006/relationships/image" Target="../media/image34.wmf"/><Relationship Id="rId9" Type="http://schemas.openxmlformats.org/officeDocument/2006/relationships/image" Target="../media/image3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3.png"/><Relationship Id="rId2" Type="http://schemas.openxmlformats.org/officeDocument/2006/relationships/audio" Target="../media/audio14.wav"/><Relationship Id="rId1" Type="http://schemas.openxmlformats.org/officeDocument/2006/relationships/audio" Target="file:///C:\Documents%20and%20Settings\&#1055;&#1086;&#1083;&#1100;&#1079;&#1086;&#1074;&#1072;&#1090;&#1077;&#1083;&#1100;\&#1052;&#1086;&#1080;%20&#1076;&#1086;&#1082;&#1091;&#1084;&#1077;&#1085;&#1090;&#1099;\&#1052;&#1086;&#1103;%20&#1084;&#1091;&#1079;&#1099;&#1082;&#1072;\&#1089;&#1090;&#1080;&#1093;&#1080;%20&#1094;&#1074;&#1077;&#1090;&#1072;\&#1047;&#1072;&#1087;&#1080;&#1089;&#1100;030.mp3" TargetMode="External"/><Relationship Id="rId6" Type="http://schemas.openxmlformats.org/officeDocument/2006/relationships/image" Target="../media/image42.wmf"/><Relationship Id="rId5" Type="http://schemas.openxmlformats.org/officeDocument/2006/relationships/image" Target="../media/image6.wmf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7.wmf"/><Relationship Id="rId2" Type="http://schemas.openxmlformats.org/officeDocument/2006/relationships/audio" Target="../media/audio16.wav"/><Relationship Id="rId1" Type="http://schemas.openxmlformats.org/officeDocument/2006/relationships/audio" Target="../media/audio15.wav"/><Relationship Id="rId6" Type="http://schemas.openxmlformats.org/officeDocument/2006/relationships/image" Target="../media/image46.wmf"/><Relationship Id="rId5" Type="http://schemas.openxmlformats.org/officeDocument/2006/relationships/image" Target="../media/image6.wmf"/><Relationship Id="rId4" Type="http://schemas.openxmlformats.org/officeDocument/2006/relationships/image" Target="../media/image45.wmf"/><Relationship Id="rId9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2.wav"/><Relationship Id="rId6" Type="http://schemas.openxmlformats.org/officeDocument/2006/relationships/image" Target="../media/image6.wmf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5" Type="http://schemas.openxmlformats.org/officeDocument/2006/relationships/image" Target="../media/image2.png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2.wmf"/><Relationship Id="rId2" Type="http://schemas.openxmlformats.org/officeDocument/2006/relationships/audio" Target="../media/audio6.wav"/><Relationship Id="rId1" Type="http://schemas.openxmlformats.org/officeDocument/2006/relationships/audio" Target="../media/audio5.wav"/><Relationship Id="rId6" Type="http://schemas.openxmlformats.org/officeDocument/2006/relationships/image" Target="../media/image11.wmf"/><Relationship Id="rId5" Type="http://schemas.openxmlformats.org/officeDocument/2006/relationships/image" Target="../media/image6.wmf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3.wmf"/><Relationship Id="rId7" Type="http://schemas.openxmlformats.org/officeDocument/2006/relationships/image" Target="../media/image6.wmf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6" Type="http://schemas.openxmlformats.org/officeDocument/2006/relationships/image" Target="../media/image16.wmf"/><Relationship Id="rId11" Type="http://schemas.openxmlformats.org/officeDocument/2006/relationships/image" Target="../media/image20.emf"/><Relationship Id="rId5" Type="http://schemas.openxmlformats.org/officeDocument/2006/relationships/image" Target="../media/image15.wmf"/><Relationship Id="rId10" Type="http://schemas.openxmlformats.org/officeDocument/2006/relationships/image" Target="../media/image19.emf"/><Relationship Id="rId4" Type="http://schemas.openxmlformats.org/officeDocument/2006/relationships/image" Target="../media/image14.wmf"/><Relationship Id="rId9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6" Type="http://schemas.openxmlformats.org/officeDocument/2006/relationships/image" Target="../media/image2.png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wmf"/><Relationship Id="rId2" Type="http://schemas.openxmlformats.org/officeDocument/2006/relationships/audio" Target="../media/audio10.wav"/><Relationship Id="rId1" Type="http://schemas.openxmlformats.org/officeDocument/2006/relationships/audio" Target="../media/audio9.wav"/><Relationship Id="rId6" Type="http://schemas.openxmlformats.org/officeDocument/2006/relationships/image" Target="../media/image2.png"/><Relationship Id="rId5" Type="http://schemas.openxmlformats.org/officeDocument/2006/relationships/image" Target="../media/image23.wmf"/><Relationship Id="rId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jpeg"/><Relationship Id="rId7" Type="http://schemas.openxmlformats.org/officeDocument/2006/relationships/image" Target="../media/image28.png"/><Relationship Id="rId12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6" Type="http://schemas.openxmlformats.org/officeDocument/2006/relationships/image" Target="../media/image27.wmf"/><Relationship Id="rId11" Type="http://schemas.openxmlformats.org/officeDocument/2006/relationships/image" Target="../media/image2.png"/><Relationship Id="rId5" Type="http://schemas.openxmlformats.org/officeDocument/2006/relationships/image" Target="../media/image6.wmf"/><Relationship Id="rId10" Type="http://schemas.openxmlformats.org/officeDocument/2006/relationships/image" Target="../media/image31.png"/><Relationship Id="rId4" Type="http://schemas.openxmlformats.org/officeDocument/2006/relationships/image" Target="../media/image26.wmf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04" name="Group 20"/>
          <p:cNvGrpSpPr>
            <a:grpSpLocks/>
          </p:cNvGrpSpPr>
          <p:nvPr/>
        </p:nvGrpSpPr>
        <p:grpSpPr bwMode="auto">
          <a:xfrm>
            <a:off x="1763713" y="1557338"/>
            <a:ext cx="5111750" cy="4601999"/>
            <a:chOff x="1111" y="981"/>
            <a:chExt cx="3220" cy="2346"/>
          </a:xfrm>
        </p:grpSpPr>
        <p:pic>
          <p:nvPicPr>
            <p:cNvPr id="16391" name="Picture 7" descr="j043053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47" y="981"/>
              <a:ext cx="3072" cy="1755"/>
            </a:xfrm>
            <a:prstGeom prst="rect">
              <a:avLst/>
            </a:prstGeom>
            <a:noFill/>
          </p:spPr>
        </p:pic>
        <p:sp>
          <p:nvSpPr>
            <p:cNvPr id="16397" name="Text Box 13"/>
            <p:cNvSpPr txBox="1">
              <a:spLocks noChangeArrowheads="1"/>
            </p:cNvSpPr>
            <p:nvPr/>
          </p:nvSpPr>
          <p:spPr bwMode="auto">
            <a:xfrm>
              <a:off x="1111" y="2809"/>
              <a:ext cx="322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solidFill>
                    <a:srgbClr val="FF0000"/>
                  </a:solidFill>
                </a:rPr>
                <a:t>  Р А З </a:t>
              </a:r>
              <a:r>
                <a:rPr lang="ru-RU" sz="2000" b="1" dirty="0">
                  <a:solidFill>
                    <a:srgbClr val="00CC00"/>
                  </a:solidFill>
                </a:rPr>
                <a:t>Н О Ц </a:t>
              </a:r>
              <a:r>
                <a:rPr lang="ru-RU" sz="2000" b="1" dirty="0">
                  <a:solidFill>
                    <a:srgbClr val="FFFF00"/>
                  </a:solidFill>
                </a:rPr>
                <a:t>В Е Т </a:t>
              </a:r>
              <a:r>
                <a:rPr lang="ru-RU" sz="2000" b="1" dirty="0">
                  <a:solidFill>
                    <a:srgbClr val="FF00FF"/>
                  </a:solidFill>
                </a:rPr>
                <a:t>Н А Я</a:t>
              </a:r>
              <a:r>
                <a:rPr lang="ru-RU" sz="2000" b="1" dirty="0">
                  <a:solidFill>
                    <a:srgbClr val="FFFF00"/>
                  </a:solidFill>
                </a:rPr>
                <a:t>       </a:t>
              </a:r>
              <a:r>
                <a:rPr lang="ru-RU" sz="2000" b="1" dirty="0">
                  <a:solidFill>
                    <a:srgbClr val="0000FF"/>
                  </a:solidFill>
                </a:rPr>
                <a:t>А З Б </a:t>
              </a:r>
              <a:r>
                <a:rPr lang="ru-RU" sz="2000" b="1" dirty="0">
                  <a:solidFill>
                    <a:srgbClr val="FF0000"/>
                  </a:solidFill>
                </a:rPr>
                <a:t>У К </a:t>
              </a:r>
              <a:r>
                <a:rPr lang="ru-RU" sz="2000" b="1" dirty="0" smtClean="0">
                  <a:solidFill>
                    <a:srgbClr val="FF0000"/>
                  </a:solidFill>
                </a:rPr>
                <a:t>А</a:t>
              </a:r>
            </a:p>
            <a:p>
              <a:pPr algn="ctr"/>
              <a:r>
                <a:rPr lang="ru-RU" sz="2000" b="1" dirty="0" smtClean="0">
                  <a:solidFill>
                    <a:srgbClr val="FF0000"/>
                  </a:solidFill>
                </a:rPr>
                <a:t>Подготовила воспитатель </a:t>
              </a:r>
              <a:r>
                <a:rPr lang="ru-RU" sz="2000" b="1" dirty="0" err="1" smtClean="0">
                  <a:solidFill>
                    <a:srgbClr val="FF0000"/>
                  </a:solidFill>
                </a:rPr>
                <a:t>гр</a:t>
              </a:r>
              <a:r>
                <a:rPr lang="ru-RU" sz="2000" b="1" dirty="0" smtClean="0">
                  <a:solidFill>
                    <a:srgbClr val="FF0000"/>
                  </a:solidFill>
                </a:rPr>
                <a:t> №4 Соколова Н.В.</a:t>
              </a:r>
              <a:endParaRPr lang="ru-RU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549275"/>
            <a:ext cx="6553200" cy="1647825"/>
          </a:xfrm>
        </p:spPr>
        <p:txBody>
          <a:bodyPr/>
          <a:lstStyle/>
          <a:p>
            <a:r>
              <a:rPr lang="ru-RU" sz="9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ungsuh" pitchFamily="18" charset="-127"/>
              </a:rPr>
              <a:t>Ц</a:t>
            </a:r>
            <a:r>
              <a:rPr lang="ru-RU" sz="9200" b="1">
                <a:effectLst>
                  <a:outerShdw blurRad="38100" dist="38100" dir="2700000" algn="tl">
                    <a:srgbClr val="C0C0C0"/>
                  </a:outerShdw>
                </a:effectLst>
                <a:latin typeface="Gungsuh" pitchFamily="18" charset="-127"/>
              </a:rPr>
              <a:t> </a:t>
            </a:r>
            <a:r>
              <a:rPr lang="ru-RU" sz="9200" b="1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ungsuh" pitchFamily="18" charset="-127"/>
              </a:rPr>
              <a:t>В</a:t>
            </a:r>
            <a:r>
              <a:rPr lang="ru-RU" sz="9200" b="1">
                <a:effectLst>
                  <a:outerShdw blurRad="38100" dist="38100" dir="2700000" algn="tl">
                    <a:srgbClr val="C0C0C0"/>
                  </a:outerShdw>
                </a:effectLst>
                <a:latin typeface="Gungsuh" pitchFamily="18" charset="-127"/>
              </a:rPr>
              <a:t> </a:t>
            </a:r>
            <a:r>
              <a:rPr lang="ru-RU" sz="9200" b="1">
                <a:solidFill>
                  <a:srgbClr val="FF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ungsuh" pitchFamily="18" charset="-127"/>
              </a:rPr>
              <a:t>Е</a:t>
            </a:r>
            <a:r>
              <a:rPr lang="ru-RU" sz="9200" b="1">
                <a:effectLst>
                  <a:outerShdw blurRad="38100" dist="38100" dir="2700000" algn="tl">
                    <a:srgbClr val="C0C0C0"/>
                  </a:outerShdw>
                </a:effectLst>
                <a:latin typeface="Gungsuh" pitchFamily="18" charset="-127"/>
              </a:rPr>
              <a:t> </a:t>
            </a:r>
            <a:r>
              <a:rPr lang="ru-RU" sz="92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ungsuh" pitchFamily="18" charset="-127"/>
              </a:rPr>
              <a:t>Т</a:t>
            </a:r>
            <a:r>
              <a:rPr lang="ru-RU" sz="9200" b="1">
                <a:effectLst>
                  <a:outerShdw blurRad="38100" dist="38100" dir="2700000" algn="tl">
                    <a:srgbClr val="C0C0C0"/>
                  </a:outerShdw>
                </a:effectLst>
                <a:latin typeface="Gungsuh" pitchFamily="18" charset="-127"/>
              </a:rPr>
              <a:t> </a:t>
            </a:r>
            <a:r>
              <a:rPr lang="ru-RU" sz="9200" b="1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ungsuh" pitchFamily="18" charset="-127"/>
              </a:rPr>
              <a:t>А</a:t>
            </a:r>
          </a:p>
        </p:txBody>
      </p:sp>
      <p:pic>
        <p:nvPicPr>
          <p:cNvPr id="16411" name="Picture 2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388350" y="63087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0" fill="hold"/>
                                        <p:tgtEl>
                                          <p:spTgt spid="164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00"/>
                            </p:stCondLst>
                            <p:childTnLst>
                              <p:par>
                                <p:cTn id="8" presetID="4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411"/>
                </p:tgtEl>
              </p:cMediaNode>
            </p:audio>
          </p:childTnLst>
        </p:cTn>
      </p:par>
    </p:tnLst>
    <p:bldLst>
      <p:bldP spid="1638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9" name="Picture 19" descr="an00433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383464" flipH="1">
            <a:off x="684213" y="4652963"/>
            <a:ext cx="1716087" cy="633412"/>
          </a:xfrm>
          <a:prstGeom prst="rect">
            <a:avLst/>
          </a:prstGeom>
          <a:noFill/>
        </p:spPr>
      </p:pic>
      <p:grpSp>
        <p:nvGrpSpPr>
          <p:cNvPr id="15381" name="Group 21"/>
          <p:cNvGrpSpPr>
            <a:grpSpLocks/>
          </p:cNvGrpSpPr>
          <p:nvPr/>
        </p:nvGrpSpPr>
        <p:grpSpPr bwMode="auto">
          <a:xfrm>
            <a:off x="0" y="222250"/>
            <a:ext cx="9064625" cy="6635750"/>
            <a:chOff x="0" y="119"/>
            <a:chExt cx="5710" cy="4180"/>
          </a:xfrm>
        </p:grpSpPr>
        <p:pic>
          <p:nvPicPr>
            <p:cNvPr id="15371" name="Picture 11" descr="j034644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3" y="527"/>
              <a:ext cx="1225" cy="1814"/>
            </a:xfrm>
            <a:prstGeom prst="rect">
              <a:avLst/>
            </a:prstGeom>
            <a:noFill/>
          </p:spPr>
        </p:pic>
        <p:sp>
          <p:nvSpPr>
            <p:cNvPr id="15363" name="Text Box 3"/>
            <p:cNvSpPr txBox="1">
              <a:spLocks noChangeArrowheads="1"/>
            </p:cNvSpPr>
            <p:nvPr/>
          </p:nvSpPr>
          <p:spPr bwMode="auto">
            <a:xfrm>
              <a:off x="2608" y="119"/>
              <a:ext cx="2948" cy="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2000" b="1" i="1">
                  <a:solidFill>
                    <a:srgbClr val="B2B2B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atang" pitchFamily="18" charset="-127"/>
                </a:rPr>
                <a:t>А бывает мишка </a:t>
              </a:r>
              <a:r>
                <a:rPr lang="ru-RU" sz="2800" b="1" i="1">
                  <a:solidFill>
                    <a:srgbClr val="B2B2B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atang" pitchFamily="18" charset="-127"/>
                </a:rPr>
                <a:t>белый</a:t>
              </a:r>
            </a:p>
            <a:p>
              <a:r>
                <a:rPr lang="ru-RU" sz="2000" b="1" i="1">
                  <a:solidFill>
                    <a:srgbClr val="B2B2B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atang" pitchFamily="18" charset="-127"/>
                </a:rPr>
                <a:t>Он огромный, ловкий, смелый,</a:t>
              </a:r>
            </a:p>
            <a:p>
              <a:r>
                <a:rPr lang="ru-RU" sz="2000" b="1" i="1">
                  <a:solidFill>
                    <a:srgbClr val="B2B2B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atang" pitchFamily="18" charset="-127"/>
                </a:rPr>
                <a:t>Рыбу ест, живет во льдах,</a:t>
              </a:r>
            </a:p>
            <a:p>
              <a:r>
                <a:rPr lang="ru-RU" sz="2000" b="1" i="1">
                  <a:solidFill>
                    <a:srgbClr val="B2B2B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atang" pitchFamily="18" charset="-127"/>
                </a:rPr>
                <a:t>Где холодная вода</a:t>
              </a:r>
            </a:p>
          </p:txBody>
        </p:sp>
        <p:sp>
          <p:nvSpPr>
            <p:cNvPr id="15364" name="PubRRectCallout"/>
            <p:cNvSpPr>
              <a:spLocks noEditPoints="1" noChangeArrowheads="1"/>
            </p:cNvSpPr>
            <p:nvPr/>
          </p:nvSpPr>
          <p:spPr bwMode="auto">
            <a:xfrm flipH="1" flipV="1">
              <a:off x="22" y="3430"/>
              <a:ext cx="5688" cy="869"/>
            </a:xfrm>
            <a:custGeom>
              <a:avLst/>
              <a:gdLst>
                <a:gd name="G0" fmla="+- 0 0 0"/>
                <a:gd name="G1" fmla="+- 8607 0 0"/>
                <a:gd name="T0" fmla="*/ 10800 w 21600"/>
                <a:gd name="T1" fmla="*/ 0 h 21600"/>
                <a:gd name="T2" fmla="*/ 0 w 21600"/>
                <a:gd name="T3" fmla="*/ 8638 h 21600"/>
                <a:gd name="T4" fmla="*/ 8607 w 21600"/>
                <a:gd name="T5" fmla="*/ 21600 h 21600"/>
                <a:gd name="T6" fmla="*/ 10800 w 21600"/>
                <a:gd name="T7" fmla="*/ 17277 h 21600"/>
                <a:gd name="T8" fmla="*/ 21600 w 21600"/>
                <a:gd name="T9" fmla="*/ 8638 h 21600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145 w 21600"/>
                <a:gd name="T16" fmla="*/ 145 h 21600"/>
                <a:gd name="T17" fmla="*/ 21409 w 21600"/>
                <a:gd name="T18" fmla="*/ 17106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532" y="0"/>
                  </a:moveTo>
                  <a:cubicBezTo>
                    <a:pt x="238" y="0"/>
                    <a:pt x="0" y="238"/>
                    <a:pt x="0" y="532"/>
                  </a:cubicBezTo>
                  <a:lnTo>
                    <a:pt x="0" y="16745"/>
                  </a:lnTo>
                  <a:cubicBezTo>
                    <a:pt x="0" y="17039"/>
                    <a:pt x="238" y="17277"/>
                    <a:pt x="532" y="17277"/>
                  </a:cubicBezTo>
                  <a:lnTo>
                    <a:pt x="2623" y="17277"/>
                  </a:lnTo>
                  <a:lnTo>
                    <a:pt x="8607" y="21600"/>
                  </a:lnTo>
                  <a:lnTo>
                    <a:pt x="6515" y="17277"/>
                  </a:lnTo>
                  <a:lnTo>
                    <a:pt x="21016" y="17277"/>
                  </a:lnTo>
                  <a:cubicBezTo>
                    <a:pt x="21339" y="17277"/>
                    <a:pt x="21600" y="17039"/>
                    <a:pt x="21600" y="16745"/>
                  </a:cubicBezTo>
                  <a:lnTo>
                    <a:pt x="21600" y="532"/>
                  </a:lnTo>
                  <a:cubicBezTo>
                    <a:pt x="21600" y="238"/>
                    <a:pt x="21339" y="0"/>
                    <a:pt x="21016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pic>
          <p:nvPicPr>
            <p:cNvPr id="15365" name="Picture 5" descr="j029245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V="1">
              <a:off x="3198" y="3158"/>
              <a:ext cx="568" cy="383"/>
            </a:xfrm>
            <a:prstGeom prst="rect">
              <a:avLst/>
            </a:prstGeom>
            <a:noFill/>
          </p:spPr>
        </p:pic>
        <p:pic>
          <p:nvPicPr>
            <p:cNvPr id="15373" name="Picture 13" descr="j034644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92" y="527"/>
              <a:ext cx="1225" cy="1814"/>
            </a:xfrm>
            <a:prstGeom prst="rect">
              <a:avLst/>
            </a:prstGeom>
            <a:noFill/>
          </p:spPr>
        </p:pic>
        <p:pic>
          <p:nvPicPr>
            <p:cNvPr id="15372" name="Picture 12" descr="j011136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flipH="1">
              <a:off x="0" y="1570"/>
              <a:ext cx="1698" cy="1493"/>
            </a:xfrm>
            <a:prstGeom prst="rect">
              <a:avLst/>
            </a:prstGeom>
            <a:noFill/>
          </p:spPr>
        </p:pic>
        <p:pic>
          <p:nvPicPr>
            <p:cNvPr id="15370" name="Picture 10" descr="j011136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746" y="1434"/>
              <a:ext cx="1860" cy="1034"/>
            </a:xfrm>
            <a:prstGeom prst="rect">
              <a:avLst/>
            </a:prstGeom>
            <a:noFill/>
          </p:spPr>
        </p:pic>
        <p:pic>
          <p:nvPicPr>
            <p:cNvPr id="15374" name="Picture 14" descr="j043578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519" y="2160"/>
              <a:ext cx="1012" cy="960"/>
            </a:xfrm>
            <a:prstGeom prst="rect">
              <a:avLst/>
            </a:prstGeom>
            <a:noFill/>
          </p:spPr>
        </p:pic>
        <p:pic>
          <p:nvPicPr>
            <p:cNvPr id="15376" name="Picture 16" descr="j008388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562" y="2432"/>
              <a:ext cx="474" cy="351"/>
            </a:xfrm>
            <a:prstGeom prst="rect">
              <a:avLst/>
            </a:prstGeom>
            <a:noFill/>
          </p:spPr>
        </p:pic>
        <p:pic>
          <p:nvPicPr>
            <p:cNvPr id="15377" name="Picture 17" descr="j008388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flipH="1">
              <a:off x="1610" y="1842"/>
              <a:ext cx="474" cy="351"/>
            </a:xfrm>
            <a:prstGeom prst="rect">
              <a:avLst/>
            </a:prstGeom>
            <a:noFill/>
          </p:spPr>
        </p:pic>
      </p:grpSp>
      <p:pic>
        <p:nvPicPr>
          <p:cNvPr id="15384" name="Picture 2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8459788" y="623728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40" fill="hold"/>
                                        <p:tgtEl>
                                          <p:spTgt spid="153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5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5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8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86" name="Group 22"/>
          <p:cNvGrpSpPr>
            <a:grpSpLocks/>
          </p:cNvGrpSpPr>
          <p:nvPr/>
        </p:nvGrpSpPr>
        <p:grpSpPr bwMode="auto">
          <a:xfrm>
            <a:off x="34925" y="260350"/>
            <a:ext cx="9109075" cy="6564313"/>
            <a:chOff x="22" y="164"/>
            <a:chExt cx="5738" cy="4135"/>
          </a:xfrm>
        </p:grpSpPr>
        <p:pic>
          <p:nvPicPr>
            <p:cNvPr id="11279" name="Picture 15" descr="j025009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11" y="210"/>
              <a:ext cx="2149" cy="3084"/>
            </a:xfrm>
            <a:prstGeom prst="rect">
              <a:avLst/>
            </a:prstGeom>
            <a:noFill/>
          </p:spPr>
        </p:pic>
        <p:sp>
          <p:nvSpPr>
            <p:cNvPr id="11267" name="Text Box 3"/>
            <p:cNvSpPr txBox="1">
              <a:spLocks noChangeArrowheads="1"/>
            </p:cNvSpPr>
            <p:nvPr/>
          </p:nvSpPr>
          <p:spPr bwMode="auto">
            <a:xfrm>
              <a:off x="158" y="164"/>
              <a:ext cx="3085" cy="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2000" b="1" i="1">
                  <a:solidFill>
                    <a:srgbClr val="FF66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atang" pitchFamily="18" charset="-127"/>
                </a:rPr>
                <a:t>Под стройною березою</a:t>
              </a:r>
            </a:p>
            <a:p>
              <a:r>
                <a:rPr lang="ru-RU" sz="2000" b="1" i="1">
                  <a:solidFill>
                    <a:srgbClr val="FF66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atang" pitchFamily="18" charset="-127"/>
                </a:rPr>
                <a:t>Спит поросенок </a:t>
              </a:r>
              <a:r>
                <a:rPr lang="ru-RU" sz="3200" b="1" i="1">
                  <a:solidFill>
                    <a:srgbClr val="FF66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atang" pitchFamily="18" charset="-127"/>
                </a:rPr>
                <a:t>розовый</a:t>
              </a:r>
            </a:p>
            <a:p>
              <a:r>
                <a:rPr lang="ru-RU" sz="2000" b="1" i="1">
                  <a:solidFill>
                    <a:srgbClr val="FF66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atang" pitchFamily="18" charset="-127"/>
                </a:rPr>
                <a:t>Он отдохнет, проснется</a:t>
              </a:r>
            </a:p>
            <a:p>
              <a:r>
                <a:rPr lang="ru-RU" sz="2000" b="1" i="1">
                  <a:solidFill>
                    <a:srgbClr val="FF66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atang" pitchFamily="18" charset="-127"/>
                </a:rPr>
                <a:t>И солнцу улыбнется</a:t>
              </a:r>
            </a:p>
          </p:txBody>
        </p:sp>
        <p:sp>
          <p:nvSpPr>
            <p:cNvPr id="11268" name="PubRRectCallout"/>
            <p:cNvSpPr>
              <a:spLocks noEditPoints="1" noChangeArrowheads="1"/>
            </p:cNvSpPr>
            <p:nvPr/>
          </p:nvSpPr>
          <p:spPr bwMode="auto">
            <a:xfrm flipH="1" flipV="1">
              <a:off x="22" y="3430"/>
              <a:ext cx="5688" cy="869"/>
            </a:xfrm>
            <a:custGeom>
              <a:avLst/>
              <a:gdLst>
                <a:gd name="G0" fmla="+- 0 0 0"/>
                <a:gd name="G1" fmla="+- 8607 0 0"/>
                <a:gd name="T0" fmla="*/ 10800 w 21600"/>
                <a:gd name="T1" fmla="*/ 0 h 21600"/>
                <a:gd name="T2" fmla="*/ 0 w 21600"/>
                <a:gd name="T3" fmla="*/ 8638 h 21600"/>
                <a:gd name="T4" fmla="*/ 8607 w 21600"/>
                <a:gd name="T5" fmla="*/ 21600 h 21600"/>
                <a:gd name="T6" fmla="*/ 10800 w 21600"/>
                <a:gd name="T7" fmla="*/ 17277 h 21600"/>
                <a:gd name="T8" fmla="*/ 21600 w 21600"/>
                <a:gd name="T9" fmla="*/ 8638 h 21600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145 w 21600"/>
                <a:gd name="T16" fmla="*/ 145 h 21600"/>
                <a:gd name="T17" fmla="*/ 21409 w 21600"/>
                <a:gd name="T18" fmla="*/ 17106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532" y="0"/>
                  </a:moveTo>
                  <a:cubicBezTo>
                    <a:pt x="238" y="0"/>
                    <a:pt x="0" y="238"/>
                    <a:pt x="0" y="532"/>
                  </a:cubicBezTo>
                  <a:lnTo>
                    <a:pt x="0" y="16745"/>
                  </a:lnTo>
                  <a:cubicBezTo>
                    <a:pt x="0" y="17039"/>
                    <a:pt x="238" y="17277"/>
                    <a:pt x="532" y="17277"/>
                  </a:cubicBezTo>
                  <a:lnTo>
                    <a:pt x="2623" y="17277"/>
                  </a:lnTo>
                  <a:lnTo>
                    <a:pt x="8607" y="21600"/>
                  </a:lnTo>
                  <a:lnTo>
                    <a:pt x="6515" y="17277"/>
                  </a:lnTo>
                  <a:lnTo>
                    <a:pt x="21016" y="17277"/>
                  </a:lnTo>
                  <a:cubicBezTo>
                    <a:pt x="21339" y="17277"/>
                    <a:pt x="21600" y="17039"/>
                    <a:pt x="21600" y="16745"/>
                  </a:cubicBezTo>
                  <a:lnTo>
                    <a:pt x="21600" y="532"/>
                  </a:lnTo>
                  <a:cubicBezTo>
                    <a:pt x="21600" y="238"/>
                    <a:pt x="21339" y="0"/>
                    <a:pt x="21016" y="0"/>
                  </a:cubicBezTo>
                  <a:close/>
                </a:path>
              </a:pathLst>
            </a:custGeom>
            <a:solidFill>
              <a:srgbClr val="FF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pic>
          <p:nvPicPr>
            <p:cNvPr id="11271" name="Picture 7" descr="j029245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V="1">
              <a:off x="3334" y="3249"/>
              <a:ext cx="568" cy="383"/>
            </a:xfrm>
            <a:prstGeom prst="rect">
              <a:avLst/>
            </a:prstGeom>
            <a:noFill/>
          </p:spPr>
        </p:pic>
        <p:pic>
          <p:nvPicPr>
            <p:cNvPr id="11280" name="Picture 16" descr="j034581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973" y="1797"/>
              <a:ext cx="2541" cy="1707"/>
            </a:xfrm>
            <a:prstGeom prst="rect">
              <a:avLst/>
            </a:prstGeom>
            <a:noFill/>
          </p:spPr>
        </p:pic>
        <p:pic>
          <p:nvPicPr>
            <p:cNvPr id="11281" name="Picture 17" descr="j035506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13" y="3022"/>
              <a:ext cx="1860" cy="334"/>
            </a:xfrm>
            <a:prstGeom prst="rect">
              <a:avLst/>
            </a:prstGeom>
            <a:noFill/>
          </p:spPr>
        </p:pic>
      </p:grpSp>
      <p:grpSp>
        <p:nvGrpSpPr>
          <p:cNvPr id="11284" name="Group 20"/>
          <p:cNvGrpSpPr>
            <a:grpSpLocks/>
          </p:cNvGrpSpPr>
          <p:nvPr/>
        </p:nvGrpSpPr>
        <p:grpSpPr bwMode="auto">
          <a:xfrm>
            <a:off x="3708400" y="2636838"/>
            <a:ext cx="1435100" cy="935037"/>
            <a:chOff x="2290" y="1752"/>
            <a:chExt cx="771" cy="499"/>
          </a:xfrm>
        </p:grpSpPr>
        <p:sp>
          <p:nvSpPr>
            <p:cNvPr id="11282" name="AutoShape 18"/>
            <p:cNvSpPr>
              <a:spLocks noChangeArrowheads="1"/>
            </p:cNvSpPr>
            <p:nvPr/>
          </p:nvSpPr>
          <p:spPr bwMode="auto">
            <a:xfrm>
              <a:off x="2290" y="1752"/>
              <a:ext cx="771" cy="499"/>
            </a:xfrm>
            <a:prstGeom prst="cloudCallout">
              <a:avLst>
                <a:gd name="adj1" fmla="val -45199"/>
                <a:gd name="adj2" fmla="val 62824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1283" name="Text Box 19"/>
            <p:cNvSpPr txBox="1">
              <a:spLocks noChangeArrowheads="1"/>
            </p:cNvSpPr>
            <p:nvPr/>
          </p:nvSpPr>
          <p:spPr bwMode="auto">
            <a:xfrm>
              <a:off x="2336" y="1842"/>
              <a:ext cx="633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b="1" i="1"/>
                <a:t>Хрю-ю…</a:t>
              </a:r>
            </a:p>
          </p:txBody>
        </p:sp>
      </p:grpSp>
      <p:pic>
        <p:nvPicPr>
          <p:cNvPr id="11289" name="Picture 2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388350" y="63087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37" fill="hold"/>
                                        <p:tgtEl>
                                          <p:spTgt spid="112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128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8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43" name="Group 247"/>
          <p:cNvGrpSpPr>
            <a:grpSpLocks/>
          </p:cNvGrpSpPr>
          <p:nvPr/>
        </p:nvGrpSpPr>
        <p:grpSpPr bwMode="auto">
          <a:xfrm>
            <a:off x="5219700" y="981075"/>
            <a:ext cx="3405188" cy="3546475"/>
            <a:chOff x="3288" y="618"/>
            <a:chExt cx="2145" cy="2234"/>
          </a:xfrm>
        </p:grpSpPr>
        <p:sp>
          <p:nvSpPr>
            <p:cNvPr id="29924" name="AutoShape 228"/>
            <p:cNvSpPr>
              <a:spLocks noChangeAspect="1" noChangeArrowheads="1" noTextEdit="1"/>
            </p:cNvSpPr>
            <p:nvPr/>
          </p:nvSpPr>
          <p:spPr bwMode="auto">
            <a:xfrm>
              <a:off x="3288" y="618"/>
              <a:ext cx="2145" cy="2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926" name="Freeform 230"/>
            <p:cNvSpPr>
              <a:spLocks/>
            </p:cNvSpPr>
            <p:nvPr/>
          </p:nvSpPr>
          <p:spPr bwMode="auto">
            <a:xfrm>
              <a:off x="3400" y="1280"/>
              <a:ext cx="2026" cy="1275"/>
            </a:xfrm>
            <a:custGeom>
              <a:avLst/>
              <a:gdLst/>
              <a:ahLst/>
              <a:cxnLst>
                <a:cxn ang="0">
                  <a:pos x="1230" y="695"/>
                </a:cxn>
                <a:cxn ang="0">
                  <a:pos x="1297" y="751"/>
                </a:cxn>
                <a:cxn ang="0">
                  <a:pos x="1319" y="825"/>
                </a:cxn>
                <a:cxn ang="0">
                  <a:pos x="1338" y="895"/>
                </a:cxn>
                <a:cxn ang="0">
                  <a:pos x="1416" y="1007"/>
                </a:cxn>
                <a:cxn ang="0">
                  <a:pos x="1498" y="1122"/>
                </a:cxn>
                <a:cxn ang="0">
                  <a:pos x="1535" y="1193"/>
                </a:cxn>
                <a:cxn ang="0">
                  <a:pos x="1520" y="981"/>
                </a:cxn>
                <a:cxn ang="0">
                  <a:pos x="1494" y="955"/>
                </a:cxn>
                <a:cxn ang="0">
                  <a:pos x="1475" y="881"/>
                </a:cxn>
                <a:cxn ang="0">
                  <a:pos x="1472" y="769"/>
                </a:cxn>
                <a:cxn ang="0">
                  <a:pos x="1524" y="866"/>
                </a:cxn>
                <a:cxn ang="0">
                  <a:pos x="1579" y="940"/>
                </a:cxn>
                <a:cxn ang="0">
                  <a:pos x="1672" y="1059"/>
                </a:cxn>
                <a:cxn ang="0">
                  <a:pos x="1721" y="1148"/>
                </a:cxn>
                <a:cxn ang="0">
                  <a:pos x="1747" y="1275"/>
                </a:cxn>
                <a:cxn ang="0">
                  <a:pos x="1732" y="951"/>
                </a:cxn>
                <a:cxn ang="0">
                  <a:pos x="1687" y="895"/>
                </a:cxn>
                <a:cxn ang="0">
                  <a:pos x="1650" y="773"/>
                </a:cxn>
                <a:cxn ang="0">
                  <a:pos x="1635" y="661"/>
                </a:cxn>
                <a:cxn ang="0">
                  <a:pos x="1654" y="535"/>
                </a:cxn>
                <a:cxn ang="0">
                  <a:pos x="1713" y="617"/>
                </a:cxn>
                <a:cxn ang="0">
                  <a:pos x="1739" y="669"/>
                </a:cxn>
                <a:cxn ang="0">
                  <a:pos x="1765" y="661"/>
                </a:cxn>
                <a:cxn ang="0">
                  <a:pos x="1799" y="717"/>
                </a:cxn>
                <a:cxn ang="0">
                  <a:pos x="1840" y="698"/>
                </a:cxn>
                <a:cxn ang="0">
                  <a:pos x="1895" y="739"/>
                </a:cxn>
                <a:cxn ang="0">
                  <a:pos x="1918" y="706"/>
                </a:cxn>
                <a:cxn ang="0">
                  <a:pos x="1981" y="691"/>
                </a:cxn>
                <a:cxn ang="0">
                  <a:pos x="2026" y="658"/>
                </a:cxn>
                <a:cxn ang="0">
                  <a:pos x="1862" y="635"/>
                </a:cxn>
                <a:cxn ang="0">
                  <a:pos x="1743" y="561"/>
                </a:cxn>
                <a:cxn ang="0">
                  <a:pos x="1687" y="483"/>
                </a:cxn>
                <a:cxn ang="0">
                  <a:pos x="1624" y="487"/>
                </a:cxn>
                <a:cxn ang="0">
                  <a:pos x="1316" y="386"/>
                </a:cxn>
                <a:cxn ang="0">
                  <a:pos x="1066" y="249"/>
                </a:cxn>
                <a:cxn ang="0">
                  <a:pos x="985" y="152"/>
                </a:cxn>
                <a:cxn ang="0">
                  <a:pos x="895" y="0"/>
                </a:cxn>
                <a:cxn ang="0">
                  <a:pos x="884" y="7"/>
                </a:cxn>
                <a:cxn ang="0">
                  <a:pos x="765" y="29"/>
                </a:cxn>
                <a:cxn ang="0">
                  <a:pos x="349" y="55"/>
                </a:cxn>
                <a:cxn ang="0">
                  <a:pos x="107" y="59"/>
                </a:cxn>
                <a:cxn ang="0">
                  <a:pos x="66" y="89"/>
                </a:cxn>
                <a:cxn ang="0">
                  <a:pos x="11" y="215"/>
                </a:cxn>
                <a:cxn ang="0">
                  <a:pos x="0" y="301"/>
                </a:cxn>
                <a:cxn ang="0">
                  <a:pos x="92" y="319"/>
                </a:cxn>
                <a:cxn ang="0">
                  <a:pos x="70" y="356"/>
                </a:cxn>
                <a:cxn ang="0">
                  <a:pos x="37" y="505"/>
                </a:cxn>
                <a:cxn ang="0">
                  <a:pos x="100" y="464"/>
                </a:cxn>
                <a:cxn ang="0">
                  <a:pos x="96" y="587"/>
                </a:cxn>
                <a:cxn ang="0">
                  <a:pos x="226" y="661"/>
                </a:cxn>
                <a:cxn ang="0">
                  <a:pos x="327" y="869"/>
                </a:cxn>
                <a:cxn ang="0">
                  <a:pos x="408" y="1122"/>
                </a:cxn>
                <a:cxn ang="0">
                  <a:pos x="464" y="591"/>
                </a:cxn>
                <a:cxn ang="0">
                  <a:pos x="568" y="594"/>
                </a:cxn>
                <a:cxn ang="0">
                  <a:pos x="654" y="773"/>
                </a:cxn>
                <a:cxn ang="0">
                  <a:pos x="721" y="985"/>
                </a:cxn>
                <a:cxn ang="0">
                  <a:pos x="754" y="710"/>
                </a:cxn>
                <a:cxn ang="0">
                  <a:pos x="817" y="724"/>
                </a:cxn>
                <a:cxn ang="0">
                  <a:pos x="895" y="724"/>
                </a:cxn>
                <a:cxn ang="0">
                  <a:pos x="1055" y="698"/>
                </a:cxn>
                <a:cxn ang="0">
                  <a:pos x="1171" y="687"/>
                </a:cxn>
              </a:cxnLst>
              <a:rect l="0" t="0" r="r" b="b"/>
              <a:pathLst>
                <a:path w="2026" h="1275">
                  <a:moveTo>
                    <a:pt x="1197" y="687"/>
                  </a:moveTo>
                  <a:lnTo>
                    <a:pt x="1197" y="687"/>
                  </a:lnTo>
                  <a:lnTo>
                    <a:pt x="1230" y="695"/>
                  </a:lnTo>
                  <a:lnTo>
                    <a:pt x="1256" y="706"/>
                  </a:lnTo>
                  <a:lnTo>
                    <a:pt x="1278" y="724"/>
                  </a:lnTo>
                  <a:lnTo>
                    <a:pt x="1297" y="751"/>
                  </a:lnTo>
                  <a:lnTo>
                    <a:pt x="1297" y="751"/>
                  </a:lnTo>
                  <a:lnTo>
                    <a:pt x="1308" y="780"/>
                  </a:lnTo>
                  <a:lnTo>
                    <a:pt x="1319" y="825"/>
                  </a:lnTo>
                  <a:lnTo>
                    <a:pt x="1319" y="825"/>
                  </a:lnTo>
                  <a:lnTo>
                    <a:pt x="1327" y="866"/>
                  </a:lnTo>
                  <a:lnTo>
                    <a:pt x="1338" y="895"/>
                  </a:lnTo>
                  <a:lnTo>
                    <a:pt x="1338" y="895"/>
                  </a:lnTo>
                  <a:lnTo>
                    <a:pt x="1368" y="948"/>
                  </a:lnTo>
                  <a:lnTo>
                    <a:pt x="1416" y="1007"/>
                  </a:lnTo>
                  <a:lnTo>
                    <a:pt x="1416" y="1007"/>
                  </a:lnTo>
                  <a:lnTo>
                    <a:pt x="1464" y="1074"/>
                  </a:lnTo>
                  <a:lnTo>
                    <a:pt x="1498" y="1122"/>
                  </a:lnTo>
                  <a:lnTo>
                    <a:pt x="1498" y="1122"/>
                  </a:lnTo>
                  <a:lnTo>
                    <a:pt x="1516" y="1156"/>
                  </a:lnTo>
                  <a:lnTo>
                    <a:pt x="1535" y="1193"/>
                  </a:lnTo>
                  <a:lnTo>
                    <a:pt x="1546" y="1230"/>
                  </a:lnTo>
                  <a:lnTo>
                    <a:pt x="1557" y="1271"/>
                  </a:lnTo>
                  <a:lnTo>
                    <a:pt x="1520" y="981"/>
                  </a:lnTo>
                  <a:lnTo>
                    <a:pt x="1520" y="981"/>
                  </a:lnTo>
                  <a:lnTo>
                    <a:pt x="1505" y="970"/>
                  </a:lnTo>
                  <a:lnTo>
                    <a:pt x="1494" y="955"/>
                  </a:lnTo>
                  <a:lnTo>
                    <a:pt x="1487" y="933"/>
                  </a:lnTo>
                  <a:lnTo>
                    <a:pt x="1479" y="910"/>
                  </a:lnTo>
                  <a:lnTo>
                    <a:pt x="1475" y="881"/>
                  </a:lnTo>
                  <a:lnTo>
                    <a:pt x="1472" y="847"/>
                  </a:lnTo>
                  <a:lnTo>
                    <a:pt x="1472" y="769"/>
                  </a:lnTo>
                  <a:lnTo>
                    <a:pt x="1472" y="769"/>
                  </a:lnTo>
                  <a:lnTo>
                    <a:pt x="1487" y="803"/>
                  </a:lnTo>
                  <a:lnTo>
                    <a:pt x="1505" y="832"/>
                  </a:lnTo>
                  <a:lnTo>
                    <a:pt x="1524" y="866"/>
                  </a:lnTo>
                  <a:lnTo>
                    <a:pt x="1546" y="899"/>
                  </a:lnTo>
                  <a:lnTo>
                    <a:pt x="1546" y="899"/>
                  </a:lnTo>
                  <a:lnTo>
                    <a:pt x="1579" y="940"/>
                  </a:lnTo>
                  <a:lnTo>
                    <a:pt x="1632" y="1000"/>
                  </a:lnTo>
                  <a:lnTo>
                    <a:pt x="1632" y="1000"/>
                  </a:lnTo>
                  <a:lnTo>
                    <a:pt x="1672" y="1059"/>
                  </a:lnTo>
                  <a:lnTo>
                    <a:pt x="1706" y="1115"/>
                  </a:lnTo>
                  <a:lnTo>
                    <a:pt x="1706" y="1115"/>
                  </a:lnTo>
                  <a:lnTo>
                    <a:pt x="1721" y="1148"/>
                  </a:lnTo>
                  <a:lnTo>
                    <a:pt x="1732" y="1189"/>
                  </a:lnTo>
                  <a:lnTo>
                    <a:pt x="1743" y="1230"/>
                  </a:lnTo>
                  <a:lnTo>
                    <a:pt x="1747" y="1275"/>
                  </a:lnTo>
                  <a:lnTo>
                    <a:pt x="1747" y="962"/>
                  </a:lnTo>
                  <a:lnTo>
                    <a:pt x="1747" y="962"/>
                  </a:lnTo>
                  <a:lnTo>
                    <a:pt x="1732" y="951"/>
                  </a:lnTo>
                  <a:lnTo>
                    <a:pt x="1713" y="936"/>
                  </a:lnTo>
                  <a:lnTo>
                    <a:pt x="1702" y="918"/>
                  </a:lnTo>
                  <a:lnTo>
                    <a:pt x="1687" y="895"/>
                  </a:lnTo>
                  <a:lnTo>
                    <a:pt x="1676" y="869"/>
                  </a:lnTo>
                  <a:lnTo>
                    <a:pt x="1665" y="840"/>
                  </a:lnTo>
                  <a:lnTo>
                    <a:pt x="1650" y="773"/>
                  </a:lnTo>
                  <a:lnTo>
                    <a:pt x="1650" y="773"/>
                  </a:lnTo>
                  <a:lnTo>
                    <a:pt x="1639" y="721"/>
                  </a:lnTo>
                  <a:lnTo>
                    <a:pt x="1635" y="661"/>
                  </a:lnTo>
                  <a:lnTo>
                    <a:pt x="1628" y="516"/>
                  </a:lnTo>
                  <a:lnTo>
                    <a:pt x="1628" y="516"/>
                  </a:lnTo>
                  <a:lnTo>
                    <a:pt x="1654" y="535"/>
                  </a:lnTo>
                  <a:lnTo>
                    <a:pt x="1676" y="557"/>
                  </a:lnTo>
                  <a:lnTo>
                    <a:pt x="1698" y="583"/>
                  </a:lnTo>
                  <a:lnTo>
                    <a:pt x="1713" y="617"/>
                  </a:lnTo>
                  <a:lnTo>
                    <a:pt x="1713" y="617"/>
                  </a:lnTo>
                  <a:lnTo>
                    <a:pt x="1739" y="669"/>
                  </a:lnTo>
                  <a:lnTo>
                    <a:pt x="1739" y="669"/>
                  </a:lnTo>
                  <a:lnTo>
                    <a:pt x="1750" y="695"/>
                  </a:lnTo>
                  <a:lnTo>
                    <a:pt x="1765" y="713"/>
                  </a:lnTo>
                  <a:lnTo>
                    <a:pt x="1765" y="661"/>
                  </a:lnTo>
                  <a:lnTo>
                    <a:pt x="1765" y="661"/>
                  </a:lnTo>
                  <a:lnTo>
                    <a:pt x="1780" y="691"/>
                  </a:lnTo>
                  <a:lnTo>
                    <a:pt x="1799" y="717"/>
                  </a:lnTo>
                  <a:lnTo>
                    <a:pt x="1817" y="736"/>
                  </a:lnTo>
                  <a:lnTo>
                    <a:pt x="1840" y="751"/>
                  </a:lnTo>
                  <a:lnTo>
                    <a:pt x="1840" y="698"/>
                  </a:lnTo>
                  <a:lnTo>
                    <a:pt x="1840" y="698"/>
                  </a:lnTo>
                  <a:lnTo>
                    <a:pt x="1866" y="721"/>
                  </a:lnTo>
                  <a:lnTo>
                    <a:pt x="1895" y="739"/>
                  </a:lnTo>
                  <a:lnTo>
                    <a:pt x="1925" y="751"/>
                  </a:lnTo>
                  <a:lnTo>
                    <a:pt x="1959" y="758"/>
                  </a:lnTo>
                  <a:lnTo>
                    <a:pt x="1918" y="706"/>
                  </a:lnTo>
                  <a:lnTo>
                    <a:pt x="1918" y="706"/>
                  </a:lnTo>
                  <a:lnTo>
                    <a:pt x="1951" y="698"/>
                  </a:lnTo>
                  <a:lnTo>
                    <a:pt x="1981" y="691"/>
                  </a:lnTo>
                  <a:lnTo>
                    <a:pt x="2007" y="676"/>
                  </a:lnTo>
                  <a:lnTo>
                    <a:pt x="2026" y="658"/>
                  </a:lnTo>
                  <a:lnTo>
                    <a:pt x="2026" y="658"/>
                  </a:lnTo>
                  <a:lnTo>
                    <a:pt x="1966" y="658"/>
                  </a:lnTo>
                  <a:lnTo>
                    <a:pt x="1910" y="650"/>
                  </a:lnTo>
                  <a:lnTo>
                    <a:pt x="1862" y="635"/>
                  </a:lnTo>
                  <a:lnTo>
                    <a:pt x="1817" y="617"/>
                  </a:lnTo>
                  <a:lnTo>
                    <a:pt x="1776" y="594"/>
                  </a:lnTo>
                  <a:lnTo>
                    <a:pt x="1743" y="561"/>
                  </a:lnTo>
                  <a:lnTo>
                    <a:pt x="1713" y="527"/>
                  </a:lnTo>
                  <a:lnTo>
                    <a:pt x="1687" y="483"/>
                  </a:lnTo>
                  <a:lnTo>
                    <a:pt x="1687" y="483"/>
                  </a:lnTo>
                  <a:lnTo>
                    <a:pt x="1654" y="490"/>
                  </a:lnTo>
                  <a:lnTo>
                    <a:pt x="1624" y="487"/>
                  </a:lnTo>
                  <a:lnTo>
                    <a:pt x="1624" y="487"/>
                  </a:lnTo>
                  <a:lnTo>
                    <a:pt x="1516" y="457"/>
                  </a:lnTo>
                  <a:lnTo>
                    <a:pt x="1412" y="423"/>
                  </a:lnTo>
                  <a:lnTo>
                    <a:pt x="1316" y="386"/>
                  </a:lnTo>
                  <a:lnTo>
                    <a:pt x="1226" y="345"/>
                  </a:lnTo>
                  <a:lnTo>
                    <a:pt x="1141" y="297"/>
                  </a:lnTo>
                  <a:lnTo>
                    <a:pt x="1066" y="249"/>
                  </a:lnTo>
                  <a:lnTo>
                    <a:pt x="996" y="193"/>
                  </a:lnTo>
                  <a:lnTo>
                    <a:pt x="936" y="137"/>
                  </a:lnTo>
                  <a:lnTo>
                    <a:pt x="985" y="152"/>
                  </a:lnTo>
                  <a:lnTo>
                    <a:pt x="947" y="104"/>
                  </a:lnTo>
                  <a:lnTo>
                    <a:pt x="1003" y="96"/>
                  </a:lnTo>
                  <a:lnTo>
                    <a:pt x="895" y="0"/>
                  </a:lnTo>
                  <a:lnTo>
                    <a:pt x="895" y="0"/>
                  </a:lnTo>
                  <a:lnTo>
                    <a:pt x="892" y="3"/>
                  </a:lnTo>
                  <a:lnTo>
                    <a:pt x="884" y="7"/>
                  </a:lnTo>
                  <a:lnTo>
                    <a:pt x="855" y="15"/>
                  </a:lnTo>
                  <a:lnTo>
                    <a:pt x="814" y="22"/>
                  </a:lnTo>
                  <a:lnTo>
                    <a:pt x="765" y="29"/>
                  </a:lnTo>
                  <a:lnTo>
                    <a:pt x="635" y="41"/>
                  </a:lnTo>
                  <a:lnTo>
                    <a:pt x="494" y="52"/>
                  </a:lnTo>
                  <a:lnTo>
                    <a:pt x="349" y="55"/>
                  </a:lnTo>
                  <a:lnTo>
                    <a:pt x="223" y="59"/>
                  </a:lnTo>
                  <a:lnTo>
                    <a:pt x="133" y="59"/>
                  </a:lnTo>
                  <a:lnTo>
                    <a:pt x="107" y="59"/>
                  </a:lnTo>
                  <a:lnTo>
                    <a:pt x="96" y="55"/>
                  </a:lnTo>
                  <a:lnTo>
                    <a:pt x="96" y="55"/>
                  </a:lnTo>
                  <a:lnTo>
                    <a:pt x="66" y="89"/>
                  </a:lnTo>
                  <a:lnTo>
                    <a:pt x="44" y="126"/>
                  </a:lnTo>
                  <a:lnTo>
                    <a:pt x="26" y="167"/>
                  </a:lnTo>
                  <a:lnTo>
                    <a:pt x="11" y="215"/>
                  </a:lnTo>
                  <a:lnTo>
                    <a:pt x="11" y="215"/>
                  </a:lnTo>
                  <a:lnTo>
                    <a:pt x="3" y="256"/>
                  </a:lnTo>
                  <a:lnTo>
                    <a:pt x="0" y="301"/>
                  </a:lnTo>
                  <a:lnTo>
                    <a:pt x="0" y="353"/>
                  </a:lnTo>
                  <a:lnTo>
                    <a:pt x="0" y="409"/>
                  </a:lnTo>
                  <a:lnTo>
                    <a:pt x="92" y="319"/>
                  </a:lnTo>
                  <a:lnTo>
                    <a:pt x="92" y="319"/>
                  </a:lnTo>
                  <a:lnTo>
                    <a:pt x="81" y="338"/>
                  </a:lnTo>
                  <a:lnTo>
                    <a:pt x="70" y="356"/>
                  </a:lnTo>
                  <a:lnTo>
                    <a:pt x="52" y="397"/>
                  </a:lnTo>
                  <a:lnTo>
                    <a:pt x="40" y="449"/>
                  </a:lnTo>
                  <a:lnTo>
                    <a:pt x="37" y="505"/>
                  </a:lnTo>
                  <a:lnTo>
                    <a:pt x="115" y="431"/>
                  </a:lnTo>
                  <a:lnTo>
                    <a:pt x="115" y="431"/>
                  </a:lnTo>
                  <a:lnTo>
                    <a:pt x="100" y="464"/>
                  </a:lnTo>
                  <a:lnTo>
                    <a:pt x="92" y="501"/>
                  </a:lnTo>
                  <a:lnTo>
                    <a:pt x="89" y="542"/>
                  </a:lnTo>
                  <a:lnTo>
                    <a:pt x="96" y="587"/>
                  </a:lnTo>
                  <a:lnTo>
                    <a:pt x="145" y="516"/>
                  </a:lnTo>
                  <a:lnTo>
                    <a:pt x="145" y="516"/>
                  </a:lnTo>
                  <a:lnTo>
                    <a:pt x="226" y="661"/>
                  </a:lnTo>
                  <a:lnTo>
                    <a:pt x="289" y="780"/>
                  </a:lnTo>
                  <a:lnTo>
                    <a:pt x="289" y="780"/>
                  </a:lnTo>
                  <a:lnTo>
                    <a:pt x="327" y="869"/>
                  </a:lnTo>
                  <a:lnTo>
                    <a:pt x="360" y="955"/>
                  </a:lnTo>
                  <a:lnTo>
                    <a:pt x="386" y="1040"/>
                  </a:lnTo>
                  <a:lnTo>
                    <a:pt x="408" y="1122"/>
                  </a:lnTo>
                  <a:lnTo>
                    <a:pt x="368" y="609"/>
                  </a:lnTo>
                  <a:lnTo>
                    <a:pt x="427" y="695"/>
                  </a:lnTo>
                  <a:lnTo>
                    <a:pt x="464" y="591"/>
                  </a:lnTo>
                  <a:lnTo>
                    <a:pt x="513" y="691"/>
                  </a:lnTo>
                  <a:lnTo>
                    <a:pt x="568" y="594"/>
                  </a:lnTo>
                  <a:lnTo>
                    <a:pt x="568" y="594"/>
                  </a:lnTo>
                  <a:lnTo>
                    <a:pt x="598" y="650"/>
                  </a:lnTo>
                  <a:lnTo>
                    <a:pt x="628" y="710"/>
                  </a:lnTo>
                  <a:lnTo>
                    <a:pt x="654" y="773"/>
                  </a:lnTo>
                  <a:lnTo>
                    <a:pt x="680" y="840"/>
                  </a:lnTo>
                  <a:lnTo>
                    <a:pt x="702" y="910"/>
                  </a:lnTo>
                  <a:lnTo>
                    <a:pt x="721" y="985"/>
                  </a:lnTo>
                  <a:lnTo>
                    <a:pt x="739" y="1059"/>
                  </a:lnTo>
                  <a:lnTo>
                    <a:pt x="754" y="1137"/>
                  </a:lnTo>
                  <a:lnTo>
                    <a:pt x="754" y="710"/>
                  </a:lnTo>
                  <a:lnTo>
                    <a:pt x="754" y="710"/>
                  </a:lnTo>
                  <a:lnTo>
                    <a:pt x="784" y="721"/>
                  </a:lnTo>
                  <a:lnTo>
                    <a:pt x="817" y="724"/>
                  </a:lnTo>
                  <a:lnTo>
                    <a:pt x="855" y="728"/>
                  </a:lnTo>
                  <a:lnTo>
                    <a:pt x="895" y="724"/>
                  </a:lnTo>
                  <a:lnTo>
                    <a:pt x="895" y="724"/>
                  </a:lnTo>
                  <a:lnTo>
                    <a:pt x="951" y="717"/>
                  </a:lnTo>
                  <a:lnTo>
                    <a:pt x="1055" y="698"/>
                  </a:lnTo>
                  <a:lnTo>
                    <a:pt x="1055" y="698"/>
                  </a:lnTo>
                  <a:lnTo>
                    <a:pt x="1100" y="691"/>
                  </a:lnTo>
                  <a:lnTo>
                    <a:pt x="1137" y="687"/>
                  </a:lnTo>
                  <a:lnTo>
                    <a:pt x="1171" y="687"/>
                  </a:lnTo>
                  <a:lnTo>
                    <a:pt x="1197" y="687"/>
                  </a:lnTo>
                  <a:lnTo>
                    <a:pt x="1197" y="687"/>
                  </a:lnTo>
                  <a:close/>
                </a:path>
              </a:pathLst>
            </a:custGeom>
            <a:solidFill>
              <a:srgbClr val="9085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927" name="Freeform 231"/>
            <p:cNvSpPr>
              <a:spLocks/>
            </p:cNvSpPr>
            <p:nvPr/>
          </p:nvSpPr>
          <p:spPr bwMode="auto">
            <a:xfrm>
              <a:off x="3407" y="722"/>
              <a:ext cx="918" cy="1149"/>
            </a:xfrm>
            <a:custGeom>
              <a:avLst/>
              <a:gdLst/>
              <a:ahLst/>
              <a:cxnLst>
                <a:cxn ang="0">
                  <a:pos x="450" y="48"/>
                </a:cxn>
                <a:cxn ang="0">
                  <a:pos x="431" y="26"/>
                </a:cxn>
                <a:cxn ang="0">
                  <a:pos x="379" y="4"/>
                </a:cxn>
                <a:cxn ang="0">
                  <a:pos x="331" y="0"/>
                </a:cxn>
                <a:cxn ang="0">
                  <a:pos x="294" y="4"/>
                </a:cxn>
                <a:cxn ang="0">
                  <a:pos x="242" y="19"/>
                </a:cxn>
                <a:cxn ang="0">
                  <a:pos x="156" y="56"/>
                </a:cxn>
                <a:cxn ang="0">
                  <a:pos x="93" y="112"/>
                </a:cxn>
                <a:cxn ang="0">
                  <a:pos x="45" y="186"/>
                </a:cxn>
                <a:cxn ang="0">
                  <a:pos x="30" y="231"/>
                </a:cxn>
                <a:cxn ang="0">
                  <a:pos x="4" y="357"/>
                </a:cxn>
                <a:cxn ang="0">
                  <a:pos x="0" y="424"/>
                </a:cxn>
                <a:cxn ang="0">
                  <a:pos x="7" y="483"/>
                </a:cxn>
                <a:cxn ang="0">
                  <a:pos x="15" y="506"/>
                </a:cxn>
                <a:cxn ang="0">
                  <a:pos x="48" y="565"/>
                </a:cxn>
                <a:cxn ang="0">
                  <a:pos x="89" y="613"/>
                </a:cxn>
                <a:cxn ang="0">
                  <a:pos x="111" y="636"/>
                </a:cxn>
                <a:cxn ang="0">
                  <a:pos x="134" y="654"/>
                </a:cxn>
                <a:cxn ang="0">
                  <a:pos x="275" y="766"/>
                </a:cxn>
                <a:cxn ang="0">
                  <a:pos x="309" y="796"/>
                </a:cxn>
                <a:cxn ang="0">
                  <a:pos x="364" y="877"/>
                </a:cxn>
                <a:cxn ang="0">
                  <a:pos x="387" y="929"/>
                </a:cxn>
                <a:cxn ang="0">
                  <a:pos x="427" y="1037"/>
                </a:cxn>
                <a:cxn ang="0">
                  <a:pos x="457" y="1149"/>
                </a:cxn>
                <a:cxn ang="0">
                  <a:pos x="468" y="1093"/>
                </a:cxn>
                <a:cxn ang="0">
                  <a:pos x="506" y="981"/>
                </a:cxn>
                <a:cxn ang="0">
                  <a:pos x="528" y="929"/>
                </a:cxn>
                <a:cxn ang="0">
                  <a:pos x="580" y="833"/>
                </a:cxn>
                <a:cxn ang="0">
                  <a:pos x="643" y="762"/>
                </a:cxn>
                <a:cxn ang="0">
                  <a:pos x="714" y="706"/>
                </a:cxn>
                <a:cxn ang="0">
                  <a:pos x="792" y="662"/>
                </a:cxn>
                <a:cxn ang="0">
                  <a:pos x="822" y="639"/>
                </a:cxn>
                <a:cxn ang="0">
                  <a:pos x="870" y="591"/>
                </a:cxn>
                <a:cxn ang="0">
                  <a:pos x="888" y="558"/>
                </a:cxn>
                <a:cxn ang="0">
                  <a:pos x="907" y="517"/>
                </a:cxn>
                <a:cxn ang="0">
                  <a:pos x="914" y="461"/>
                </a:cxn>
                <a:cxn ang="0">
                  <a:pos x="918" y="394"/>
                </a:cxn>
                <a:cxn ang="0">
                  <a:pos x="907" y="316"/>
                </a:cxn>
                <a:cxn ang="0">
                  <a:pos x="885" y="231"/>
                </a:cxn>
                <a:cxn ang="0">
                  <a:pos x="848" y="145"/>
                </a:cxn>
                <a:cxn ang="0">
                  <a:pos x="792" y="82"/>
                </a:cxn>
                <a:cxn ang="0">
                  <a:pos x="717" y="34"/>
                </a:cxn>
                <a:cxn ang="0">
                  <a:pos x="621" y="4"/>
                </a:cxn>
                <a:cxn ang="0">
                  <a:pos x="587" y="4"/>
                </a:cxn>
                <a:cxn ang="0">
                  <a:pos x="528" y="15"/>
                </a:cxn>
                <a:cxn ang="0">
                  <a:pos x="465" y="41"/>
                </a:cxn>
                <a:cxn ang="0">
                  <a:pos x="450" y="48"/>
                </a:cxn>
              </a:cxnLst>
              <a:rect l="0" t="0" r="r" b="b"/>
              <a:pathLst>
                <a:path w="918" h="1149">
                  <a:moveTo>
                    <a:pt x="450" y="48"/>
                  </a:moveTo>
                  <a:lnTo>
                    <a:pt x="450" y="48"/>
                  </a:lnTo>
                  <a:lnTo>
                    <a:pt x="442" y="34"/>
                  </a:lnTo>
                  <a:lnTo>
                    <a:pt x="431" y="26"/>
                  </a:lnTo>
                  <a:lnTo>
                    <a:pt x="405" y="11"/>
                  </a:lnTo>
                  <a:lnTo>
                    <a:pt x="379" y="4"/>
                  </a:lnTo>
                  <a:lnTo>
                    <a:pt x="353" y="0"/>
                  </a:lnTo>
                  <a:lnTo>
                    <a:pt x="331" y="0"/>
                  </a:lnTo>
                  <a:lnTo>
                    <a:pt x="312" y="4"/>
                  </a:lnTo>
                  <a:lnTo>
                    <a:pt x="294" y="4"/>
                  </a:lnTo>
                  <a:lnTo>
                    <a:pt x="294" y="4"/>
                  </a:lnTo>
                  <a:lnTo>
                    <a:pt x="242" y="19"/>
                  </a:lnTo>
                  <a:lnTo>
                    <a:pt x="197" y="34"/>
                  </a:lnTo>
                  <a:lnTo>
                    <a:pt x="156" y="56"/>
                  </a:lnTo>
                  <a:lnTo>
                    <a:pt x="123" y="82"/>
                  </a:lnTo>
                  <a:lnTo>
                    <a:pt x="93" y="112"/>
                  </a:lnTo>
                  <a:lnTo>
                    <a:pt x="67" y="145"/>
                  </a:lnTo>
                  <a:lnTo>
                    <a:pt x="45" y="186"/>
                  </a:lnTo>
                  <a:lnTo>
                    <a:pt x="30" y="231"/>
                  </a:lnTo>
                  <a:lnTo>
                    <a:pt x="30" y="231"/>
                  </a:lnTo>
                  <a:lnTo>
                    <a:pt x="7" y="316"/>
                  </a:lnTo>
                  <a:lnTo>
                    <a:pt x="4" y="357"/>
                  </a:lnTo>
                  <a:lnTo>
                    <a:pt x="0" y="394"/>
                  </a:lnTo>
                  <a:lnTo>
                    <a:pt x="0" y="424"/>
                  </a:lnTo>
                  <a:lnTo>
                    <a:pt x="0" y="457"/>
                  </a:lnTo>
                  <a:lnTo>
                    <a:pt x="7" y="483"/>
                  </a:lnTo>
                  <a:lnTo>
                    <a:pt x="15" y="506"/>
                  </a:lnTo>
                  <a:lnTo>
                    <a:pt x="15" y="506"/>
                  </a:lnTo>
                  <a:lnTo>
                    <a:pt x="30" y="535"/>
                  </a:lnTo>
                  <a:lnTo>
                    <a:pt x="48" y="565"/>
                  </a:lnTo>
                  <a:lnTo>
                    <a:pt x="67" y="591"/>
                  </a:lnTo>
                  <a:lnTo>
                    <a:pt x="89" y="613"/>
                  </a:lnTo>
                  <a:lnTo>
                    <a:pt x="89" y="613"/>
                  </a:lnTo>
                  <a:lnTo>
                    <a:pt x="111" y="636"/>
                  </a:lnTo>
                  <a:lnTo>
                    <a:pt x="134" y="654"/>
                  </a:lnTo>
                  <a:lnTo>
                    <a:pt x="134" y="654"/>
                  </a:lnTo>
                  <a:lnTo>
                    <a:pt x="208" y="710"/>
                  </a:lnTo>
                  <a:lnTo>
                    <a:pt x="275" y="766"/>
                  </a:lnTo>
                  <a:lnTo>
                    <a:pt x="275" y="766"/>
                  </a:lnTo>
                  <a:lnTo>
                    <a:pt x="309" y="796"/>
                  </a:lnTo>
                  <a:lnTo>
                    <a:pt x="335" y="833"/>
                  </a:lnTo>
                  <a:lnTo>
                    <a:pt x="364" y="877"/>
                  </a:lnTo>
                  <a:lnTo>
                    <a:pt x="387" y="929"/>
                  </a:lnTo>
                  <a:lnTo>
                    <a:pt x="387" y="929"/>
                  </a:lnTo>
                  <a:lnTo>
                    <a:pt x="409" y="981"/>
                  </a:lnTo>
                  <a:lnTo>
                    <a:pt x="427" y="1037"/>
                  </a:lnTo>
                  <a:lnTo>
                    <a:pt x="442" y="1093"/>
                  </a:lnTo>
                  <a:lnTo>
                    <a:pt x="457" y="1149"/>
                  </a:lnTo>
                  <a:lnTo>
                    <a:pt x="457" y="1149"/>
                  </a:lnTo>
                  <a:lnTo>
                    <a:pt x="468" y="1093"/>
                  </a:lnTo>
                  <a:lnTo>
                    <a:pt x="487" y="1037"/>
                  </a:lnTo>
                  <a:lnTo>
                    <a:pt x="506" y="981"/>
                  </a:lnTo>
                  <a:lnTo>
                    <a:pt x="528" y="929"/>
                  </a:lnTo>
                  <a:lnTo>
                    <a:pt x="528" y="929"/>
                  </a:lnTo>
                  <a:lnTo>
                    <a:pt x="550" y="877"/>
                  </a:lnTo>
                  <a:lnTo>
                    <a:pt x="580" y="833"/>
                  </a:lnTo>
                  <a:lnTo>
                    <a:pt x="610" y="796"/>
                  </a:lnTo>
                  <a:lnTo>
                    <a:pt x="643" y="762"/>
                  </a:lnTo>
                  <a:lnTo>
                    <a:pt x="643" y="762"/>
                  </a:lnTo>
                  <a:lnTo>
                    <a:pt x="714" y="706"/>
                  </a:lnTo>
                  <a:lnTo>
                    <a:pt x="755" y="684"/>
                  </a:lnTo>
                  <a:lnTo>
                    <a:pt x="792" y="662"/>
                  </a:lnTo>
                  <a:lnTo>
                    <a:pt x="792" y="662"/>
                  </a:lnTo>
                  <a:lnTo>
                    <a:pt x="822" y="639"/>
                  </a:lnTo>
                  <a:lnTo>
                    <a:pt x="848" y="617"/>
                  </a:lnTo>
                  <a:lnTo>
                    <a:pt x="870" y="591"/>
                  </a:lnTo>
                  <a:lnTo>
                    <a:pt x="888" y="558"/>
                  </a:lnTo>
                  <a:lnTo>
                    <a:pt x="888" y="558"/>
                  </a:lnTo>
                  <a:lnTo>
                    <a:pt x="907" y="517"/>
                  </a:lnTo>
                  <a:lnTo>
                    <a:pt x="907" y="517"/>
                  </a:lnTo>
                  <a:lnTo>
                    <a:pt x="911" y="491"/>
                  </a:lnTo>
                  <a:lnTo>
                    <a:pt x="914" y="461"/>
                  </a:lnTo>
                  <a:lnTo>
                    <a:pt x="918" y="428"/>
                  </a:lnTo>
                  <a:lnTo>
                    <a:pt x="918" y="394"/>
                  </a:lnTo>
                  <a:lnTo>
                    <a:pt x="911" y="357"/>
                  </a:lnTo>
                  <a:lnTo>
                    <a:pt x="907" y="316"/>
                  </a:lnTo>
                  <a:lnTo>
                    <a:pt x="885" y="231"/>
                  </a:lnTo>
                  <a:lnTo>
                    <a:pt x="885" y="231"/>
                  </a:lnTo>
                  <a:lnTo>
                    <a:pt x="870" y="186"/>
                  </a:lnTo>
                  <a:lnTo>
                    <a:pt x="848" y="145"/>
                  </a:lnTo>
                  <a:lnTo>
                    <a:pt x="822" y="112"/>
                  </a:lnTo>
                  <a:lnTo>
                    <a:pt x="792" y="82"/>
                  </a:lnTo>
                  <a:lnTo>
                    <a:pt x="758" y="56"/>
                  </a:lnTo>
                  <a:lnTo>
                    <a:pt x="717" y="34"/>
                  </a:lnTo>
                  <a:lnTo>
                    <a:pt x="673" y="19"/>
                  </a:lnTo>
                  <a:lnTo>
                    <a:pt x="621" y="4"/>
                  </a:lnTo>
                  <a:lnTo>
                    <a:pt x="621" y="4"/>
                  </a:lnTo>
                  <a:lnTo>
                    <a:pt x="587" y="4"/>
                  </a:lnTo>
                  <a:lnTo>
                    <a:pt x="558" y="11"/>
                  </a:lnTo>
                  <a:lnTo>
                    <a:pt x="528" y="15"/>
                  </a:lnTo>
                  <a:lnTo>
                    <a:pt x="502" y="22"/>
                  </a:lnTo>
                  <a:lnTo>
                    <a:pt x="465" y="41"/>
                  </a:lnTo>
                  <a:lnTo>
                    <a:pt x="450" y="48"/>
                  </a:lnTo>
                  <a:lnTo>
                    <a:pt x="450" y="48"/>
                  </a:lnTo>
                  <a:close/>
                </a:path>
              </a:pathLst>
            </a:custGeom>
            <a:solidFill>
              <a:srgbClr val="7F74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928" name="Freeform 232"/>
            <p:cNvSpPr>
              <a:spLocks/>
            </p:cNvSpPr>
            <p:nvPr/>
          </p:nvSpPr>
          <p:spPr bwMode="auto">
            <a:xfrm>
              <a:off x="4043" y="2395"/>
              <a:ext cx="171" cy="450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111" y="0"/>
                </a:cxn>
                <a:cxn ang="0">
                  <a:pos x="115" y="59"/>
                </a:cxn>
                <a:cxn ang="0">
                  <a:pos x="119" y="141"/>
                </a:cxn>
                <a:cxn ang="0">
                  <a:pos x="119" y="141"/>
                </a:cxn>
                <a:cxn ang="0">
                  <a:pos x="115" y="256"/>
                </a:cxn>
                <a:cxn ang="0">
                  <a:pos x="115" y="256"/>
                </a:cxn>
                <a:cxn ang="0">
                  <a:pos x="111" y="279"/>
                </a:cxn>
                <a:cxn ang="0">
                  <a:pos x="104" y="297"/>
                </a:cxn>
                <a:cxn ang="0">
                  <a:pos x="93" y="312"/>
                </a:cxn>
                <a:cxn ang="0">
                  <a:pos x="78" y="327"/>
                </a:cxn>
                <a:cxn ang="0">
                  <a:pos x="78" y="327"/>
                </a:cxn>
                <a:cxn ang="0">
                  <a:pos x="33" y="357"/>
                </a:cxn>
                <a:cxn ang="0">
                  <a:pos x="11" y="379"/>
                </a:cxn>
                <a:cxn ang="0">
                  <a:pos x="11" y="379"/>
                </a:cxn>
                <a:cxn ang="0">
                  <a:pos x="3" y="394"/>
                </a:cxn>
                <a:cxn ang="0">
                  <a:pos x="0" y="409"/>
                </a:cxn>
                <a:cxn ang="0">
                  <a:pos x="3" y="424"/>
                </a:cxn>
                <a:cxn ang="0">
                  <a:pos x="15" y="438"/>
                </a:cxn>
                <a:cxn ang="0">
                  <a:pos x="15" y="438"/>
                </a:cxn>
                <a:cxn ang="0">
                  <a:pos x="22" y="446"/>
                </a:cxn>
                <a:cxn ang="0">
                  <a:pos x="29" y="450"/>
                </a:cxn>
                <a:cxn ang="0">
                  <a:pos x="63" y="450"/>
                </a:cxn>
                <a:cxn ang="0">
                  <a:pos x="63" y="450"/>
                </a:cxn>
                <a:cxn ang="0">
                  <a:pos x="93" y="442"/>
                </a:cxn>
                <a:cxn ang="0">
                  <a:pos x="119" y="431"/>
                </a:cxn>
                <a:cxn ang="0">
                  <a:pos x="119" y="431"/>
                </a:cxn>
                <a:cxn ang="0">
                  <a:pos x="137" y="416"/>
                </a:cxn>
                <a:cxn ang="0">
                  <a:pos x="148" y="405"/>
                </a:cxn>
                <a:cxn ang="0">
                  <a:pos x="160" y="390"/>
                </a:cxn>
                <a:cxn ang="0">
                  <a:pos x="167" y="372"/>
                </a:cxn>
                <a:cxn ang="0">
                  <a:pos x="171" y="353"/>
                </a:cxn>
                <a:cxn ang="0">
                  <a:pos x="171" y="334"/>
                </a:cxn>
                <a:cxn ang="0">
                  <a:pos x="171" y="312"/>
                </a:cxn>
                <a:cxn ang="0">
                  <a:pos x="163" y="290"/>
                </a:cxn>
                <a:cxn ang="0">
                  <a:pos x="111" y="0"/>
                </a:cxn>
                <a:cxn ang="0">
                  <a:pos x="111" y="0"/>
                </a:cxn>
              </a:cxnLst>
              <a:rect l="0" t="0" r="r" b="b"/>
              <a:pathLst>
                <a:path w="171" h="450">
                  <a:moveTo>
                    <a:pt x="111" y="0"/>
                  </a:moveTo>
                  <a:lnTo>
                    <a:pt x="111" y="0"/>
                  </a:lnTo>
                  <a:lnTo>
                    <a:pt x="115" y="59"/>
                  </a:lnTo>
                  <a:lnTo>
                    <a:pt x="119" y="141"/>
                  </a:lnTo>
                  <a:lnTo>
                    <a:pt x="119" y="141"/>
                  </a:lnTo>
                  <a:lnTo>
                    <a:pt x="115" y="256"/>
                  </a:lnTo>
                  <a:lnTo>
                    <a:pt x="115" y="256"/>
                  </a:lnTo>
                  <a:lnTo>
                    <a:pt x="111" y="279"/>
                  </a:lnTo>
                  <a:lnTo>
                    <a:pt x="104" y="297"/>
                  </a:lnTo>
                  <a:lnTo>
                    <a:pt x="93" y="312"/>
                  </a:lnTo>
                  <a:lnTo>
                    <a:pt x="78" y="327"/>
                  </a:lnTo>
                  <a:lnTo>
                    <a:pt x="78" y="327"/>
                  </a:lnTo>
                  <a:lnTo>
                    <a:pt x="33" y="357"/>
                  </a:lnTo>
                  <a:lnTo>
                    <a:pt x="11" y="379"/>
                  </a:lnTo>
                  <a:lnTo>
                    <a:pt x="11" y="379"/>
                  </a:lnTo>
                  <a:lnTo>
                    <a:pt x="3" y="394"/>
                  </a:lnTo>
                  <a:lnTo>
                    <a:pt x="0" y="409"/>
                  </a:lnTo>
                  <a:lnTo>
                    <a:pt x="3" y="424"/>
                  </a:lnTo>
                  <a:lnTo>
                    <a:pt x="15" y="438"/>
                  </a:lnTo>
                  <a:lnTo>
                    <a:pt x="15" y="438"/>
                  </a:lnTo>
                  <a:lnTo>
                    <a:pt x="22" y="446"/>
                  </a:lnTo>
                  <a:lnTo>
                    <a:pt x="29" y="450"/>
                  </a:lnTo>
                  <a:lnTo>
                    <a:pt x="63" y="450"/>
                  </a:lnTo>
                  <a:lnTo>
                    <a:pt x="63" y="450"/>
                  </a:lnTo>
                  <a:lnTo>
                    <a:pt x="93" y="442"/>
                  </a:lnTo>
                  <a:lnTo>
                    <a:pt x="119" y="431"/>
                  </a:lnTo>
                  <a:lnTo>
                    <a:pt x="119" y="431"/>
                  </a:lnTo>
                  <a:lnTo>
                    <a:pt x="137" y="416"/>
                  </a:lnTo>
                  <a:lnTo>
                    <a:pt x="148" y="405"/>
                  </a:lnTo>
                  <a:lnTo>
                    <a:pt x="160" y="390"/>
                  </a:lnTo>
                  <a:lnTo>
                    <a:pt x="167" y="372"/>
                  </a:lnTo>
                  <a:lnTo>
                    <a:pt x="171" y="353"/>
                  </a:lnTo>
                  <a:lnTo>
                    <a:pt x="171" y="334"/>
                  </a:lnTo>
                  <a:lnTo>
                    <a:pt x="171" y="312"/>
                  </a:lnTo>
                  <a:lnTo>
                    <a:pt x="163" y="290"/>
                  </a:lnTo>
                  <a:lnTo>
                    <a:pt x="11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A79B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929" name="Freeform 233"/>
            <p:cNvSpPr>
              <a:spLocks/>
            </p:cNvSpPr>
            <p:nvPr/>
          </p:nvSpPr>
          <p:spPr bwMode="auto">
            <a:xfrm>
              <a:off x="3712" y="2384"/>
              <a:ext cx="171" cy="446"/>
            </a:xfrm>
            <a:custGeom>
              <a:avLst/>
              <a:gdLst/>
              <a:ahLst/>
              <a:cxnLst>
                <a:cxn ang="0">
                  <a:pos x="119" y="427"/>
                </a:cxn>
                <a:cxn ang="0">
                  <a:pos x="119" y="427"/>
                </a:cxn>
                <a:cxn ang="0">
                  <a:pos x="137" y="416"/>
                </a:cxn>
                <a:cxn ang="0">
                  <a:pos x="148" y="401"/>
                </a:cxn>
                <a:cxn ang="0">
                  <a:pos x="160" y="386"/>
                </a:cxn>
                <a:cxn ang="0">
                  <a:pos x="167" y="368"/>
                </a:cxn>
                <a:cxn ang="0">
                  <a:pos x="171" y="349"/>
                </a:cxn>
                <a:cxn ang="0">
                  <a:pos x="171" y="330"/>
                </a:cxn>
                <a:cxn ang="0">
                  <a:pos x="167" y="308"/>
                </a:cxn>
                <a:cxn ang="0">
                  <a:pos x="163" y="286"/>
                </a:cxn>
                <a:cxn ang="0">
                  <a:pos x="96" y="0"/>
                </a:cxn>
                <a:cxn ang="0">
                  <a:pos x="96" y="0"/>
                </a:cxn>
                <a:cxn ang="0">
                  <a:pos x="111" y="178"/>
                </a:cxn>
                <a:cxn ang="0">
                  <a:pos x="115" y="252"/>
                </a:cxn>
                <a:cxn ang="0">
                  <a:pos x="115" y="252"/>
                </a:cxn>
                <a:cxn ang="0">
                  <a:pos x="111" y="275"/>
                </a:cxn>
                <a:cxn ang="0">
                  <a:pos x="104" y="293"/>
                </a:cxn>
                <a:cxn ang="0">
                  <a:pos x="93" y="308"/>
                </a:cxn>
                <a:cxn ang="0">
                  <a:pos x="78" y="323"/>
                </a:cxn>
                <a:cxn ang="0">
                  <a:pos x="78" y="323"/>
                </a:cxn>
                <a:cxn ang="0">
                  <a:pos x="33" y="353"/>
                </a:cxn>
                <a:cxn ang="0">
                  <a:pos x="11" y="375"/>
                </a:cxn>
                <a:cxn ang="0">
                  <a:pos x="11" y="375"/>
                </a:cxn>
                <a:cxn ang="0">
                  <a:pos x="4" y="390"/>
                </a:cxn>
                <a:cxn ang="0">
                  <a:pos x="0" y="405"/>
                </a:cxn>
                <a:cxn ang="0">
                  <a:pos x="4" y="420"/>
                </a:cxn>
                <a:cxn ang="0">
                  <a:pos x="15" y="435"/>
                </a:cxn>
                <a:cxn ang="0">
                  <a:pos x="15" y="435"/>
                </a:cxn>
                <a:cxn ang="0">
                  <a:pos x="22" y="442"/>
                </a:cxn>
                <a:cxn ang="0">
                  <a:pos x="30" y="446"/>
                </a:cxn>
                <a:cxn ang="0">
                  <a:pos x="63" y="446"/>
                </a:cxn>
                <a:cxn ang="0">
                  <a:pos x="63" y="446"/>
                </a:cxn>
                <a:cxn ang="0">
                  <a:pos x="93" y="438"/>
                </a:cxn>
                <a:cxn ang="0">
                  <a:pos x="119" y="427"/>
                </a:cxn>
                <a:cxn ang="0">
                  <a:pos x="119" y="427"/>
                </a:cxn>
              </a:cxnLst>
              <a:rect l="0" t="0" r="r" b="b"/>
              <a:pathLst>
                <a:path w="171" h="446">
                  <a:moveTo>
                    <a:pt x="119" y="427"/>
                  </a:moveTo>
                  <a:lnTo>
                    <a:pt x="119" y="427"/>
                  </a:lnTo>
                  <a:lnTo>
                    <a:pt x="137" y="416"/>
                  </a:lnTo>
                  <a:lnTo>
                    <a:pt x="148" y="401"/>
                  </a:lnTo>
                  <a:lnTo>
                    <a:pt x="160" y="386"/>
                  </a:lnTo>
                  <a:lnTo>
                    <a:pt x="167" y="368"/>
                  </a:lnTo>
                  <a:lnTo>
                    <a:pt x="171" y="349"/>
                  </a:lnTo>
                  <a:lnTo>
                    <a:pt x="171" y="330"/>
                  </a:lnTo>
                  <a:lnTo>
                    <a:pt x="167" y="308"/>
                  </a:lnTo>
                  <a:lnTo>
                    <a:pt x="163" y="286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111" y="178"/>
                  </a:lnTo>
                  <a:lnTo>
                    <a:pt x="115" y="252"/>
                  </a:lnTo>
                  <a:lnTo>
                    <a:pt x="115" y="252"/>
                  </a:lnTo>
                  <a:lnTo>
                    <a:pt x="111" y="275"/>
                  </a:lnTo>
                  <a:lnTo>
                    <a:pt x="104" y="293"/>
                  </a:lnTo>
                  <a:lnTo>
                    <a:pt x="93" y="308"/>
                  </a:lnTo>
                  <a:lnTo>
                    <a:pt x="78" y="323"/>
                  </a:lnTo>
                  <a:lnTo>
                    <a:pt x="78" y="323"/>
                  </a:lnTo>
                  <a:lnTo>
                    <a:pt x="33" y="353"/>
                  </a:lnTo>
                  <a:lnTo>
                    <a:pt x="11" y="375"/>
                  </a:lnTo>
                  <a:lnTo>
                    <a:pt x="11" y="375"/>
                  </a:lnTo>
                  <a:lnTo>
                    <a:pt x="4" y="390"/>
                  </a:lnTo>
                  <a:lnTo>
                    <a:pt x="0" y="405"/>
                  </a:lnTo>
                  <a:lnTo>
                    <a:pt x="4" y="420"/>
                  </a:lnTo>
                  <a:lnTo>
                    <a:pt x="15" y="435"/>
                  </a:lnTo>
                  <a:lnTo>
                    <a:pt x="15" y="435"/>
                  </a:lnTo>
                  <a:lnTo>
                    <a:pt x="22" y="442"/>
                  </a:lnTo>
                  <a:lnTo>
                    <a:pt x="30" y="446"/>
                  </a:lnTo>
                  <a:lnTo>
                    <a:pt x="63" y="446"/>
                  </a:lnTo>
                  <a:lnTo>
                    <a:pt x="63" y="446"/>
                  </a:lnTo>
                  <a:lnTo>
                    <a:pt x="93" y="438"/>
                  </a:lnTo>
                  <a:lnTo>
                    <a:pt x="119" y="427"/>
                  </a:lnTo>
                  <a:lnTo>
                    <a:pt x="119" y="427"/>
                  </a:lnTo>
                  <a:close/>
                </a:path>
              </a:pathLst>
            </a:custGeom>
            <a:solidFill>
              <a:srgbClr val="A79B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930" name="Freeform 234"/>
            <p:cNvSpPr>
              <a:spLocks/>
            </p:cNvSpPr>
            <p:nvPr/>
          </p:nvSpPr>
          <p:spPr bwMode="auto">
            <a:xfrm>
              <a:off x="4868" y="2529"/>
              <a:ext cx="141" cy="286"/>
            </a:xfrm>
            <a:custGeom>
              <a:avLst/>
              <a:gdLst/>
              <a:ahLst/>
              <a:cxnLst>
                <a:cxn ang="0">
                  <a:pos x="52" y="286"/>
                </a:cxn>
                <a:cxn ang="0">
                  <a:pos x="52" y="286"/>
                </a:cxn>
                <a:cxn ang="0">
                  <a:pos x="74" y="278"/>
                </a:cxn>
                <a:cxn ang="0">
                  <a:pos x="97" y="267"/>
                </a:cxn>
                <a:cxn ang="0">
                  <a:pos x="97" y="267"/>
                </a:cxn>
                <a:cxn ang="0">
                  <a:pos x="111" y="256"/>
                </a:cxn>
                <a:cxn ang="0">
                  <a:pos x="123" y="245"/>
                </a:cxn>
                <a:cxn ang="0">
                  <a:pos x="130" y="234"/>
                </a:cxn>
                <a:cxn ang="0">
                  <a:pos x="137" y="219"/>
                </a:cxn>
                <a:cxn ang="0">
                  <a:pos x="137" y="204"/>
                </a:cxn>
                <a:cxn ang="0">
                  <a:pos x="141" y="185"/>
                </a:cxn>
                <a:cxn ang="0">
                  <a:pos x="137" y="167"/>
                </a:cxn>
                <a:cxn ang="0">
                  <a:pos x="134" y="148"/>
                </a:cxn>
                <a:cxn ang="0">
                  <a:pos x="89" y="0"/>
                </a:cxn>
                <a:cxn ang="0">
                  <a:pos x="89" y="0"/>
                </a:cxn>
                <a:cxn ang="0">
                  <a:pos x="93" y="70"/>
                </a:cxn>
                <a:cxn ang="0">
                  <a:pos x="93" y="119"/>
                </a:cxn>
                <a:cxn ang="0">
                  <a:pos x="93" y="119"/>
                </a:cxn>
                <a:cxn ang="0">
                  <a:pos x="89" y="137"/>
                </a:cxn>
                <a:cxn ang="0">
                  <a:pos x="85" y="152"/>
                </a:cxn>
                <a:cxn ang="0">
                  <a:pos x="74" y="167"/>
                </a:cxn>
                <a:cxn ang="0">
                  <a:pos x="63" y="178"/>
                </a:cxn>
                <a:cxn ang="0">
                  <a:pos x="63" y="178"/>
                </a:cxn>
                <a:cxn ang="0">
                  <a:pos x="26" y="204"/>
                </a:cxn>
                <a:cxn ang="0">
                  <a:pos x="7" y="226"/>
                </a:cxn>
                <a:cxn ang="0">
                  <a:pos x="7" y="226"/>
                </a:cxn>
                <a:cxn ang="0">
                  <a:pos x="0" y="238"/>
                </a:cxn>
                <a:cxn ang="0">
                  <a:pos x="0" y="249"/>
                </a:cxn>
                <a:cxn ang="0">
                  <a:pos x="4" y="264"/>
                </a:cxn>
                <a:cxn ang="0">
                  <a:pos x="11" y="278"/>
                </a:cxn>
                <a:cxn ang="0">
                  <a:pos x="11" y="278"/>
                </a:cxn>
                <a:cxn ang="0">
                  <a:pos x="15" y="282"/>
                </a:cxn>
                <a:cxn ang="0">
                  <a:pos x="26" y="286"/>
                </a:cxn>
                <a:cxn ang="0">
                  <a:pos x="52" y="286"/>
                </a:cxn>
                <a:cxn ang="0">
                  <a:pos x="52" y="286"/>
                </a:cxn>
              </a:cxnLst>
              <a:rect l="0" t="0" r="r" b="b"/>
              <a:pathLst>
                <a:path w="141" h="286">
                  <a:moveTo>
                    <a:pt x="52" y="286"/>
                  </a:moveTo>
                  <a:lnTo>
                    <a:pt x="52" y="286"/>
                  </a:lnTo>
                  <a:lnTo>
                    <a:pt x="74" y="278"/>
                  </a:lnTo>
                  <a:lnTo>
                    <a:pt x="97" y="267"/>
                  </a:lnTo>
                  <a:lnTo>
                    <a:pt x="97" y="267"/>
                  </a:lnTo>
                  <a:lnTo>
                    <a:pt x="111" y="256"/>
                  </a:lnTo>
                  <a:lnTo>
                    <a:pt x="123" y="245"/>
                  </a:lnTo>
                  <a:lnTo>
                    <a:pt x="130" y="234"/>
                  </a:lnTo>
                  <a:lnTo>
                    <a:pt x="137" y="219"/>
                  </a:lnTo>
                  <a:lnTo>
                    <a:pt x="137" y="204"/>
                  </a:lnTo>
                  <a:lnTo>
                    <a:pt x="141" y="185"/>
                  </a:lnTo>
                  <a:lnTo>
                    <a:pt x="137" y="167"/>
                  </a:lnTo>
                  <a:lnTo>
                    <a:pt x="134" y="148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93" y="70"/>
                  </a:lnTo>
                  <a:lnTo>
                    <a:pt x="93" y="119"/>
                  </a:lnTo>
                  <a:lnTo>
                    <a:pt x="93" y="119"/>
                  </a:lnTo>
                  <a:lnTo>
                    <a:pt x="89" y="137"/>
                  </a:lnTo>
                  <a:lnTo>
                    <a:pt x="85" y="152"/>
                  </a:lnTo>
                  <a:lnTo>
                    <a:pt x="74" y="167"/>
                  </a:lnTo>
                  <a:lnTo>
                    <a:pt x="63" y="178"/>
                  </a:lnTo>
                  <a:lnTo>
                    <a:pt x="63" y="178"/>
                  </a:lnTo>
                  <a:lnTo>
                    <a:pt x="26" y="204"/>
                  </a:lnTo>
                  <a:lnTo>
                    <a:pt x="7" y="226"/>
                  </a:lnTo>
                  <a:lnTo>
                    <a:pt x="7" y="226"/>
                  </a:lnTo>
                  <a:lnTo>
                    <a:pt x="0" y="238"/>
                  </a:lnTo>
                  <a:lnTo>
                    <a:pt x="0" y="249"/>
                  </a:lnTo>
                  <a:lnTo>
                    <a:pt x="4" y="264"/>
                  </a:lnTo>
                  <a:lnTo>
                    <a:pt x="11" y="278"/>
                  </a:lnTo>
                  <a:lnTo>
                    <a:pt x="11" y="278"/>
                  </a:lnTo>
                  <a:lnTo>
                    <a:pt x="15" y="282"/>
                  </a:lnTo>
                  <a:lnTo>
                    <a:pt x="26" y="286"/>
                  </a:lnTo>
                  <a:lnTo>
                    <a:pt x="52" y="286"/>
                  </a:lnTo>
                  <a:lnTo>
                    <a:pt x="52" y="286"/>
                  </a:lnTo>
                  <a:close/>
                </a:path>
              </a:pathLst>
            </a:custGeom>
            <a:solidFill>
              <a:srgbClr val="A79B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931" name="Freeform 235"/>
            <p:cNvSpPr>
              <a:spLocks/>
            </p:cNvSpPr>
            <p:nvPr/>
          </p:nvSpPr>
          <p:spPr bwMode="auto">
            <a:xfrm>
              <a:off x="5058" y="2532"/>
              <a:ext cx="141" cy="287"/>
            </a:xfrm>
            <a:custGeom>
              <a:avLst/>
              <a:gdLst/>
              <a:ahLst/>
              <a:cxnLst>
                <a:cxn ang="0">
                  <a:pos x="96" y="268"/>
                </a:cxn>
                <a:cxn ang="0">
                  <a:pos x="96" y="268"/>
                </a:cxn>
                <a:cxn ang="0">
                  <a:pos x="111" y="257"/>
                </a:cxn>
                <a:cxn ang="0">
                  <a:pos x="122" y="246"/>
                </a:cxn>
                <a:cxn ang="0">
                  <a:pos x="130" y="235"/>
                </a:cxn>
                <a:cxn ang="0">
                  <a:pos x="137" y="220"/>
                </a:cxn>
                <a:cxn ang="0">
                  <a:pos x="137" y="205"/>
                </a:cxn>
                <a:cxn ang="0">
                  <a:pos x="141" y="186"/>
                </a:cxn>
                <a:cxn ang="0">
                  <a:pos x="137" y="168"/>
                </a:cxn>
                <a:cxn ang="0">
                  <a:pos x="133" y="149"/>
                </a:cxn>
                <a:cxn ang="0">
                  <a:pos x="89" y="0"/>
                </a:cxn>
                <a:cxn ang="0">
                  <a:pos x="89" y="0"/>
                </a:cxn>
                <a:cxn ang="0">
                  <a:pos x="92" y="71"/>
                </a:cxn>
                <a:cxn ang="0">
                  <a:pos x="92" y="119"/>
                </a:cxn>
                <a:cxn ang="0">
                  <a:pos x="92" y="119"/>
                </a:cxn>
                <a:cxn ang="0">
                  <a:pos x="89" y="138"/>
                </a:cxn>
                <a:cxn ang="0">
                  <a:pos x="85" y="153"/>
                </a:cxn>
                <a:cxn ang="0">
                  <a:pos x="74" y="168"/>
                </a:cxn>
                <a:cxn ang="0">
                  <a:pos x="63" y="179"/>
                </a:cxn>
                <a:cxn ang="0">
                  <a:pos x="63" y="179"/>
                </a:cxn>
                <a:cxn ang="0">
                  <a:pos x="26" y="205"/>
                </a:cxn>
                <a:cxn ang="0">
                  <a:pos x="7" y="227"/>
                </a:cxn>
                <a:cxn ang="0">
                  <a:pos x="7" y="227"/>
                </a:cxn>
                <a:cxn ang="0">
                  <a:pos x="0" y="238"/>
                </a:cxn>
                <a:cxn ang="0">
                  <a:pos x="0" y="249"/>
                </a:cxn>
                <a:cxn ang="0">
                  <a:pos x="3" y="264"/>
                </a:cxn>
                <a:cxn ang="0">
                  <a:pos x="11" y="279"/>
                </a:cxn>
                <a:cxn ang="0">
                  <a:pos x="11" y="279"/>
                </a:cxn>
                <a:cxn ang="0">
                  <a:pos x="14" y="283"/>
                </a:cxn>
                <a:cxn ang="0">
                  <a:pos x="26" y="287"/>
                </a:cxn>
                <a:cxn ang="0">
                  <a:pos x="52" y="287"/>
                </a:cxn>
                <a:cxn ang="0">
                  <a:pos x="52" y="287"/>
                </a:cxn>
                <a:cxn ang="0">
                  <a:pos x="74" y="279"/>
                </a:cxn>
                <a:cxn ang="0">
                  <a:pos x="96" y="268"/>
                </a:cxn>
                <a:cxn ang="0">
                  <a:pos x="96" y="268"/>
                </a:cxn>
              </a:cxnLst>
              <a:rect l="0" t="0" r="r" b="b"/>
              <a:pathLst>
                <a:path w="141" h="287">
                  <a:moveTo>
                    <a:pt x="96" y="268"/>
                  </a:moveTo>
                  <a:lnTo>
                    <a:pt x="96" y="268"/>
                  </a:lnTo>
                  <a:lnTo>
                    <a:pt x="111" y="257"/>
                  </a:lnTo>
                  <a:lnTo>
                    <a:pt x="122" y="246"/>
                  </a:lnTo>
                  <a:lnTo>
                    <a:pt x="130" y="235"/>
                  </a:lnTo>
                  <a:lnTo>
                    <a:pt x="137" y="220"/>
                  </a:lnTo>
                  <a:lnTo>
                    <a:pt x="137" y="205"/>
                  </a:lnTo>
                  <a:lnTo>
                    <a:pt x="141" y="186"/>
                  </a:lnTo>
                  <a:lnTo>
                    <a:pt x="137" y="168"/>
                  </a:lnTo>
                  <a:lnTo>
                    <a:pt x="133" y="149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92" y="71"/>
                  </a:lnTo>
                  <a:lnTo>
                    <a:pt x="92" y="119"/>
                  </a:lnTo>
                  <a:lnTo>
                    <a:pt x="92" y="119"/>
                  </a:lnTo>
                  <a:lnTo>
                    <a:pt x="89" y="138"/>
                  </a:lnTo>
                  <a:lnTo>
                    <a:pt x="85" y="153"/>
                  </a:lnTo>
                  <a:lnTo>
                    <a:pt x="74" y="168"/>
                  </a:lnTo>
                  <a:lnTo>
                    <a:pt x="63" y="179"/>
                  </a:lnTo>
                  <a:lnTo>
                    <a:pt x="63" y="179"/>
                  </a:lnTo>
                  <a:lnTo>
                    <a:pt x="26" y="205"/>
                  </a:lnTo>
                  <a:lnTo>
                    <a:pt x="7" y="227"/>
                  </a:lnTo>
                  <a:lnTo>
                    <a:pt x="7" y="227"/>
                  </a:lnTo>
                  <a:lnTo>
                    <a:pt x="0" y="238"/>
                  </a:lnTo>
                  <a:lnTo>
                    <a:pt x="0" y="249"/>
                  </a:lnTo>
                  <a:lnTo>
                    <a:pt x="3" y="264"/>
                  </a:lnTo>
                  <a:lnTo>
                    <a:pt x="11" y="279"/>
                  </a:lnTo>
                  <a:lnTo>
                    <a:pt x="11" y="279"/>
                  </a:lnTo>
                  <a:lnTo>
                    <a:pt x="14" y="283"/>
                  </a:lnTo>
                  <a:lnTo>
                    <a:pt x="26" y="287"/>
                  </a:lnTo>
                  <a:lnTo>
                    <a:pt x="52" y="287"/>
                  </a:lnTo>
                  <a:lnTo>
                    <a:pt x="52" y="287"/>
                  </a:lnTo>
                  <a:lnTo>
                    <a:pt x="74" y="279"/>
                  </a:lnTo>
                  <a:lnTo>
                    <a:pt x="96" y="268"/>
                  </a:lnTo>
                  <a:lnTo>
                    <a:pt x="96" y="268"/>
                  </a:lnTo>
                  <a:close/>
                </a:path>
              </a:pathLst>
            </a:custGeom>
            <a:solidFill>
              <a:srgbClr val="A79B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932" name="Freeform 236"/>
            <p:cNvSpPr>
              <a:spLocks/>
            </p:cNvSpPr>
            <p:nvPr/>
          </p:nvSpPr>
          <p:spPr bwMode="auto">
            <a:xfrm>
              <a:off x="3314" y="1038"/>
              <a:ext cx="178" cy="201"/>
            </a:xfrm>
            <a:custGeom>
              <a:avLst/>
              <a:gdLst/>
              <a:ahLst/>
              <a:cxnLst>
                <a:cxn ang="0">
                  <a:pos x="178" y="152"/>
                </a:cxn>
                <a:cxn ang="0">
                  <a:pos x="145" y="0"/>
                </a:cxn>
                <a:cxn ang="0">
                  <a:pos x="145" y="0"/>
                </a:cxn>
                <a:cxn ang="0">
                  <a:pos x="126" y="11"/>
                </a:cxn>
                <a:cxn ang="0">
                  <a:pos x="82" y="45"/>
                </a:cxn>
                <a:cxn ang="0">
                  <a:pos x="60" y="67"/>
                </a:cxn>
                <a:cxn ang="0">
                  <a:pos x="33" y="89"/>
                </a:cxn>
                <a:cxn ang="0">
                  <a:pos x="15" y="112"/>
                </a:cxn>
                <a:cxn ang="0">
                  <a:pos x="0" y="138"/>
                </a:cxn>
                <a:cxn ang="0">
                  <a:pos x="48" y="123"/>
                </a:cxn>
                <a:cxn ang="0">
                  <a:pos x="48" y="123"/>
                </a:cxn>
                <a:cxn ang="0">
                  <a:pos x="37" y="145"/>
                </a:cxn>
                <a:cxn ang="0">
                  <a:pos x="30" y="160"/>
                </a:cxn>
                <a:cxn ang="0">
                  <a:pos x="26" y="178"/>
                </a:cxn>
                <a:cxn ang="0">
                  <a:pos x="52" y="167"/>
                </a:cxn>
                <a:cxn ang="0">
                  <a:pos x="56" y="201"/>
                </a:cxn>
                <a:cxn ang="0">
                  <a:pos x="56" y="201"/>
                </a:cxn>
                <a:cxn ang="0">
                  <a:pos x="67" y="190"/>
                </a:cxn>
                <a:cxn ang="0">
                  <a:pos x="78" y="178"/>
                </a:cxn>
                <a:cxn ang="0">
                  <a:pos x="93" y="167"/>
                </a:cxn>
                <a:cxn ang="0">
                  <a:pos x="112" y="156"/>
                </a:cxn>
                <a:cxn ang="0">
                  <a:pos x="130" y="149"/>
                </a:cxn>
                <a:cxn ang="0">
                  <a:pos x="156" y="149"/>
                </a:cxn>
                <a:cxn ang="0">
                  <a:pos x="178" y="152"/>
                </a:cxn>
                <a:cxn ang="0">
                  <a:pos x="178" y="152"/>
                </a:cxn>
              </a:cxnLst>
              <a:rect l="0" t="0" r="r" b="b"/>
              <a:pathLst>
                <a:path w="178" h="201">
                  <a:moveTo>
                    <a:pt x="178" y="152"/>
                  </a:moveTo>
                  <a:lnTo>
                    <a:pt x="145" y="0"/>
                  </a:lnTo>
                  <a:lnTo>
                    <a:pt x="145" y="0"/>
                  </a:lnTo>
                  <a:lnTo>
                    <a:pt x="126" y="11"/>
                  </a:lnTo>
                  <a:lnTo>
                    <a:pt x="82" y="45"/>
                  </a:lnTo>
                  <a:lnTo>
                    <a:pt x="60" y="67"/>
                  </a:lnTo>
                  <a:lnTo>
                    <a:pt x="33" y="89"/>
                  </a:lnTo>
                  <a:lnTo>
                    <a:pt x="15" y="112"/>
                  </a:lnTo>
                  <a:lnTo>
                    <a:pt x="0" y="138"/>
                  </a:lnTo>
                  <a:lnTo>
                    <a:pt x="48" y="123"/>
                  </a:lnTo>
                  <a:lnTo>
                    <a:pt x="48" y="123"/>
                  </a:lnTo>
                  <a:lnTo>
                    <a:pt x="37" y="145"/>
                  </a:lnTo>
                  <a:lnTo>
                    <a:pt x="30" y="160"/>
                  </a:lnTo>
                  <a:lnTo>
                    <a:pt x="26" y="178"/>
                  </a:lnTo>
                  <a:lnTo>
                    <a:pt x="52" y="167"/>
                  </a:lnTo>
                  <a:lnTo>
                    <a:pt x="56" y="201"/>
                  </a:lnTo>
                  <a:lnTo>
                    <a:pt x="56" y="201"/>
                  </a:lnTo>
                  <a:lnTo>
                    <a:pt x="67" y="190"/>
                  </a:lnTo>
                  <a:lnTo>
                    <a:pt x="78" y="178"/>
                  </a:lnTo>
                  <a:lnTo>
                    <a:pt x="93" y="167"/>
                  </a:lnTo>
                  <a:lnTo>
                    <a:pt x="112" y="156"/>
                  </a:lnTo>
                  <a:lnTo>
                    <a:pt x="130" y="149"/>
                  </a:lnTo>
                  <a:lnTo>
                    <a:pt x="156" y="149"/>
                  </a:lnTo>
                  <a:lnTo>
                    <a:pt x="178" y="152"/>
                  </a:lnTo>
                  <a:lnTo>
                    <a:pt x="178" y="152"/>
                  </a:lnTo>
                  <a:close/>
                </a:path>
              </a:pathLst>
            </a:custGeom>
            <a:solidFill>
              <a:srgbClr val="7F74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933" name="Freeform 237"/>
            <p:cNvSpPr>
              <a:spLocks/>
            </p:cNvSpPr>
            <p:nvPr/>
          </p:nvSpPr>
          <p:spPr bwMode="auto">
            <a:xfrm>
              <a:off x="4232" y="1042"/>
              <a:ext cx="179" cy="200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52" y="11"/>
                </a:cxn>
                <a:cxn ang="0">
                  <a:pos x="97" y="44"/>
                </a:cxn>
                <a:cxn ang="0">
                  <a:pos x="119" y="63"/>
                </a:cxn>
                <a:cxn ang="0">
                  <a:pos x="145" y="89"/>
                </a:cxn>
                <a:cxn ang="0">
                  <a:pos x="164" y="111"/>
                </a:cxn>
                <a:cxn ang="0">
                  <a:pos x="179" y="137"/>
                </a:cxn>
                <a:cxn ang="0">
                  <a:pos x="130" y="122"/>
                </a:cxn>
                <a:cxn ang="0">
                  <a:pos x="130" y="122"/>
                </a:cxn>
                <a:cxn ang="0">
                  <a:pos x="142" y="141"/>
                </a:cxn>
                <a:cxn ang="0">
                  <a:pos x="149" y="160"/>
                </a:cxn>
                <a:cxn ang="0">
                  <a:pos x="153" y="178"/>
                </a:cxn>
                <a:cxn ang="0">
                  <a:pos x="127" y="167"/>
                </a:cxn>
                <a:cxn ang="0">
                  <a:pos x="123" y="200"/>
                </a:cxn>
                <a:cxn ang="0">
                  <a:pos x="123" y="200"/>
                </a:cxn>
                <a:cxn ang="0">
                  <a:pos x="112" y="189"/>
                </a:cxn>
                <a:cxn ang="0">
                  <a:pos x="101" y="178"/>
                </a:cxn>
                <a:cxn ang="0">
                  <a:pos x="86" y="167"/>
                </a:cxn>
                <a:cxn ang="0">
                  <a:pos x="67" y="156"/>
                </a:cxn>
                <a:cxn ang="0">
                  <a:pos x="49" y="148"/>
                </a:cxn>
                <a:cxn ang="0">
                  <a:pos x="23" y="145"/>
                </a:cxn>
                <a:cxn ang="0">
                  <a:pos x="0" y="152"/>
                </a:cxn>
                <a:cxn ang="0">
                  <a:pos x="0" y="152"/>
                </a:cxn>
              </a:cxnLst>
              <a:rect l="0" t="0" r="r" b="b"/>
              <a:pathLst>
                <a:path w="179" h="200">
                  <a:moveTo>
                    <a:pt x="0" y="152"/>
                  </a:moveTo>
                  <a:lnTo>
                    <a:pt x="34" y="0"/>
                  </a:lnTo>
                  <a:lnTo>
                    <a:pt x="34" y="0"/>
                  </a:lnTo>
                  <a:lnTo>
                    <a:pt x="52" y="11"/>
                  </a:lnTo>
                  <a:lnTo>
                    <a:pt x="97" y="44"/>
                  </a:lnTo>
                  <a:lnTo>
                    <a:pt x="119" y="63"/>
                  </a:lnTo>
                  <a:lnTo>
                    <a:pt x="145" y="89"/>
                  </a:lnTo>
                  <a:lnTo>
                    <a:pt x="164" y="111"/>
                  </a:lnTo>
                  <a:lnTo>
                    <a:pt x="179" y="137"/>
                  </a:lnTo>
                  <a:lnTo>
                    <a:pt x="130" y="122"/>
                  </a:lnTo>
                  <a:lnTo>
                    <a:pt x="130" y="122"/>
                  </a:lnTo>
                  <a:lnTo>
                    <a:pt x="142" y="141"/>
                  </a:lnTo>
                  <a:lnTo>
                    <a:pt x="149" y="160"/>
                  </a:lnTo>
                  <a:lnTo>
                    <a:pt x="153" y="178"/>
                  </a:lnTo>
                  <a:lnTo>
                    <a:pt x="127" y="167"/>
                  </a:lnTo>
                  <a:lnTo>
                    <a:pt x="123" y="200"/>
                  </a:lnTo>
                  <a:lnTo>
                    <a:pt x="123" y="200"/>
                  </a:lnTo>
                  <a:lnTo>
                    <a:pt x="112" y="189"/>
                  </a:lnTo>
                  <a:lnTo>
                    <a:pt x="101" y="178"/>
                  </a:lnTo>
                  <a:lnTo>
                    <a:pt x="86" y="167"/>
                  </a:lnTo>
                  <a:lnTo>
                    <a:pt x="67" y="156"/>
                  </a:lnTo>
                  <a:lnTo>
                    <a:pt x="49" y="148"/>
                  </a:lnTo>
                  <a:lnTo>
                    <a:pt x="23" y="145"/>
                  </a:lnTo>
                  <a:lnTo>
                    <a:pt x="0" y="152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7F74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934" name="Freeform 238"/>
            <p:cNvSpPr>
              <a:spLocks/>
            </p:cNvSpPr>
            <p:nvPr/>
          </p:nvSpPr>
          <p:spPr bwMode="auto">
            <a:xfrm>
              <a:off x="3295" y="625"/>
              <a:ext cx="331" cy="257"/>
            </a:xfrm>
            <a:custGeom>
              <a:avLst/>
              <a:gdLst/>
              <a:ahLst/>
              <a:cxnLst>
                <a:cxn ang="0">
                  <a:pos x="331" y="16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56" y="105"/>
                </a:cxn>
                <a:cxn ang="0">
                  <a:pos x="82" y="145"/>
                </a:cxn>
                <a:cxn ang="0">
                  <a:pos x="108" y="183"/>
                </a:cxn>
                <a:cxn ang="0">
                  <a:pos x="131" y="212"/>
                </a:cxn>
                <a:cxn ang="0">
                  <a:pos x="153" y="235"/>
                </a:cxn>
                <a:cxn ang="0">
                  <a:pos x="175" y="249"/>
                </a:cxn>
                <a:cxn ang="0">
                  <a:pos x="197" y="257"/>
                </a:cxn>
                <a:cxn ang="0">
                  <a:pos x="331" y="164"/>
                </a:cxn>
              </a:cxnLst>
              <a:rect l="0" t="0" r="r" b="b"/>
              <a:pathLst>
                <a:path w="331" h="257">
                  <a:moveTo>
                    <a:pt x="331" y="16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56" y="105"/>
                  </a:lnTo>
                  <a:lnTo>
                    <a:pt x="82" y="145"/>
                  </a:lnTo>
                  <a:lnTo>
                    <a:pt x="108" y="183"/>
                  </a:lnTo>
                  <a:lnTo>
                    <a:pt x="131" y="212"/>
                  </a:lnTo>
                  <a:lnTo>
                    <a:pt x="153" y="235"/>
                  </a:lnTo>
                  <a:lnTo>
                    <a:pt x="175" y="249"/>
                  </a:lnTo>
                  <a:lnTo>
                    <a:pt x="197" y="257"/>
                  </a:lnTo>
                  <a:lnTo>
                    <a:pt x="331" y="164"/>
                  </a:lnTo>
                  <a:close/>
                </a:path>
              </a:pathLst>
            </a:custGeom>
            <a:solidFill>
              <a:srgbClr val="7F74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935" name="Freeform 239"/>
            <p:cNvSpPr>
              <a:spLocks/>
            </p:cNvSpPr>
            <p:nvPr/>
          </p:nvSpPr>
          <p:spPr bwMode="auto">
            <a:xfrm>
              <a:off x="4065" y="625"/>
              <a:ext cx="331" cy="257"/>
            </a:xfrm>
            <a:custGeom>
              <a:avLst/>
              <a:gdLst/>
              <a:ahLst/>
              <a:cxnLst>
                <a:cxn ang="0">
                  <a:pos x="134" y="257"/>
                </a:cxn>
                <a:cxn ang="0">
                  <a:pos x="134" y="257"/>
                </a:cxn>
                <a:cxn ang="0">
                  <a:pos x="152" y="249"/>
                </a:cxn>
                <a:cxn ang="0">
                  <a:pos x="175" y="235"/>
                </a:cxn>
                <a:cxn ang="0">
                  <a:pos x="201" y="212"/>
                </a:cxn>
                <a:cxn ang="0">
                  <a:pos x="223" y="183"/>
                </a:cxn>
                <a:cxn ang="0">
                  <a:pos x="249" y="145"/>
                </a:cxn>
                <a:cxn ang="0">
                  <a:pos x="275" y="105"/>
                </a:cxn>
                <a:cxn ang="0">
                  <a:pos x="331" y="0"/>
                </a:cxn>
                <a:cxn ang="0">
                  <a:pos x="0" y="164"/>
                </a:cxn>
                <a:cxn ang="0">
                  <a:pos x="134" y="257"/>
                </a:cxn>
              </a:cxnLst>
              <a:rect l="0" t="0" r="r" b="b"/>
              <a:pathLst>
                <a:path w="331" h="257">
                  <a:moveTo>
                    <a:pt x="134" y="257"/>
                  </a:moveTo>
                  <a:lnTo>
                    <a:pt x="134" y="257"/>
                  </a:lnTo>
                  <a:lnTo>
                    <a:pt x="152" y="249"/>
                  </a:lnTo>
                  <a:lnTo>
                    <a:pt x="175" y="235"/>
                  </a:lnTo>
                  <a:lnTo>
                    <a:pt x="201" y="212"/>
                  </a:lnTo>
                  <a:lnTo>
                    <a:pt x="223" y="183"/>
                  </a:lnTo>
                  <a:lnTo>
                    <a:pt x="249" y="145"/>
                  </a:lnTo>
                  <a:lnTo>
                    <a:pt x="275" y="105"/>
                  </a:lnTo>
                  <a:lnTo>
                    <a:pt x="331" y="0"/>
                  </a:lnTo>
                  <a:lnTo>
                    <a:pt x="0" y="164"/>
                  </a:lnTo>
                  <a:lnTo>
                    <a:pt x="134" y="257"/>
                  </a:lnTo>
                  <a:close/>
                </a:path>
              </a:pathLst>
            </a:custGeom>
            <a:solidFill>
              <a:srgbClr val="7F74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936" name="Freeform 240"/>
            <p:cNvSpPr>
              <a:spLocks/>
            </p:cNvSpPr>
            <p:nvPr/>
          </p:nvSpPr>
          <p:spPr bwMode="auto">
            <a:xfrm>
              <a:off x="3571" y="871"/>
              <a:ext cx="576" cy="673"/>
            </a:xfrm>
            <a:custGeom>
              <a:avLst/>
              <a:gdLst/>
              <a:ahLst/>
              <a:cxnLst>
                <a:cxn ang="0">
                  <a:pos x="505" y="18"/>
                </a:cxn>
                <a:cxn ang="0">
                  <a:pos x="438" y="0"/>
                </a:cxn>
                <a:cxn ang="0">
                  <a:pos x="405" y="7"/>
                </a:cxn>
                <a:cxn ang="0">
                  <a:pos x="364" y="41"/>
                </a:cxn>
                <a:cxn ang="0">
                  <a:pos x="330" y="89"/>
                </a:cxn>
                <a:cxn ang="0">
                  <a:pos x="323" y="189"/>
                </a:cxn>
                <a:cxn ang="0">
                  <a:pos x="334" y="267"/>
                </a:cxn>
                <a:cxn ang="0">
                  <a:pos x="368" y="394"/>
                </a:cxn>
                <a:cxn ang="0">
                  <a:pos x="368" y="431"/>
                </a:cxn>
                <a:cxn ang="0">
                  <a:pos x="345" y="446"/>
                </a:cxn>
                <a:cxn ang="0">
                  <a:pos x="319" y="450"/>
                </a:cxn>
                <a:cxn ang="0">
                  <a:pos x="308" y="476"/>
                </a:cxn>
                <a:cxn ang="0">
                  <a:pos x="304" y="468"/>
                </a:cxn>
                <a:cxn ang="0">
                  <a:pos x="297" y="483"/>
                </a:cxn>
                <a:cxn ang="0">
                  <a:pos x="286" y="490"/>
                </a:cxn>
                <a:cxn ang="0">
                  <a:pos x="271" y="457"/>
                </a:cxn>
                <a:cxn ang="0">
                  <a:pos x="267" y="461"/>
                </a:cxn>
                <a:cxn ang="0">
                  <a:pos x="263" y="464"/>
                </a:cxn>
                <a:cxn ang="0">
                  <a:pos x="252" y="461"/>
                </a:cxn>
                <a:cxn ang="0">
                  <a:pos x="230" y="453"/>
                </a:cxn>
                <a:cxn ang="0">
                  <a:pos x="208" y="442"/>
                </a:cxn>
                <a:cxn ang="0">
                  <a:pos x="208" y="401"/>
                </a:cxn>
                <a:cxn ang="0">
                  <a:pos x="249" y="234"/>
                </a:cxn>
                <a:cxn ang="0">
                  <a:pos x="252" y="145"/>
                </a:cxn>
                <a:cxn ang="0">
                  <a:pos x="241" y="89"/>
                </a:cxn>
                <a:cxn ang="0">
                  <a:pos x="182" y="15"/>
                </a:cxn>
                <a:cxn ang="0">
                  <a:pos x="137" y="0"/>
                </a:cxn>
                <a:cxn ang="0">
                  <a:pos x="89" y="3"/>
                </a:cxn>
                <a:cxn ang="0">
                  <a:pos x="48" y="37"/>
                </a:cxn>
                <a:cxn ang="0">
                  <a:pos x="7" y="108"/>
                </a:cxn>
                <a:cxn ang="0">
                  <a:pos x="0" y="156"/>
                </a:cxn>
                <a:cxn ang="0">
                  <a:pos x="26" y="264"/>
                </a:cxn>
                <a:cxn ang="0">
                  <a:pos x="44" y="293"/>
                </a:cxn>
                <a:cxn ang="0">
                  <a:pos x="107" y="349"/>
                </a:cxn>
                <a:cxn ang="0">
                  <a:pos x="185" y="401"/>
                </a:cxn>
                <a:cxn ang="0">
                  <a:pos x="197" y="427"/>
                </a:cxn>
                <a:cxn ang="0">
                  <a:pos x="200" y="580"/>
                </a:cxn>
                <a:cxn ang="0">
                  <a:pos x="208" y="632"/>
                </a:cxn>
                <a:cxn ang="0">
                  <a:pos x="260" y="639"/>
                </a:cxn>
                <a:cxn ang="0">
                  <a:pos x="334" y="673"/>
                </a:cxn>
                <a:cxn ang="0">
                  <a:pos x="364" y="643"/>
                </a:cxn>
                <a:cxn ang="0">
                  <a:pos x="375" y="598"/>
                </a:cxn>
                <a:cxn ang="0">
                  <a:pos x="368" y="442"/>
                </a:cxn>
                <a:cxn ang="0">
                  <a:pos x="386" y="409"/>
                </a:cxn>
                <a:cxn ang="0">
                  <a:pos x="420" y="390"/>
                </a:cxn>
                <a:cxn ang="0">
                  <a:pos x="524" y="319"/>
                </a:cxn>
                <a:cxn ang="0">
                  <a:pos x="561" y="260"/>
                </a:cxn>
                <a:cxn ang="0">
                  <a:pos x="576" y="178"/>
                </a:cxn>
                <a:cxn ang="0">
                  <a:pos x="568" y="111"/>
                </a:cxn>
                <a:cxn ang="0">
                  <a:pos x="527" y="37"/>
                </a:cxn>
              </a:cxnLst>
              <a:rect l="0" t="0" r="r" b="b"/>
              <a:pathLst>
                <a:path w="576" h="673">
                  <a:moveTo>
                    <a:pt x="527" y="37"/>
                  </a:moveTo>
                  <a:lnTo>
                    <a:pt x="527" y="37"/>
                  </a:lnTo>
                  <a:lnTo>
                    <a:pt x="505" y="18"/>
                  </a:lnTo>
                  <a:lnTo>
                    <a:pt x="483" y="7"/>
                  </a:lnTo>
                  <a:lnTo>
                    <a:pt x="461" y="0"/>
                  </a:lnTo>
                  <a:lnTo>
                    <a:pt x="438" y="0"/>
                  </a:lnTo>
                  <a:lnTo>
                    <a:pt x="438" y="0"/>
                  </a:lnTo>
                  <a:lnTo>
                    <a:pt x="420" y="3"/>
                  </a:lnTo>
                  <a:lnTo>
                    <a:pt x="405" y="7"/>
                  </a:lnTo>
                  <a:lnTo>
                    <a:pt x="390" y="18"/>
                  </a:lnTo>
                  <a:lnTo>
                    <a:pt x="375" y="26"/>
                  </a:lnTo>
                  <a:lnTo>
                    <a:pt x="364" y="41"/>
                  </a:lnTo>
                  <a:lnTo>
                    <a:pt x="353" y="56"/>
                  </a:lnTo>
                  <a:lnTo>
                    <a:pt x="330" y="89"/>
                  </a:lnTo>
                  <a:lnTo>
                    <a:pt x="330" y="89"/>
                  </a:lnTo>
                  <a:lnTo>
                    <a:pt x="327" y="115"/>
                  </a:lnTo>
                  <a:lnTo>
                    <a:pt x="323" y="148"/>
                  </a:lnTo>
                  <a:lnTo>
                    <a:pt x="323" y="189"/>
                  </a:lnTo>
                  <a:lnTo>
                    <a:pt x="327" y="238"/>
                  </a:lnTo>
                  <a:lnTo>
                    <a:pt x="327" y="238"/>
                  </a:lnTo>
                  <a:lnTo>
                    <a:pt x="334" y="267"/>
                  </a:lnTo>
                  <a:lnTo>
                    <a:pt x="342" y="297"/>
                  </a:lnTo>
                  <a:lnTo>
                    <a:pt x="356" y="349"/>
                  </a:lnTo>
                  <a:lnTo>
                    <a:pt x="368" y="394"/>
                  </a:lnTo>
                  <a:lnTo>
                    <a:pt x="371" y="412"/>
                  </a:lnTo>
                  <a:lnTo>
                    <a:pt x="368" y="431"/>
                  </a:lnTo>
                  <a:lnTo>
                    <a:pt x="368" y="431"/>
                  </a:lnTo>
                  <a:lnTo>
                    <a:pt x="368" y="438"/>
                  </a:lnTo>
                  <a:lnTo>
                    <a:pt x="360" y="442"/>
                  </a:lnTo>
                  <a:lnTo>
                    <a:pt x="345" y="446"/>
                  </a:lnTo>
                  <a:lnTo>
                    <a:pt x="330" y="446"/>
                  </a:lnTo>
                  <a:lnTo>
                    <a:pt x="323" y="446"/>
                  </a:lnTo>
                  <a:lnTo>
                    <a:pt x="319" y="450"/>
                  </a:lnTo>
                  <a:lnTo>
                    <a:pt x="319" y="450"/>
                  </a:lnTo>
                  <a:lnTo>
                    <a:pt x="312" y="464"/>
                  </a:lnTo>
                  <a:lnTo>
                    <a:pt x="308" y="476"/>
                  </a:lnTo>
                  <a:lnTo>
                    <a:pt x="308" y="476"/>
                  </a:lnTo>
                  <a:lnTo>
                    <a:pt x="308" y="476"/>
                  </a:lnTo>
                  <a:lnTo>
                    <a:pt x="304" y="468"/>
                  </a:lnTo>
                  <a:lnTo>
                    <a:pt x="304" y="457"/>
                  </a:lnTo>
                  <a:lnTo>
                    <a:pt x="304" y="457"/>
                  </a:lnTo>
                  <a:lnTo>
                    <a:pt x="297" y="483"/>
                  </a:lnTo>
                  <a:lnTo>
                    <a:pt x="293" y="487"/>
                  </a:lnTo>
                  <a:lnTo>
                    <a:pt x="286" y="490"/>
                  </a:lnTo>
                  <a:lnTo>
                    <a:pt x="286" y="490"/>
                  </a:lnTo>
                  <a:lnTo>
                    <a:pt x="282" y="487"/>
                  </a:lnTo>
                  <a:lnTo>
                    <a:pt x="278" y="483"/>
                  </a:lnTo>
                  <a:lnTo>
                    <a:pt x="271" y="457"/>
                  </a:lnTo>
                  <a:lnTo>
                    <a:pt x="271" y="457"/>
                  </a:lnTo>
                  <a:lnTo>
                    <a:pt x="271" y="461"/>
                  </a:lnTo>
                  <a:lnTo>
                    <a:pt x="267" y="461"/>
                  </a:lnTo>
                  <a:lnTo>
                    <a:pt x="267" y="461"/>
                  </a:lnTo>
                  <a:lnTo>
                    <a:pt x="263" y="464"/>
                  </a:lnTo>
                  <a:lnTo>
                    <a:pt x="263" y="464"/>
                  </a:lnTo>
                  <a:lnTo>
                    <a:pt x="263" y="464"/>
                  </a:lnTo>
                  <a:lnTo>
                    <a:pt x="260" y="464"/>
                  </a:lnTo>
                  <a:lnTo>
                    <a:pt x="252" y="461"/>
                  </a:lnTo>
                  <a:lnTo>
                    <a:pt x="252" y="461"/>
                  </a:lnTo>
                  <a:lnTo>
                    <a:pt x="245" y="457"/>
                  </a:lnTo>
                  <a:lnTo>
                    <a:pt x="230" y="453"/>
                  </a:lnTo>
                  <a:lnTo>
                    <a:pt x="215" y="450"/>
                  </a:lnTo>
                  <a:lnTo>
                    <a:pt x="211" y="446"/>
                  </a:lnTo>
                  <a:lnTo>
                    <a:pt x="208" y="442"/>
                  </a:lnTo>
                  <a:lnTo>
                    <a:pt x="208" y="442"/>
                  </a:lnTo>
                  <a:lnTo>
                    <a:pt x="208" y="420"/>
                  </a:lnTo>
                  <a:lnTo>
                    <a:pt x="208" y="401"/>
                  </a:lnTo>
                  <a:lnTo>
                    <a:pt x="219" y="353"/>
                  </a:lnTo>
                  <a:lnTo>
                    <a:pt x="234" y="297"/>
                  </a:lnTo>
                  <a:lnTo>
                    <a:pt x="249" y="234"/>
                  </a:lnTo>
                  <a:lnTo>
                    <a:pt x="249" y="234"/>
                  </a:lnTo>
                  <a:lnTo>
                    <a:pt x="252" y="186"/>
                  </a:lnTo>
                  <a:lnTo>
                    <a:pt x="252" y="145"/>
                  </a:lnTo>
                  <a:lnTo>
                    <a:pt x="249" y="115"/>
                  </a:lnTo>
                  <a:lnTo>
                    <a:pt x="241" y="89"/>
                  </a:lnTo>
                  <a:lnTo>
                    <a:pt x="241" y="89"/>
                  </a:lnTo>
                  <a:lnTo>
                    <a:pt x="223" y="52"/>
                  </a:lnTo>
                  <a:lnTo>
                    <a:pt x="197" y="26"/>
                  </a:lnTo>
                  <a:lnTo>
                    <a:pt x="182" y="15"/>
                  </a:lnTo>
                  <a:lnTo>
                    <a:pt x="167" y="7"/>
                  </a:lnTo>
                  <a:lnTo>
                    <a:pt x="152" y="3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11" y="0"/>
                  </a:lnTo>
                  <a:lnTo>
                    <a:pt x="89" y="3"/>
                  </a:lnTo>
                  <a:lnTo>
                    <a:pt x="66" y="18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29" y="59"/>
                  </a:lnTo>
                  <a:lnTo>
                    <a:pt x="14" y="82"/>
                  </a:lnTo>
                  <a:lnTo>
                    <a:pt x="7" y="108"/>
                  </a:lnTo>
                  <a:lnTo>
                    <a:pt x="0" y="137"/>
                  </a:lnTo>
                  <a:lnTo>
                    <a:pt x="0" y="137"/>
                  </a:lnTo>
                  <a:lnTo>
                    <a:pt x="0" y="156"/>
                  </a:lnTo>
                  <a:lnTo>
                    <a:pt x="3" y="174"/>
                  </a:lnTo>
                  <a:lnTo>
                    <a:pt x="11" y="223"/>
                  </a:lnTo>
                  <a:lnTo>
                    <a:pt x="26" y="264"/>
                  </a:lnTo>
                  <a:lnTo>
                    <a:pt x="33" y="282"/>
                  </a:lnTo>
                  <a:lnTo>
                    <a:pt x="44" y="293"/>
                  </a:lnTo>
                  <a:lnTo>
                    <a:pt x="44" y="293"/>
                  </a:lnTo>
                  <a:lnTo>
                    <a:pt x="59" y="316"/>
                  </a:lnTo>
                  <a:lnTo>
                    <a:pt x="81" y="334"/>
                  </a:lnTo>
                  <a:lnTo>
                    <a:pt x="107" y="349"/>
                  </a:lnTo>
                  <a:lnTo>
                    <a:pt x="130" y="364"/>
                  </a:lnTo>
                  <a:lnTo>
                    <a:pt x="171" y="386"/>
                  </a:lnTo>
                  <a:lnTo>
                    <a:pt x="185" y="401"/>
                  </a:lnTo>
                  <a:lnTo>
                    <a:pt x="193" y="416"/>
                  </a:lnTo>
                  <a:lnTo>
                    <a:pt x="193" y="416"/>
                  </a:lnTo>
                  <a:lnTo>
                    <a:pt x="197" y="427"/>
                  </a:lnTo>
                  <a:lnTo>
                    <a:pt x="200" y="438"/>
                  </a:lnTo>
                  <a:lnTo>
                    <a:pt x="204" y="479"/>
                  </a:lnTo>
                  <a:lnTo>
                    <a:pt x="200" y="580"/>
                  </a:lnTo>
                  <a:lnTo>
                    <a:pt x="200" y="580"/>
                  </a:lnTo>
                  <a:lnTo>
                    <a:pt x="200" y="606"/>
                  </a:lnTo>
                  <a:lnTo>
                    <a:pt x="208" y="632"/>
                  </a:lnTo>
                  <a:lnTo>
                    <a:pt x="219" y="650"/>
                  </a:lnTo>
                  <a:lnTo>
                    <a:pt x="237" y="673"/>
                  </a:lnTo>
                  <a:lnTo>
                    <a:pt x="260" y="639"/>
                  </a:lnTo>
                  <a:lnTo>
                    <a:pt x="286" y="673"/>
                  </a:lnTo>
                  <a:lnTo>
                    <a:pt x="308" y="639"/>
                  </a:lnTo>
                  <a:lnTo>
                    <a:pt x="334" y="673"/>
                  </a:lnTo>
                  <a:lnTo>
                    <a:pt x="334" y="673"/>
                  </a:lnTo>
                  <a:lnTo>
                    <a:pt x="353" y="658"/>
                  </a:lnTo>
                  <a:lnTo>
                    <a:pt x="364" y="643"/>
                  </a:lnTo>
                  <a:lnTo>
                    <a:pt x="371" y="621"/>
                  </a:lnTo>
                  <a:lnTo>
                    <a:pt x="375" y="598"/>
                  </a:lnTo>
                  <a:lnTo>
                    <a:pt x="375" y="598"/>
                  </a:lnTo>
                  <a:lnTo>
                    <a:pt x="368" y="457"/>
                  </a:lnTo>
                  <a:lnTo>
                    <a:pt x="368" y="457"/>
                  </a:lnTo>
                  <a:lnTo>
                    <a:pt x="368" y="442"/>
                  </a:lnTo>
                  <a:lnTo>
                    <a:pt x="371" y="427"/>
                  </a:lnTo>
                  <a:lnTo>
                    <a:pt x="379" y="416"/>
                  </a:lnTo>
                  <a:lnTo>
                    <a:pt x="386" y="409"/>
                  </a:lnTo>
                  <a:lnTo>
                    <a:pt x="405" y="397"/>
                  </a:lnTo>
                  <a:lnTo>
                    <a:pt x="420" y="390"/>
                  </a:lnTo>
                  <a:lnTo>
                    <a:pt x="420" y="390"/>
                  </a:lnTo>
                  <a:lnTo>
                    <a:pt x="483" y="349"/>
                  </a:lnTo>
                  <a:lnTo>
                    <a:pt x="505" y="334"/>
                  </a:lnTo>
                  <a:lnTo>
                    <a:pt x="524" y="319"/>
                  </a:lnTo>
                  <a:lnTo>
                    <a:pt x="539" y="301"/>
                  </a:lnTo>
                  <a:lnTo>
                    <a:pt x="550" y="282"/>
                  </a:lnTo>
                  <a:lnTo>
                    <a:pt x="561" y="260"/>
                  </a:lnTo>
                  <a:lnTo>
                    <a:pt x="568" y="230"/>
                  </a:lnTo>
                  <a:lnTo>
                    <a:pt x="568" y="230"/>
                  </a:lnTo>
                  <a:lnTo>
                    <a:pt x="576" y="178"/>
                  </a:lnTo>
                  <a:lnTo>
                    <a:pt x="572" y="137"/>
                  </a:lnTo>
                  <a:lnTo>
                    <a:pt x="572" y="137"/>
                  </a:lnTo>
                  <a:lnTo>
                    <a:pt x="568" y="111"/>
                  </a:lnTo>
                  <a:lnTo>
                    <a:pt x="557" y="85"/>
                  </a:lnTo>
                  <a:lnTo>
                    <a:pt x="546" y="59"/>
                  </a:lnTo>
                  <a:lnTo>
                    <a:pt x="527" y="37"/>
                  </a:lnTo>
                  <a:lnTo>
                    <a:pt x="527" y="37"/>
                  </a:lnTo>
                  <a:close/>
                </a:path>
              </a:pathLst>
            </a:custGeom>
            <a:solidFill>
              <a:srgbClr val="BEB4A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937" name="Freeform 241"/>
            <p:cNvSpPr>
              <a:spLocks/>
            </p:cNvSpPr>
            <p:nvPr/>
          </p:nvSpPr>
          <p:spPr bwMode="auto">
            <a:xfrm>
              <a:off x="3764" y="1332"/>
              <a:ext cx="100" cy="119"/>
            </a:xfrm>
            <a:custGeom>
              <a:avLst/>
              <a:gdLst/>
              <a:ahLst/>
              <a:cxnLst>
                <a:cxn ang="0">
                  <a:pos x="93" y="0"/>
                </a:cxn>
                <a:cxn ang="0">
                  <a:pos x="93" y="0"/>
                </a:cxn>
                <a:cxn ang="0">
                  <a:pos x="93" y="18"/>
                </a:cxn>
                <a:cxn ang="0">
                  <a:pos x="89" y="33"/>
                </a:cxn>
                <a:cxn ang="0">
                  <a:pos x="82" y="55"/>
                </a:cxn>
                <a:cxn ang="0">
                  <a:pos x="70" y="74"/>
                </a:cxn>
                <a:cxn ang="0">
                  <a:pos x="56" y="93"/>
                </a:cxn>
                <a:cxn ang="0">
                  <a:pos x="30" y="111"/>
                </a:cxn>
                <a:cxn ang="0">
                  <a:pos x="15" y="115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18" y="119"/>
                </a:cxn>
                <a:cxn ang="0">
                  <a:pos x="41" y="115"/>
                </a:cxn>
                <a:cxn ang="0">
                  <a:pos x="63" y="107"/>
                </a:cxn>
                <a:cxn ang="0">
                  <a:pos x="82" y="93"/>
                </a:cxn>
                <a:cxn ang="0">
                  <a:pos x="93" y="85"/>
                </a:cxn>
                <a:cxn ang="0">
                  <a:pos x="96" y="74"/>
                </a:cxn>
                <a:cxn ang="0">
                  <a:pos x="100" y="59"/>
                </a:cxn>
                <a:cxn ang="0">
                  <a:pos x="100" y="41"/>
                </a:cxn>
                <a:cxn ang="0">
                  <a:pos x="100" y="22"/>
                </a:cxn>
                <a:cxn ang="0">
                  <a:pos x="93" y="0"/>
                </a:cxn>
                <a:cxn ang="0">
                  <a:pos x="93" y="0"/>
                </a:cxn>
              </a:cxnLst>
              <a:rect l="0" t="0" r="r" b="b"/>
              <a:pathLst>
                <a:path w="100" h="119">
                  <a:moveTo>
                    <a:pt x="93" y="0"/>
                  </a:moveTo>
                  <a:lnTo>
                    <a:pt x="93" y="0"/>
                  </a:lnTo>
                  <a:lnTo>
                    <a:pt x="93" y="18"/>
                  </a:lnTo>
                  <a:lnTo>
                    <a:pt x="89" y="33"/>
                  </a:lnTo>
                  <a:lnTo>
                    <a:pt x="82" y="55"/>
                  </a:lnTo>
                  <a:lnTo>
                    <a:pt x="70" y="74"/>
                  </a:lnTo>
                  <a:lnTo>
                    <a:pt x="56" y="93"/>
                  </a:lnTo>
                  <a:lnTo>
                    <a:pt x="30" y="111"/>
                  </a:lnTo>
                  <a:lnTo>
                    <a:pt x="15" y="11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18" y="119"/>
                  </a:lnTo>
                  <a:lnTo>
                    <a:pt x="41" y="115"/>
                  </a:lnTo>
                  <a:lnTo>
                    <a:pt x="63" y="107"/>
                  </a:lnTo>
                  <a:lnTo>
                    <a:pt x="82" y="93"/>
                  </a:lnTo>
                  <a:lnTo>
                    <a:pt x="93" y="85"/>
                  </a:lnTo>
                  <a:lnTo>
                    <a:pt x="96" y="74"/>
                  </a:lnTo>
                  <a:lnTo>
                    <a:pt x="100" y="59"/>
                  </a:lnTo>
                  <a:lnTo>
                    <a:pt x="100" y="41"/>
                  </a:lnTo>
                  <a:lnTo>
                    <a:pt x="100" y="22"/>
                  </a:lnTo>
                  <a:lnTo>
                    <a:pt x="93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7F74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938" name="Freeform 242"/>
            <p:cNvSpPr>
              <a:spLocks/>
            </p:cNvSpPr>
            <p:nvPr/>
          </p:nvSpPr>
          <p:spPr bwMode="auto">
            <a:xfrm>
              <a:off x="3857" y="1332"/>
              <a:ext cx="104" cy="119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1" y="0"/>
                </a:cxn>
                <a:cxn ang="0">
                  <a:pos x="11" y="18"/>
                </a:cxn>
                <a:cxn ang="0">
                  <a:pos x="15" y="33"/>
                </a:cxn>
                <a:cxn ang="0">
                  <a:pos x="18" y="55"/>
                </a:cxn>
                <a:cxn ang="0">
                  <a:pos x="30" y="74"/>
                </a:cxn>
                <a:cxn ang="0">
                  <a:pos x="48" y="93"/>
                </a:cxn>
                <a:cxn ang="0">
                  <a:pos x="70" y="111"/>
                </a:cxn>
                <a:cxn ang="0">
                  <a:pos x="85" y="115"/>
                </a:cxn>
                <a:cxn ang="0">
                  <a:pos x="104" y="119"/>
                </a:cxn>
                <a:cxn ang="0">
                  <a:pos x="104" y="119"/>
                </a:cxn>
                <a:cxn ang="0">
                  <a:pos x="82" y="119"/>
                </a:cxn>
                <a:cxn ang="0">
                  <a:pos x="59" y="115"/>
                </a:cxn>
                <a:cxn ang="0">
                  <a:pos x="37" y="107"/>
                </a:cxn>
                <a:cxn ang="0">
                  <a:pos x="18" y="93"/>
                </a:cxn>
                <a:cxn ang="0">
                  <a:pos x="11" y="85"/>
                </a:cxn>
                <a:cxn ang="0">
                  <a:pos x="3" y="74"/>
                </a:cxn>
                <a:cxn ang="0">
                  <a:pos x="0" y="59"/>
                </a:cxn>
                <a:cxn ang="0">
                  <a:pos x="0" y="41"/>
                </a:cxn>
                <a:cxn ang="0">
                  <a:pos x="3" y="22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104" h="119">
                  <a:moveTo>
                    <a:pt x="11" y="0"/>
                  </a:moveTo>
                  <a:lnTo>
                    <a:pt x="11" y="0"/>
                  </a:lnTo>
                  <a:lnTo>
                    <a:pt x="11" y="18"/>
                  </a:lnTo>
                  <a:lnTo>
                    <a:pt x="15" y="33"/>
                  </a:lnTo>
                  <a:lnTo>
                    <a:pt x="18" y="55"/>
                  </a:lnTo>
                  <a:lnTo>
                    <a:pt x="30" y="74"/>
                  </a:lnTo>
                  <a:lnTo>
                    <a:pt x="48" y="93"/>
                  </a:lnTo>
                  <a:lnTo>
                    <a:pt x="70" y="111"/>
                  </a:lnTo>
                  <a:lnTo>
                    <a:pt x="85" y="115"/>
                  </a:lnTo>
                  <a:lnTo>
                    <a:pt x="104" y="119"/>
                  </a:lnTo>
                  <a:lnTo>
                    <a:pt x="104" y="119"/>
                  </a:lnTo>
                  <a:lnTo>
                    <a:pt x="82" y="119"/>
                  </a:lnTo>
                  <a:lnTo>
                    <a:pt x="59" y="115"/>
                  </a:lnTo>
                  <a:lnTo>
                    <a:pt x="37" y="107"/>
                  </a:lnTo>
                  <a:lnTo>
                    <a:pt x="18" y="93"/>
                  </a:lnTo>
                  <a:lnTo>
                    <a:pt x="11" y="85"/>
                  </a:lnTo>
                  <a:lnTo>
                    <a:pt x="3" y="74"/>
                  </a:lnTo>
                  <a:lnTo>
                    <a:pt x="0" y="59"/>
                  </a:lnTo>
                  <a:lnTo>
                    <a:pt x="0" y="41"/>
                  </a:lnTo>
                  <a:lnTo>
                    <a:pt x="3" y="22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7F74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939" name="Freeform 243"/>
            <p:cNvSpPr>
              <a:spLocks/>
            </p:cNvSpPr>
            <p:nvPr/>
          </p:nvSpPr>
          <p:spPr bwMode="auto">
            <a:xfrm>
              <a:off x="3775" y="1298"/>
              <a:ext cx="167" cy="75"/>
            </a:xfrm>
            <a:custGeom>
              <a:avLst/>
              <a:gdLst/>
              <a:ahLst/>
              <a:cxnLst>
                <a:cxn ang="0">
                  <a:pos x="119" y="60"/>
                </a:cxn>
                <a:cxn ang="0">
                  <a:pos x="119" y="60"/>
                </a:cxn>
                <a:cxn ang="0">
                  <a:pos x="126" y="63"/>
                </a:cxn>
                <a:cxn ang="0">
                  <a:pos x="138" y="60"/>
                </a:cxn>
                <a:cxn ang="0">
                  <a:pos x="138" y="60"/>
                </a:cxn>
                <a:cxn ang="0">
                  <a:pos x="145" y="49"/>
                </a:cxn>
                <a:cxn ang="0">
                  <a:pos x="152" y="37"/>
                </a:cxn>
                <a:cxn ang="0">
                  <a:pos x="167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1" y="37"/>
                </a:cxn>
                <a:cxn ang="0">
                  <a:pos x="19" y="52"/>
                </a:cxn>
                <a:cxn ang="0">
                  <a:pos x="30" y="60"/>
                </a:cxn>
                <a:cxn ang="0">
                  <a:pos x="30" y="60"/>
                </a:cxn>
                <a:cxn ang="0">
                  <a:pos x="37" y="63"/>
                </a:cxn>
                <a:cxn ang="0">
                  <a:pos x="45" y="60"/>
                </a:cxn>
                <a:cxn ang="0">
                  <a:pos x="45" y="60"/>
                </a:cxn>
                <a:cxn ang="0">
                  <a:pos x="52" y="49"/>
                </a:cxn>
                <a:cxn ang="0">
                  <a:pos x="52" y="34"/>
                </a:cxn>
                <a:cxn ang="0">
                  <a:pos x="52" y="34"/>
                </a:cxn>
                <a:cxn ang="0">
                  <a:pos x="59" y="52"/>
                </a:cxn>
                <a:cxn ang="0">
                  <a:pos x="67" y="63"/>
                </a:cxn>
                <a:cxn ang="0">
                  <a:pos x="74" y="71"/>
                </a:cxn>
                <a:cxn ang="0">
                  <a:pos x="85" y="75"/>
                </a:cxn>
                <a:cxn ang="0">
                  <a:pos x="85" y="75"/>
                </a:cxn>
                <a:cxn ang="0">
                  <a:pos x="93" y="71"/>
                </a:cxn>
                <a:cxn ang="0">
                  <a:pos x="100" y="63"/>
                </a:cxn>
                <a:cxn ang="0">
                  <a:pos x="108" y="52"/>
                </a:cxn>
                <a:cxn ang="0">
                  <a:pos x="112" y="34"/>
                </a:cxn>
                <a:cxn ang="0">
                  <a:pos x="112" y="34"/>
                </a:cxn>
                <a:cxn ang="0">
                  <a:pos x="115" y="49"/>
                </a:cxn>
                <a:cxn ang="0">
                  <a:pos x="119" y="60"/>
                </a:cxn>
                <a:cxn ang="0">
                  <a:pos x="119" y="60"/>
                </a:cxn>
              </a:cxnLst>
              <a:rect l="0" t="0" r="r" b="b"/>
              <a:pathLst>
                <a:path w="167" h="75">
                  <a:moveTo>
                    <a:pt x="119" y="60"/>
                  </a:moveTo>
                  <a:lnTo>
                    <a:pt x="119" y="60"/>
                  </a:lnTo>
                  <a:lnTo>
                    <a:pt x="126" y="63"/>
                  </a:lnTo>
                  <a:lnTo>
                    <a:pt x="138" y="60"/>
                  </a:lnTo>
                  <a:lnTo>
                    <a:pt x="138" y="60"/>
                  </a:lnTo>
                  <a:lnTo>
                    <a:pt x="145" y="49"/>
                  </a:lnTo>
                  <a:lnTo>
                    <a:pt x="152" y="37"/>
                  </a:lnTo>
                  <a:lnTo>
                    <a:pt x="167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" y="37"/>
                  </a:lnTo>
                  <a:lnTo>
                    <a:pt x="19" y="52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7" y="63"/>
                  </a:lnTo>
                  <a:lnTo>
                    <a:pt x="45" y="60"/>
                  </a:lnTo>
                  <a:lnTo>
                    <a:pt x="45" y="60"/>
                  </a:lnTo>
                  <a:lnTo>
                    <a:pt x="52" y="49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9" y="52"/>
                  </a:lnTo>
                  <a:lnTo>
                    <a:pt x="67" y="63"/>
                  </a:lnTo>
                  <a:lnTo>
                    <a:pt x="74" y="71"/>
                  </a:lnTo>
                  <a:lnTo>
                    <a:pt x="85" y="75"/>
                  </a:lnTo>
                  <a:lnTo>
                    <a:pt x="85" y="75"/>
                  </a:lnTo>
                  <a:lnTo>
                    <a:pt x="93" y="71"/>
                  </a:lnTo>
                  <a:lnTo>
                    <a:pt x="100" y="63"/>
                  </a:lnTo>
                  <a:lnTo>
                    <a:pt x="108" y="52"/>
                  </a:lnTo>
                  <a:lnTo>
                    <a:pt x="112" y="34"/>
                  </a:lnTo>
                  <a:lnTo>
                    <a:pt x="112" y="34"/>
                  </a:lnTo>
                  <a:lnTo>
                    <a:pt x="115" y="49"/>
                  </a:lnTo>
                  <a:lnTo>
                    <a:pt x="119" y="60"/>
                  </a:lnTo>
                  <a:lnTo>
                    <a:pt x="119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941" name="Freeform 245"/>
            <p:cNvSpPr>
              <a:spLocks/>
            </p:cNvSpPr>
            <p:nvPr/>
          </p:nvSpPr>
          <p:spPr bwMode="auto">
            <a:xfrm flipV="1">
              <a:off x="3606" y="981"/>
              <a:ext cx="153" cy="52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19" y="22"/>
                </a:cxn>
                <a:cxn ang="0">
                  <a:pos x="37" y="37"/>
                </a:cxn>
                <a:cxn ang="0">
                  <a:pos x="60" y="45"/>
                </a:cxn>
                <a:cxn ang="0">
                  <a:pos x="82" y="52"/>
                </a:cxn>
                <a:cxn ang="0">
                  <a:pos x="97" y="52"/>
                </a:cxn>
                <a:cxn ang="0">
                  <a:pos x="108" y="48"/>
                </a:cxn>
                <a:cxn ang="0">
                  <a:pos x="119" y="41"/>
                </a:cxn>
                <a:cxn ang="0">
                  <a:pos x="130" y="34"/>
                </a:cxn>
                <a:cxn ang="0">
                  <a:pos x="142" y="19"/>
                </a:cxn>
                <a:cxn ang="0">
                  <a:pos x="153" y="0"/>
                </a:cxn>
                <a:cxn ang="0">
                  <a:pos x="153" y="0"/>
                </a:cxn>
                <a:cxn ang="0">
                  <a:pos x="145" y="7"/>
                </a:cxn>
                <a:cxn ang="0">
                  <a:pos x="134" y="15"/>
                </a:cxn>
                <a:cxn ang="0">
                  <a:pos x="119" y="22"/>
                </a:cxn>
                <a:cxn ang="0">
                  <a:pos x="97" y="30"/>
                </a:cxn>
                <a:cxn ang="0">
                  <a:pos x="71" y="30"/>
                </a:cxn>
                <a:cxn ang="0">
                  <a:pos x="37" y="22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53" h="52">
                  <a:moveTo>
                    <a:pt x="0" y="7"/>
                  </a:moveTo>
                  <a:lnTo>
                    <a:pt x="0" y="7"/>
                  </a:lnTo>
                  <a:lnTo>
                    <a:pt x="19" y="22"/>
                  </a:lnTo>
                  <a:lnTo>
                    <a:pt x="37" y="37"/>
                  </a:lnTo>
                  <a:lnTo>
                    <a:pt x="60" y="45"/>
                  </a:lnTo>
                  <a:lnTo>
                    <a:pt x="82" y="52"/>
                  </a:lnTo>
                  <a:lnTo>
                    <a:pt x="97" y="52"/>
                  </a:lnTo>
                  <a:lnTo>
                    <a:pt x="108" y="48"/>
                  </a:lnTo>
                  <a:lnTo>
                    <a:pt x="119" y="41"/>
                  </a:lnTo>
                  <a:lnTo>
                    <a:pt x="130" y="34"/>
                  </a:lnTo>
                  <a:lnTo>
                    <a:pt x="142" y="19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45" y="7"/>
                  </a:lnTo>
                  <a:lnTo>
                    <a:pt x="134" y="15"/>
                  </a:lnTo>
                  <a:lnTo>
                    <a:pt x="119" y="22"/>
                  </a:lnTo>
                  <a:lnTo>
                    <a:pt x="97" y="30"/>
                  </a:lnTo>
                  <a:lnTo>
                    <a:pt x="71" y="30"/>
                  </a:lnTo>
                  <a:lnTo>
                    <a:pt x="37" y="22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9916" name="Запись030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459788" y="6308725"/>
            <a:ext cx="304800" cy="304800"/>
          </a:xfrm>
          <a:prstGeom prst="rect">
            <a:avLst/>
          </a:prstGeom>
          <a:noFill/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50825" y="260350"/>
            <a:ext cx="4897438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 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tang" pitchFamily="18" charset="-127"/>
              </a:rPr>
              <a:t>Ходит бродит </a:t>
            </a:r>
            <a:r>
              <a:rPr lang="ru-RU" sz="2800" b="1" 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tang" pitchFamily="18" charset="-127"/>
              </a:rPr>
              <a:t>серый</a:t>
            </a:r>
            <a:r>
              <a:rPr lang="ru-RU" sz="2000" b="1" 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tang" pitchFamily="18" charset="-127"/>
              </a:rPr>
              <a:t> волк</a:t>
            </a:r>
          </a:p>
          <a:p>
            <a:r>
              <a:rPr lang="ru-RU" sz="2000" b="1" 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tang" pitchFamily="18" charset="-127"/>
              </a:rPr>
              <a:t>И зубами щелк да щелк</a:t>
            </a:r>
          </a:p>
          <a:p>
            <a:r>
              <a:rPr lang="ru-RU" sz="2000" b="1" 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tang" pitchFamily="18" charset="-127"/>
              </a:rPr>
              <a:t>Гнался волк за серым зайкой</a:t>
            </a:r>
          </a:p>
          <a:p>
            <a:r>
              <a:rPr lang="ru-RU" sz="2000" b="1" i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tang" pitchFamily="18" charset="-127"/>
              </a:rPr>
              <a:t>Зуб поранил острой палкой</a:t>
            </a:r>
          </a:p>
        </p:txBody>
      </p:sp>
      <p:sp>
        <p:nvSpPr>
          <p:cNvPr id="29701" name="PubRRectCallout"/>
          <p:cNvSpPr>
            <a:spLocks noEditPoints="1" noChangeArrowheads="1"/>
          </p:cNvSpPr>
          <p:nvPr/>
        </p:nvSpPr>
        <p:spPr bwMode="auto">
          <a:xfrm flipH="1" flipV="1">
            <a:off x="34925" y="5445125"/>
            <a:ext cx="9029700" cy="1379538"/>
          </a:xfrm>
          <a:custGeom>
            <a:avLst/>
            <a:gdLst>
              <a:gd name="G0" fmla="+- 0 0 0"/>
              <a:gd name="G1" fmla="+- 8607 0 0"/>
              <a:gd name="T0" fmla="*/ 10800 w 21600"/>
              <a:gd name="T1" fmla="*/ 0 h 21600"/>
              <a:gd name="T2" fmla="*/ 0 w 21600"/>
              <a:gd name="T3" fmla="*/ 8638 h 21600"/>
              <a:gd name="T4" fmla="*/ 8607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8607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pic>
        <p:nvPicPr>
          <p:cNvPr id="29702" name="Picture 6" descr="j029245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V="1">
            <a:off x="5148263" y="5013325"/>
            <a:ext cx="901700" cy="608013"/>
          </a:xfrm>
          <a:prstGeom prst="rect">
            <a:avLst/>
          </a:prstGeom>
          <a:noFill/>
        </p:spPr>
      </p:pic>
      <p:grpSp>
        <p:nvGrpSpPr>
          <p:cNvPr id="29895" name="Group 199"/>
          <p:cNvGrpSpPr>
            <a:grpSpLocks/>
          </p:cNvGrpSpPr>
          <p:nvPr/>
        </p:nvGrpSpPr>
        <p:grpSpPr bwMode="auto">
          <a:xfrm>
            <a:off x="323850" y="2420938"/>
            <a:ext cx="1944688" cy="3043237"/>
            <a:chOff x="567" y="2296"/>
            <a:chExt cx="771" cy="1146"/>
          </a:xfrm>
        </p:grpSpPr>
        <p:sp>
          <p:nvSpPr>
            <p:cNvPr id="29711" name="AutoShape 15"/>
            <p:cNvSpPr>
              <a:spLocks noChangeAspect="1" noChangeArrowheads="1" noTextEdit="1"/>
            </p:cNvSpPr>
            <p:nvPr/>
          </p:nvSpPr>
          <p:spPr bwMode="auto">
            <a:xfrm>
              <a:off x="567" y="2296"/>
              <a:ext cx="771" cy="1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3" name="Freeform 17"/>
            <p:cNvSpPr>
              <a:spLocks/>
            </p:cNvSpPr>
            <p:nvPr/>
          </p:nvSpPr>
          <p:spPr bwMode="auto">
            <a:xfrm>
              <a:off x="1027" y="2318"/>
              <a:ext cx="166" cy="197"/>
            </a:xfrm>
            <a:custGeom>
              <a:avLst/>
              <a:gdLst/>
              <a:ahLst/>
              <a:cxnLst>
                <a:cxn ang="0">
                  <a:pos x="0" y="394"/>
                </a:cxn>
                <a:cxn ang="0">
                  <a:pos x="1" y="390"/>
                </a:cxn>
                <a:cxn ang="0">
                  <a:pos x="4" y="381"/>
                </a:cxn>
                <a:cxn ang="0">
                  <a:pos x="9" y="367"/>
                </a:cxn>
                <a:cxn ang="0">
                  <a:pos x="16" y="349"/>
                </a:cxn>
                <a:cxn ang="0">
                  <a:pos x="24" y="326"/>
                </a:cxn>
                <a:cxn ang="0">
                  <a:pos x="34" y="301"/>
                </a:cxn>
                <a:cxn ang="0">
                  <a:pos x="47" y="273"/>
                </a:cxn>
                <a:cxn ang="0">
                  <a:pos x="60" y="243"/>
                </a:cxn>
                <a:cxn ang="0">
                  <a:pos x="75" y="213"/>
                </a:cxn>
                <a:cxn ang="0">
                  <a:pos x="91" y="182"/>
                </a:cxn>
                <a:cxn ang="0">
                  <a:pos x="109" y="152"/>
                </a:cxn>
                <a:cxn ang="0">
                  <a:pos x="128" y="123"/>
                </a:cxn>
                <a:cxn ang="0">
                  <a:pos x="147" y="95"/>
                </a:cxn>
                <a:cxn ang="0">
                  <a:pos x="168" y="71"/>
                </a:cxn>
                <a:cxn ang="0">
                  <a:pos x="190" y="50"/>
                </a:cxn>
                <a:cxn ang="0">
                  <a:pos x="213" y="33"/>
                </a:cxn>
                <a:cxn ang="0">
                  <a:pos x="254" y="10"/>
                </a:cxn>
                <a:cxn ang="0">
                  <a:pos x="288" y="0"/>
                </a:cxn>
                <a:cxn ang="0">
                  <a:pos x="311" y="0"/>
                </a:cxn>
                <a:cxn ang="0">
                  <a:pos x="326" y="10"/>
                </a:cxn>
                <a:cxn ang="0">
                  <a:pos x="332" y="30"/>
                </a:cxn>
                <a:cxn ang="0">
                  <a:pos x="329" y="59"/>
                </a:cxn>
                <a:cxn ang="0">
                  <a:pos x="318" y="94"/>
                </a:cxn>
                <a:cxn ang="0">
                  <a:pos x="297" y="138"/>
                </a:cxn>
                <a:cxn ang="0">
                  <a:pos x="283" y="161"/>
                </a:cxn>
                <a:cxn ang="0">
                  <a:pos x="268" y="184"/>
                </a:cxn>
                <a:cxn ang="0">
                  <a:pos x="250" y="207"/>
                </a:cxn>
                <a:cxn ang="0">
                  <a:pos x="231" y="230"/>
                </a:cxn>
                <a:cxn ang="0">
                  <a:pos x="211" y="252"/>
                </a:cxn>
                <a:cxn ang="0">
                  <a:pos x="189" y="274"/>
                </a:cxn>
                <a:cxn ang="0">
                  <a:pos x="167" y="294"/>
                </a:cxn>
                <a:cxn ang="0">
                  <a:pos x="144" y="313"/>
                </a:cxn>
                <a:cxn ang="0">
                  <a:pos x="122" y="331"/>
                </a:cxn>
                <a:cxn ang="0">
                  <a:pos x="100" y="347"/>
                </a:cxn>
                <a:cxn ang="0">
                  <a:pos x="79" y="360"/>
                </a:cxn>
                <a:cxn ang="0">
                  <a:pos x="60" y="372"/>
                </a:cxn>
                <a:cxn ang="0">
                  <a:pos x="41" y="381"/>
                </a:cxn>
                <a:cxn ang="0">
                  <a:pos x="25" y="388"/>
                </a:cxn>
                <a:cxn ang="0">
                  <a:pos x="11" y="393"/>
                </a:cxn>
                <a:cxn ang="0">
                  <a:pos x="0" y="394"/>
                </a:cxn>
              </a:cxnLst>
              <a:rect l="0" t="0" r="r" b="b"/>
              <a:pathLst>
                <a:path w="332" h="394">
                  <a:moveTo>
                    <a:pt x="0" y="394"/>
                  </a:moveTo>
                  <a:lnTo>
                    <a:pt x="1" y="390"/>
                  </a:lnTo>
                  <a:lnTo>
                    <a:pt x="4" y="381"/>
                  </a:lnTo>
                  <a:lnTo>
                    <a:pt x="9" y="367"/>
                  </a:lnTo>
                  <a:lnTo>
                    <a:pt x="16" y="349"/>
                  </a:lnTo>
                  <a:lnTo>
                    <a:pt x="24" y="326"/>
                  </a:lnTo>
                  <a:lnTo>
                    <a:pt x="34" y="301"/>
                  </a:lnTo>
                  <a:lnTo>
                    <a:pt x="47" y="273"/>
                  </a:lnTo>
                  <a:lnTo>
                    <a:pt x="60" y="243"/>
                  </a:lnTo>
                  <a:lnTo>
                    <a:pt x="75" y="213"/>
                  </a:lnTo>
                  <a:lnTo>
                    <a:pt x="91" y="182"/>
                  </a:lnTo>
                  <a:lnTo>
                    <a:pt x="109" y="152"/>
                  </a:lnTo>
                  <a:lnTo>
                    <a:pt x="128" y="123"/>
                  </a:lnTo>
                  <a:lnTo>
                    <a:pt x="147" y="95"/>
                  </a:lnTo>
                  <a:lnTo>
                    <a:pt x="168" y="71"/>
                  </a:lnTo>
                  <a:lnTo>
                    <a:pt x="190" y="50"/>
                  </a:lnTo>
                  <a:lnTo>
                    <a:pt x="213" y="33"/>
                  </a:lnTo>
                  <a:lnTo>
                    <a:pt x="254" y="10"/>
                  </a:lnTo>
                  <a:lnTo>
                    <a:pt x="288" y="0"/>
                  </a:lnTo>
                  <a:lnTo>
                    <a:pt x="311" y="0"/>
                  </a:lnTo>
                  <a:lnTo>
                    <a:pt x="326" y="10"/>
                  </a:lnTo>
                  <a:lnTo>
                    <a:pt x="332" y="30"/>
                  </a:lnTo>
                  <a:lnTo>
                    <a:pt x="329" y="59"/>
                  </a:lnTo>
                  <a:lnTo>
                    <a:pt x="318" y="94"/>
                  </a:lnTo>
                  <a:lnTo>
                    <a:pt x="297" y="138"/>
                  </a:lnTo>
                  <a:lnTo>
                    <a:pt x="283" y="161"/>
                  </a:lnTo>
                  <a:lnTo>
                    <a:pt x="268" y="184"/>
                  </a:lnTo>
                  <a:lnTo>
                    <a:pt x="250" y="207"/>
                  </a:lnTo>
                  <a:lnTo>
                    <a:pt x="231" y="230"/>
                  </a:lnTo>
                  <a:lnTo>
                    <a:pt x="211" y="252"/>
                  </a:lnTo>
                  <a:lnTo>
                    <a:pt x="189" y="274"/>
                  </a:lnTo>
                  <a:lnTo>
                    <a:pt x="167" y="294"/>
                  </a:lnTo>
                  <a:lnTo>
                    <a:pt x="144" y="313"/>
                  </a:lnTo>
                  <a:lnTo>
                    <a:pt x="122" y="331"/>
                  </a:lnTo>
                  <a:lnTo>
                    <a:pt x="100" y="347"/>
                  </a:lnTo>
                  <a:lnTo>
                    <a:pt x="79" y="360"/>
                  </a:lnTo>
                  <a:lnTo>
                    <a:pt x="60" y="372"/>
                  </a:lnTo>
                  <a:lnTo>
                    <a:pt x="41" y="381"/>
                  </a:lnTo>
                  <a:lnTo>
                    <a:pt x="25" y="388"/>
                  </a:lnTo>
                  <a:lnTo>
                    <a:pt x="11" y="393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4" name="Freeform 18"/>
            <p:cNvSpPr>
              <a:spLocks/>
            </p:cNvSpPr>
            <p:nvPr/>
          </p:nvSpPr>
          <p:spPr bwMode="auto">
            <a:xfrm>
              <a:off x="1029" y="2320"/>
              <a:ext cx="161" cy="193"/>
            </a:xfrm>
            <a:custGeom>
              <a:avLst/>
              <a:gdLst/>
              <a:ahLst/>
              <a:cxnLst>
                <a:cxn ang="0">
                  <a:pos x="0" y="385"/>
                </a:cxn>
                <a:cxn ang="0">
                  <a:pos x="1" y="382"/>
                </a:cxn>
                <a:cxn ang="0">
                  <a:pos x="4" y="374"/>
                </a:cxn>
                <a:cxn ang="0">
                  <a:pos x="9" y="360"/>
                </a:cxn>
                <a:cxn ang="0">
                  <a:pos x="15" y="341"/>
                </a:cxn>
                <a:cxn ang="0">
                  <a:pos x="24" y="320"/>
                </a:cxn>
                <a:cxn ang="0">
                  <a:pos x="34" y="294"/>
                </a:cxn>
                <a:cxn ang="0">
                  <a:pos x="45" y="267"/>
                </a:cxn>
                <a:cxn ang="0">
                  <a:pos x="59" y="238"/>
                </a:cxn>
                <a:cxn ang="0">
                  <a:pos x="73" y="208"/>
                </a:cxn>
                <a:cxn ang="0">
                  <a:pos x="89" y="179"/>
                </a:cxn>
                <a:cxn ang="0">
                  <a:pos x="106" y="149"/>
                </a:cxn>
                <a:cxn ang="0">
                  <a:pos x="125" y="120"/>
                </a:cxn>
                <a:cxn ang="0">
                  <a:pos x="143" y="95"/>
                </a:cxn>
                <a:cxn ang="0">
                  <a:pos x="164" y="71"/>
                </a:cxn>
                <a:cxn ang="0">
                  <a:pos x="186" y="50"/>
                </a:cxn>
                <a:cxn ang="0">
                  <a:pos x="208" y="34"/>
                </a:cxn>
                <a:cxn ang="0">
                  <a:pos x="248" y="12"/>
                </a:cxn>
                <a:cxn ang="0">
                  <a:pos x="280" y="0"/>
                </a:cxn>
                <a:cxn ang="0">
                  <a:pos x="303" y="0"/>
                </a:cxn>
                <a:cxn ang="0">
                  <a:pos x="317" y="11"/>
                </a:cxn>
                <a:cxn ang="0">
                  <a:pos x="323" y="30"/>
                </a:cxn>
                <a:cxn ang="0">
                  <a:pos x="321" y="58"/>
                </a:cxn>
                <a:cxn ang="0">
                  <a:pos x="309" y="94"/>
                </a:cxn>
                <a:cxn ang="0">
                  <a:pos x="290" y="135"/>
                </a:cxn>
                <a:cxn ang="0">
                  <a:pos x="277" y="158"/>
                </a:cxn>
                <a:cxn ang="0">
                  <a:pos x="261" y="181"/>
                </a:cxn>
                <a:cxn ang="0">
                  <a:pos x="243" y="203"/>
                </a:cxn>
                <a:cxn ang="0">
                  <a:pos x="225" y="225"/>
                </a:cxn>
                <a:cxn ang="0">
                  <a:pos x="204" y="247"/>
                </a:cxn>
                <a:cxn ang="0">
                  <a:pos x="184" y="268"/>
                </a:cxn>
                <a:cxn ang="0">
                  <a:pos x="163" y="288"/>
                </a:cxn>
                <a:cxn ang="0">
                  <a:pos x="141" y="307"/>
                </a:cxn>
                <a:cxn ang="0">
                  <a:pos x="119" y="323"/>
                </a:cxn>
                <a:cxn ang="0">
                  <a:pos x="98" y="339"/>
                </a:cxn>
                <a:cxn ang="0">
                  <a:pos x="77" y="353"/>
                </a:cxn>
                <a:cxn ang="0">
                  <a:pos x="58" y="365"/>
                </a:cxn>
                <a:cxn ang="0">
                  <a:pos x="41" y="374"/>
                </a:cxn>
                <a:cxn ang="0">
                  <a:pos x="24" y="381"/>
                </a:cxn>
                <a:cxn ang="0">
                  <a:pos x="12" y="384"/>
                </a:cxn>
                <a:cxn ang="0">
                  <a:pos x="0" y="385"/>
                </a:cxn>
              </a:cxnLst>
              <a:rect l="0" t="0" r="r" b="b"/>
              <a:pathLst>
                <a:path w="323" h="385">
                  <a:moveTo>
                    <a:pt x="0" y="385"/>
                  </a:moveTo>
                  <a:lnTo>
                    <a:pt x="1" y="382"/>
                  </a:lnTo>
                  <a:lnTo>
                    <a:pt x="4" y="374"/>
                  </a:lnTo>
                  <a:lnTo>
                    <a:pt x="9" y="360"/>
                  </a:lnTo>
                  <a:lnTo>
                    <a:pt x="15" y="341"/>
                  </a:lnTo>
                  <a:lnTo>
                    <a:pt x="24" y="320"/>
                  </a:lnTo>
                  <a:lnTo>
                    <a:pt x="34" y="294"/>
                  </a:lnTo>
                  <a:lnTo>
                    <a:pt x="45" y="267"/>
                  </a:lnTo>
                  <a:lnTo>
                    <a:pt x="59" y="238"/>
                  </a:lnTo>
                  <a:lnTo>
                    <a:pt x="73" y="208"/>
                  </a:lnTo>
                  <a:lnTo>
                    <a:pt x="89" y="179"/>
                  </a:lnTo>
                  <a:lnTo>
                    <a:pt x="106" y="149"/>
                  </a:lnTo>
                  <a:lnTo>
                    <a:pt x="125" y="120"/>
                  </a:lnTo>
                  <a:lnTo>
                    <a:pt x="143" y="95"/>
                  </a:lnTo>
                  <a:lnTo>
                    <a:pt x="164" y="71"/>
                  </a:lnTo>
                  <a:lnTo>
                    <a:pt x="186" y="50"/>
                  </a:lnTo>
                  <a:lnTo>
                    <a:pt x="208" y="34"/>
                  </a:lnTo>
                  <a:lnTo>
                    <a:pt x="248" y="12"/>
                  </a:lnTo>
                  <a:lnTo>
                    <a:pt x="280" y="0"/>
                  </a:lnTo>
                  <a:lnTo>
                    <a:pt x="303" y="0"/>
                  </a:lnTo>
                  <a:lnTo>
                    <a:pt x="317" y="11"/>
                  </a:lnTo>
                  <a:lnTo>
                    <a:pt x="323" y="30"/>
                  </a:lnTo>
                  <a:lnTo>
                    <a:pt x="321" y="58"/>
                  </a:lnTo>
                  <a:lnTo>
                    <a:pt x="309" y="94"/>
                  </a:lnTo>
                  <a:lnTo>
                    <a:pt x="290" y="135"/>
                  </a:lnTo>
                  <a:lnTo>
                    <a:pt x="277" y="158"/>
                  </a:lnTo>
                  <a:lnTo>
                    <a:pt x="261" y="181"/>
                  </a:lnTo>
                  <a:lnTo>
                    <a:pt x="243" y="203"/>
                  </a:lnTo>
                  <a:lnTo>
                    <a:pt x="225" y="225"/>
                  </a:lnTo>
                  <a:lnTo>
                    <a:pt x="204" y="247"/>
                  </a:lnTo>
                  <a:lnTo>
                    <a:pt x="184" y="268"/>
                  </a:lnTo>
                  <a:lnTo>
                    <a:pt x="163" y="288"/>
                  </a:lnTo>
                  <a:lnTo>
                    <a:pt x="141" y="307"/>
                  </a:lnTo>
                  <a:lnTo>
                    <a:pt x="119" y="323"/>
                  </a:lnTo>
                  <a:lnTo>
                    <a:pt x="98" y="339"/>
                  </a:lnTo>
                  <a:lnTo>
                    <a:pt x="77" y="353"/>
                  </a:lnTo>
                  <a:lnTo>
                    <a:pt x="58" y="365"/>
                  </a:lnTo>
                  <a:lnTo>
                    <a:pt x="41" y="374"/>
                  </a:lnTo>
                  <a:lnTo>
                    <a:pt x="24" y="381"/>
                  </a:lnTo>
                  <a:lnTo>
                    <a:pt x="12" y="384"/>
                  </a:lnTo>
                  <a:lnTo>
                    <a:pt x="0" y="385"/>
                  </a:lnTo>
                  <a:close/>
                </a:path>
              </a:pathLst>
            </a:custGeom>
            <a:solidFill>
              <a:srgbClr val="FFF9F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5" name="Freeform 19"/>
            <p:cNvSpPr>
              <a:spLocks/>
            </p:cNvSpPr>
            <p:nvPr/>
          </p:nvSpPr>
          <p:spPr bwMode="auto">
            <a:xfrm>
              <a:off x="1031" y="2323"/>
              <a:ext cx="158" cy="187"/>
            </a:xfrm>
            <a:custGeom>
              <a:avLst/>
              <a:gdLst/>
              <a:ahLst/>
              <a:cxnLst>
                <a:cxn ang="0">
                  <a:pos x="0" y="374"/>
                </a:cxn>
                <a:cxn ang="0">
                  <a:pos x="1" y="370"/>
                </a:cxn>
                <a:cxn ang="0">
                  <a:pos x="3" y="362"/>
                </a:cxn>
                <a:cxn ang="0">
                  <a:pos x="8" y="348"/>
                </a:cxn>
                <a:cxn ang="0">
                  <a:pos x="15" y="331"/>
                </a:cxn>
                <a:cxn ang="0">
                  <a:pos x="23" y="309"/>
                </a:cxn>
                <a:cxn ang="0">
                  <a:pos x="32" y="285"/>
                </a:cxn>
                <a:cxn ang="0">
                  <a:pos x="44" y="258"/>
                </a:cxn>
                <a:cxn ang="0">
                  <a:pos x="56" y="231"/>
                </a:cxn>
                <a:cxn ang="0">
                  <a:pos x="70" y="202"/>
                </a:cxn>
                <a:cxn ang="0">
                  <a:pos x="86" y="173"/>
                </a:cxn>
                <a:cxn ang="0">
                  <a:pos x="102" y="144"/>
                </a:cxn>
                <a:cxn ang="0">
                  <a:pos x="121" y="117"/>
                </a:cxn>
                <a:cxn ang="0">
                  <a:pos x="139" y="91"/>
                </a:cxn>
                <a:cxn ang="0">
                  <a:pos x="159" y="68"/>
                </a:cxn>
                <a:cxn ang="0">
                  <a:pos x="180" y="49"/>
                </a:cxn>
                <a:cxn ang="0">
                  <a:pos x="202" y="32"/>
                </a:cxn>
                <a:cxn ang="0">
                  <a:pos x="241" y="11"/>
                </a:cxn>
                <a:cxn ang="0">
                  <a:pos x="272" y="0"/>
                </a:cxn>
                <a:cxn ang="0">
                  <a:pos x="294" y="0"/>
                </a:cxn>
                <a:cxn ang="0">
                  <a:pos x="309" y="11"/>
                </a:cxn>
                <a:cxn ang="0">
                  <a:pos x="315" y="29"/>
                </a:cxn>
                <a:cxn ang="0">
                  <a:pos x="311" y="57"/>
                </a:cxn>
                <a:cxn ang="0">
                  <a:pos x="301" y="90"/>
                </a:cxn>
                <a:cxn ang="0">
                  <a:pos x="281" y="132"/>
                </a:cxn>
                <a:cxn ang="0">
                  <a:pos x="268" y="153"/>
                </a:cxn>
                <a:cxn ang="0">
                  <a:pos x="253" y="175"/>
                </a:cxn>
                <a:cxn ang="0">
                  <a:pos x="236" y="197"/>
                </a:cxn>
                <a:cxn ang="0">
                  <a:pos x="219" y="219"/>
                </a:cxn>
                <a:cxn ang="0">
                  <a:pos x="199" y="240"/>
                </a:cxn>
                <a:cxn ang="0">
                  <a:pos x="179" y="259"/>
                </a:cxn>
                <a:cxn ang="0">
                  <a:pos x="158" y="279"/>
                </a:cxn>
                <a:cxn ang="0">
                  <a:pos x="136" y="297"/>
                </a:cxn>
                <a:cxn ang="0">
                  <a:pos x="115" y="314"/>
                </a:cxn>
                <a:cxn ang="0">
                  <a:pos x="94" y="329"/>
                </a:cxn>
                <a:cxn ang="0">
                  <a:pos x="75" y="342"/>
                </a:cxn>
                <a:cxn ang="0">
                  <a:pos x="56" y="353"/>
                </a:cxn>
                <a:cxn ang="0">
                  <a:pos x="39" y="362"/>
                </a:cxn>
                <a:cxn ang="0">
                  <a:pos x="24" y="369"/>
                </a:cxn>
                <a:cxn ang="0">
                  <a:pos x="10" y="372"/>
                </a:cxn>
                <a:cxn ang="0">
                  <a:pos x="0" y="374"/>
                </a:cxn>
              </a:cxnLst>
              <a:rect l="0" t="0" r="r" b="b"/>
              <a:pathLst>
                <a:path w="315" h="374">
                  <a:moveTo>
                    <a:pt x="0" y="374"/>
                  </a:moveTo>
                  <a:lnTo>
                    <a:pt x="1" y="370"/>
                  </a:lnTo>
                  <a:lnTo>
                    <a:pt x="3" y="362"/>
                  </a:lnTo>
                  <a:lnTo>
                    <a:pt x="8" y="348"/>
                  </a:lnTo>
                  <a:lnTo>
                    <a:pt x="15" y="331"/>
                  </a:lnTo>
                  <a:lnTo>
                    <a:pt x="23" y="309"/>
                  </a:lnTo>
                  <a:lnTo>
                    <a:pt x="32" y="285"/>
                  </a:lnTo>
                  <a:lnTo>
                    <a:pt x="44" y="258"/>
                  </a:lnTo>
                  <a:lnTo>
                    <a:pt x="56" y="231"/>
                  </a:lnTo>
                  <a:lnTo>
                    <a:pt x="70" y="202"/>
                  </a:lnTo>
                  <a:lnTo>
                    <a:pt x="86" y="173"/>
                  </a:lnTo>
                  <a:lnTo>
                    <a:pt x="102" y="144"/>
                  </a:lnTo>
                  <a:lnTo>
                    <a:pt x="121" y="117"/>
                  </a:lnTo>
                  <a:lnTo>
                    <a:pt x="139" y="91"/>
                  </a:lnTo>
                  <a:lnTo>
                    <a:pt x="159" y="68"/>
                  </a:lnTo>
                  <a:lnTo>
                    <a:pt x="180" y="49"/>
                  </a:lnTo>
                  <a:lnTo>
                    <a:pt x="202" y="32"/>
                  </a:lnTo>
                  <a:lnTo>
                    <a:pt x="241" y="11"/>
                  </a:lnTo>
                  <a:lnTo>
                    <a:pt x="272" y="0"/>
                  </a:lnTo>
                  <a:lnTo>
                    <a:pt x="294" y="0"/>
                  </a:lnTo>
                  <a:lnTo>
                    <a:pt x="309" y="11"/>
                  </a:lnTo>
                  <a:lnTo>
                    <a:pt x="315" y="29"/>
                  </a:lnTo>
                  <a:lnTo>
                    <a:pt x="311" y="57"/>
                  </a:lnTo>
                  <a:lnTo>
                    <a:pt x="301" y="90"/>
                  </a:lnTo>
                  <a:lnTo>
                    <a:pt x="281" y="132"/>
                  </a:lnTo>
                  <a:lnTo>
                    <a:pt x="268" y="153"/>
                  </a:lnTo>
                  <a:lnTo>
                    <a:pt x="253" y="175"/>
                  </a:lnTo>
                  <a:lnTo>
                    <a:pt x="236" y="197"/>
                  </a:lnTo>
                  <a:lnTo>
                    <a:pt x="219" y="219"/>
                  </a:lnTo>
                  <a:lnTo>
                    <a:pt x="199" y="240"/>
                  </a:lnTo>
                  <a:lnTo>
                    <a:pt x="179" y="259"/>
                  </a:lnTo>
                  <a:lnTo>
                    <a:pt x="158" y="279"/>
                  </a:lnTo>
                  <a:lnTo>
                    <a:pt x="136" y="297"/>
                  </a:lnTo>
                  <a:lnTo>
                    <a:pt x="115" y="314"/>
                  </a:lnTo>
                  <a:lnTo>
                    <a:pt x="94" y="329"/>
                  </a:lnTo>
                  <a:lnTo>
                    <a:pt x="75" y="342"/>
                  </a:lnTo>
                  <a:lnTo>
                    <a:pt x="56" y="353"/>
                  </a:lnTo>
                  <a:lnTo>
                    <a:pt x="39" y="362"/>
                  </a:lnTo>
                  <a:lnTo>
                    <a:pt x="24" y="369"/>
                  </a:lnTo>
                  <a:lnTo>
                    <a:pt x="10" y="372"/>
                  </a:lnTo>
                  <a:lnTo>
                    <a:pt x="0" y="374"/>
                  </a:lnTo>
                  <a:close/>
                </a:path>
              </a:pathLst>
            </a:custGeom>
            <a:solidFill>
              <a:srgbClr val="FCF4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6" name="Freeform 20"/>
            <p:cNvSpPr>
              <a:spLocks/>
            </p:cNvSpPr>
            <p:nvPr/>
          </p:nvSpPr>
          <p:spPr bwMode="auto">
            <a:xfrm>
              <a:off x="1034" y="2325"/>
              <a:ext cx="152" cy="182"/>
            </a:xfrm>
            <a:custGeom>
              <a:avLst/>
              <a:gdLst/>
              <a:ahLst/>
              <a:cxnLst>
                <a:cxn ang="0">
                  <a:pos x="0" y="363"/>
                </a:cxn>
                <a:cxn ang="0">
                  <a:pos x="2" y="359"/>
                </a:cxn>
                <a:cxn ang="0">
                  <a:pos x="4" y="351"/>
                </a:cxn>
                <a:cxn ang="0">
                  <a:pos x="9" y="339"/>
                </a:cxn>
                <a:cxn ang="0">
                  <a:pos x="15" y="321"/>
                </a:cxn>
                <a:cxn ang="0">
                  <a:pos x="22" y="301"/>
                </a:cxn>
                <a:cxn ang="0">
                  <a:pos x="33" y="277"/>
                </a:cxn>
                <a:cxn ang="0">
                  <a:pos x="43" y="251"/>
                </a:cxn>
                <a:cxn ang="0">
                  <a:pos x="56" y="224"/>
                </a:cxn>
                <a:cxn ang="0">
                  <a:pos x="70" y="196"/>
                </a:cxn>
                <a:cxn ang="0">
                  <a:pos x="83" y="168"/>
                </a:cxn>
                <a:cxn ang="0">
                  <a:pos x="100" y="140"/>
                </a:cxn>
                <a:cxn ang="0">
                  <a:pos x="117" y="114"/>
                </a:cxn>
                <a:cxn ang="0">
                  <a:pos x="135" y="90"/>
                </a:cxn>
                <a:cxn ang="0">
                  <a:pos x="155" y="67"/>
                </a:cxn>
                <a:cxn ang="0">
                  <a:pos x="175" y="47"/>
                </a:cxn>
                <a:cxn ang="0">
                  <a:pos x="195" y="32"/>
                </a:cxn>
                <a:cxn ang="0">
                  <a:pos x="233" y="10"/>
                </a:cxn>
                <a:cxn ang="0">
                  <a:pos x="264" y="0"/>
                </a:cxn>
                <a:cxn ang="0">
                  <a:pos x="286" y="0"/>
                </a:cxn>
                <a:cxn ang="0">
                  <a:pos x="300" y="10"/>
                </a:cxn>
                <a:cxn ang="0">
                  <a:pos x="305" y="29"/>
                </a:cxn>
                <a:cxn ang="0">
                  <a:pos x="302" y="54"/>
                </a:cxn>
                <a:cxn ang="0">
                  <a:pos x="292" y="87"/>
                </a:cxn>
                <a:cxn ang="0">
                  <a:pos x="274" y="128"/>
                </a:cxn>
                <a:cxn ang="0">
                  <a:pos x="261" y="150"/>
                </a:cxn>
                <a:cxn ang="0">
                  <a:pos x="247" y="170"/>
                </a:cxn>
                <a:cxn ang="0">
                  <a:pos x="230" y="192"/>
                </a:cxn>
                <a:cxn ang="0">
                  <a:pos x="213" y="213"/>
                </a:cxn>
                <a:cxn ang="0">
                  <a:pos x="193" y="234"/>
                </a:cxn>
                <a:cxn ang="0">
                  <a:pos x="173" y="253"/>
                </a:cxn>
                <a:cxn ang="0">
                  <a:pos x="154" y="272"/>
                </a:cxn>
                <a:cxn ang="0">
                  <a:pos x="133" y="289"/>
                </a:cxn>
                <a:cxn ang="0">
                  <a:pos x="112" y="305"/>
                </a:cxn>
                <a:cxn ang="0">
                  <a:pos x="93" y="319"/>
                </a:cxn>
                <a:cxn ang="0">
                  <a:pos x="73" y="333"/>
                </a:cxn>
                <a:cxn ang="0">
                  <a:pos x="55" y="343"/>
                </a:cxn>
                <a:cxn ang="0">
                  <a:pos x="39" y="351"/>
                </a:cxn>
                <a:cxn ang="0">
                  <a:pos x="24" y="358"/>
                </a:cxn>
                <a:cxn ang="0">
                  <a:pos x="11" y="362"/>
                </a:cxn>
                <a:cxn ang="0">
                  <a:pos x="0" y="363"/>
                </a:cxn>
              </a:cxnLst>
              <a:rect l="0" t="0" r="r" b="b"/>
              <a:pathLst>
                <a:path w="305" h="363">
                  <a:moveTo>
                    <a:pt x="0" y="363"/>
                  </a:moveTo>
                  <a:lnTo>
                    <a:pt x="2" y="359"/>
                  </a:lnTo>
                  <a:lnTo>
                    <a:pt x="4" y="351"/>
                  </a:lnTo>
                  <a:lnTo>
                    <a:pt x="9" y="339"/>
                  </a:lnTo>
                  <a:lnTo>
                    <a:pt x="15" y="321"/>
                  </a:lnTo>
                  <a:lnTo>
                    <a:pt x="22" y="301"/>
                  </a:lnTo>
                  <a:lnTo>
                    <a:pt x="33" y="277"/>
                  </a:lnTo>
                  <a:lnTo>
                    <a:pt x="43" y="251"/>
                  </a:lnTo>
                  <a:lnTo>
                    <a:pt x="56" y="224"/>
                  </a:lnTo>
                  <a:lnTo>
                    <a:pt x="70" y="196"/>
                  </a:lnTo>
                  <a:lnTo>
                    <a:pt x="83" y="168"/>
                  </a:lnTo>
                  <a:lnTo>
                    <a:pt x="100" y="140"/>
                  </a:lnTo>
                  <a:lnTo>
                    <a:pt x="117" y="114"/>
                  </a:lnTo>
                  <a:lnTo>
                    <a:pt x="135" y="90"/>
                  </a:lnTo>
                  <a:lnTo>
                    <a:pt x="155" y="67"/>
                  </a:lnTo>
                  <a:lnTo>
                    <a:pt x="175" y="47"/>
                  </a:lnTo>
                  <a:lnTo>
                    <a:pt x="195" y="32"/>
                  </a:lnTo>
                  <a:lnTo>
                    <a:pt x="233" y="10"/>
                  </a:lnTo>
                  <a:lnTo>
                    <a:pt x="264" y="0"/>
                  </a:lnTo>
                  <a:lnTo>
                    <a:pt x="286" y="0"/>
                  </a:lnTo>
                  <a:lnTo>
                    <a:pt x="300" y="10"/>
                  </a:lnTo>
                  <a:lnTo>
                    <a:pt x="305" y="29"/>
                  </a:lnTo>
                  <a:lnTo>
                    <a:pt x="302" y="54"/>
                  </a:lnTo>
                  <a:lnTo>
                    <a:pt x="292" y="87"/>
                  </a:lnTo>
                  <a:lnTo>
                    <a:pt x="274" y="128"/>
                  </a:lnTo>
                  <a:lnTo>
                    <a:pt x="261" y="150"/>
                  </a:lnTo>
                  <a:lnTo>
                    <a:pt x="247" y="170"/>
                  </a:lnTo>
                  <a:lnTo>
                    <a:pt x="230" y="192"/>
                  </a:lnTo>
                  <a:lnTo>
                    <a:pt x="213" y="213"/>
                  </a:lnTo>
                  <a:lnTo>
                    <a:pt x="193" y="234"/>
                  </a:lnTo>
                  <a:lnTo>
                    <a:pt x="173" y="253"/>
                  </a:lnTo>
                  <a:lnTo>
                    <a:pt x="154" y="272"/>
                  </a:lnTo>
                  <a:lnTo>
                    <a:pt x="133" y="289"/>
                  </a:lnTo>
                  <a:lnTo>
                    <a:pt x="112" y="305"/>
                  </a:lnTo>
                  <a:lnTo>
                    <a:pt x="93" y="319"/>
                  </a:lnTo>
                  <a:lnTo>
                    <a:pt x="73" y="333"/>
                  </a:lnTo>
                  <a:lnTo>
                    <a:pt x="55" y="343"/>
                  </a:lnTo>
                  <a:lnTo>
                    <a:pt x="39" y="351"/>
                  </a:lnTo>
                  <a:lnTo>
                    <a:pt x="24" y="358"/>
                  </a:lnTo>
                  <a:lnTo>
                    <a:pt x="11" y="362"/>
                  </a:lnTo>
                  <a:lnTo>
                    <a:pt x="0" y="363"/>
                  </a:lnTo>
                  <a:close/>
                </a:path>
              </a:pathLst>
            </a:custGeom>
            <a:solidFill>
              <a:srgbClr val="F9EF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7" name="Freeform 21"/>
            <p:cNvSpPr>
              <a:spLocks/>
            </p:cNvSpPr>
            <p:nvPr/>
          </p:nvSpPr>
          <p:spPr bwMode="auto">
            <a:xfrm>
              <a:off x="1035" y="2328"/>
              <a:ext cx="149" cy="177"/>
            </a:xfrm>
            <a:custGeom>
              <a:avLst/>
              <a:gdLst/>
              <a:ahLst/>
              <a:cxnLst>
                <a:cxn ang="0">
                  <a:pos x="0" y="352"/>
                </a:cxn>
                <a:cxn ang="0">
                  <a:pos x="1" y="350"/>
                </a:cxn>
                <a:cxn ang="0">
                  <a:pos x="3" y="341"/>
                </a:cxn>
                <a:cxn ang="0">
                  <a:pos x="8" y="328"/>
                </a:cxn>
                <a:cxn ang="0">
                  <a:pos x="14" y="312"/>
                </a:cxn>
                <a:cxn ang="0">
                  <a:pos x="22" y="291"/>
                </a:cxn>
                <a:cxn ang="0">
                  <a:pos x="31" y="269"/>
                </a:cxn>
                <a:cxn ang="0">
                  <a:pos x="41" y="244"/>
                </a:cxn>
                <a:cxn ang="0">
                  <a:pos x="54" y="217"/>
                </a:cxn>
                <a:cxn ang="0">
                  <a:pos x="67" y="190"/>
                </a:cxn>
                <a:cxn ang="0">
                  <a:pos x="82" y="163"/>
                </a:cxn>
                <a:cxn ang="0">
                  <a:pos x="97" y="136"/>
                </a:cxn>
                <a:cxn ang="0">
                  <a:pos x="114" y="110"/>
                </a:cxn>
                <a:cxn ang="0">
                  <a:pos x="131" y="86"/>
                </a:cxn>
                <a:cxn ang="0">
                  <a:pos x="150" y="64"/>
                </a:cxn>
                <a:cxn ang="0">
                  <a:pos x="169" y="46"/>
                </a:cxn>
                <a:cxn ang="0">
                  <a:pos x="190" y="31"/>
                </a:cxn>
                <a:cxn ang="0">
                  <a:pos x="227" y="10"/>
                </a:cxn>
                <a:cxn ang="0">
                  <a:pos x="257" y="0"/>
                </a:cxn>
                <a:cxn ang="0">
                  <a:pos x="278" y="0"/>
                </a:cxn>
                <a:cxn ang="0">
                  <a:pos x="292" y="9"/>
                </a:cxn>
                <a:cxn ang="0">
                  <a:pos x="296" y="26"/>
                </a:cxn>
                <a:cxn ang="0">
                  <a:pos x="294" y="51"/>
                </a:cxn>
                <a:cxn ang="0">
                  <a:pos x="283" y="84"/>
                </a:cxn>
                <a:cxn ang="0">
                  <a:pos x="266" y="123"/>
                </a:cxn>
                <a:cxn ang="0">
                  <a:pos x="253" y="144"/>
                </a:cxn>
                <a:cxn ang="0">
                  <a:pos x="240" y="164"/>
                </a:cxn>
                <a:cxn ang="0">
                  <a:pos x="224" y="185"/>
                </a:cxn>
                <a:cxn ang="0">
                  <a:pos x="206" y="206"/>
                </a:cxn>
                <a:cxn ang="0">
                  <a:pos x="188" y="225"/>
                </a:cxn>
                <a:cxn ang="0">
                  <a:pos x="168" y="245"/>
                </a:cxn>
                <a:cxn ang="0">
                  <a:pos x="149" y="262"/>
                </a:cxn>
                <a:cxn ang="0">
                  <a:pos x="129" y="280"/>
                </a:cxn>
                <a:cxn ang="0">
                  <a:pos x="109" y="296"/>
                </a:cxn>
                <a:cxn ang="0">
                  <a:pos x="90" y="310"/>
                </a:cxn>
                <a:cxn ang="0">
                  <a:pos x="70" y="322"/>
                </a:cxn>
                <a:cxn ang="0">
                  <a:pos x="53" y="333"/>
                </a:cxn>
                <a:cxn ang="0">
                  <a:pos x="37" y="342"/>
                </a:cxn>
                <a:cxn ang="0">
                  <a:pos x="23" y="348"/>
                </a:cxn>
                <a:cxn ang="0">
                  <a:pos x="10" y="351"/>
                </a:cxn>
                <a:cxn ang="0">
                  <a:pos x="0" y="352"/>
                </a:cxn>
              </a:cxnLst>
              <a:rect l="0" t="0" r="r" b="b"/>
              <a:pathLst>
                <a:path w="296" h="352">
                  <a:moveTo>
                    <a:pt x="0" y="352"/>
                  </a:moveTo>
                  <a:lnTo>
                    <a:pt x="1" y="350"/>
                  </a:lnTo>
                  <a:lnTo>
                    <a:pt x="3" y="341"/>
                  </a:lnTo>
                  <a:lnTo>
                    <a:pt x="8" y="328"/>
                  </a:lnTo>
                  <a:lnTo>
                    <a:pt x="14" y="312"/>
                  </a:lnTo>
                  <a:lnTo>
                    <a:pt x="22" y="291"/>
                  </a:lnTo>
                  <a:lnTo>
                    <a:pt x="31" y="269"/>
                  </a:lnTo>
                  <a:lnTo>
                    <a:pt x="41" y="244"/>
                  </a:lnTo>
                  <a:lnTo>
                    <a:pt x="54" y="217"/>
                  </a:lnTo>
                  <a:lnTo>
                    <a:pt x="67" y="190"/>
                  </a:lnTo>
                  <a:lnTo>
                    <a:pt x="82" y="163"/>
                  </a:lnTo>
                  <a:lnTo>
                    <a:pt x="97" y="136"/>
                  </a:lnTo>
                  <a:lnTo>
                    <a:pt x="114" y="110"/>
                  </a:lnTo>
                  <a:lnTo>
                    <a:pt x="131" y="86"/>
                  </a:lnTo>
                  <a:lnTo>
                    <a:pt x="150" y="64"/>
                  </a:lnTo>
                  <a:lnTo>
                    <a:pt x="169" y="46"/>
                  </a:lnTo>
                  <a:lnTo>
                    <a:pt x="190" y="31"/>
                  </a:lnTo>
                  <a:lnTo>
                    <a:pt x="227" y="10"/>
                  </a:lnTo>
                  <a:lnTo>
                    <a:pt x="257" y="0"/>
                  </a:lnTo>
                  <a:lnTo>
                    <a:pt x="278" y="0"/>
                  </a:lnTo>
                  <a:lnTo>
                    <a:pt x="292" y="9"/>
                  </a:lnTo>
                  <a:lnTo>
                    <a:pt x="296" y="26"/>
                  </a:lnTo>
                  <a:lnTo>
                    <a:pt x="294" y="51"/>
                  </a:lnTo>
                  <a:lnTo>
                    <a:pt x="283" y="84"/>
                  </a:lnTo>
                  <a:lnTo>
                    <a:pt x="266" y="123"/>
                  </a:lnTo>
                  <a:lnTo>
                    <a:pt x="253" y="144"/>
                  </a:lnTo>
                  <a:lnTo>
                    <a:pt x="240" y="164"/>
                  </a:lnTo>
                  <a:lnTo>
                    <a:pt x="224" y="185"/>
                  </a:lnTo>
                  <a:lnTo>
                    <a:pt x="206" y="206"/>
                  </a:lnTo>
                  <a:lnTo>
                    <a:pt x="188" y="225"/>
                  </a:lnTo>
                  <a:lnTo>
                    <a:pt x="168" y="245"/>
                  </a:lnTo>
                  <a:lnTo>
                    <a:pt x="149" y="262"/>
                  </a:lnTo>
                  <a:lnTo>
                    <a:pt x="129" y="280"/>
                  </a:lnTo>
                  <a:lnTo>
                    <a:pt x="109" y="296"/>
                  </a:lnTo>
                  <a:lnTo>
                    <a:pt x="90" y="310"/>
                  </a:lnTo>
                  <a:lnTo>
                    <a:pt x="70" y="322"/>
                  </a:lnTo>
                  <a:lnTo>
                    <a:pt x="53" y="333"/>
                  </a:lnTo>
                  <a:lnTo>
                    <a:pt x="37" y="342"/>
                  </a:lnTo>
                  <a:lnTo>
                    <a:pt x="23" y="348"/>
                  </a:lnTo>
                  <a:lnTo>
                    <a:pt x="10" y="351"/>
                  </a:lnTo>
                  <a:lnTo>
                    <a:pt x="0" y="352"/>
                  </a:lnTo>
                  <a:close/>
                </a:path>
              </a:pathLst>
            </a:custGeom>
            <a:solidFill>
              <a:srgbClr val="F9ED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8" name="Freeform 22"/>
            <p:cNvSpPr>
              <a:spLocks/>
            </p:cNvSpPr>
            <p:nvPr/>
          </p:nvSpPr>
          <p:spPr bwMode="auto">
            <a:xfrm>
              <a:off x="1038" y="2331"/>
              <a:ext cx="144" cy="171"/>
            </a:xfrm>
            <a:custGeom>
              <a:avLst/>
              <a:gdLst/>
              <a:ahLst/>
              <a:cxnLst>
                <a:cxn ang="0">
                  <a:pos x="0" y="341"/>
                </a:cxn>
                <a:cxn ang="0">
                  <a:pos x="1" y="339"/>
                </a:cxn>
                <a:cxn ang="0">
                  <a:pos x="3" y="331"/>
                </a:cxn>
                <a:cxn ang="0">
                  <a:pos x="8" y="318"/>
                </a:cxn>
                <a:cxn ang="0">
                  <a:pos x="13" y="302"/>
                </a:cxn>
                <a:cxn ang="0">
                  <a:pos x="20" y="283"/>
                </a:cxn>
                <a:cxn ang="0">
                  <a:pos x="30" y="261"/>
                </a:cxn>
                <a:cxn ang="0">
                  <a:pos x="40" y="237"/>
                </a:cxn>
                <a:cxn ang="0">
                  <a:pos x="51" y="211"/>
                </a:cxn>
                <a:cxn ang="0">
                  <a:pos x="64" y="185"/>
                </a:cxn>
                <a:cxn ang="0">
                  <a:pos x="79" y="158"/>
                </a:cxn>
                <a:cxn ang="0">
                  <a:pos x="94" y="132"/>
                </a:cxn>
                <a:cxn ang="0">
                  <a:pos x="110" y="106"/>
                </a:cxn>
                <a:cxn ang="0">
                  <a:pos x="127" y="83"/>
                </a:cxn>
                <a:cxn ang="0">
                  <a:pos x="145" y="63"/>
                </a:cxn>
                <a:cxn ang="0">
                  <a:pos x="164" y="44"/>
                </a:cxn>
                <a:cxn ang="0">
                  <a:pos x="184" y="29"/>
                </a:cxn>
                <a:cxn ang="0">
                  <a:pos x="220" y="10"/>
                </a:cxn>
                <a:cxn ang="0">
                  <a:pos x="248" y="0"/>
                </a:cxn>
                <a:cxn ang="0">
                  <a:pos x="269" y="0"/>
                </a:cxn>
                <a:cxn ang="0">
                  <a:pos x="282" y="10"/>
                </a:cxn>
                <a:cxn ang="0">
                  <a:pos x="288" y="27"/>
                </a:cxn>
                <a:cxn ang="0">
                  <a:pos x="285" y="51"/>
                </a:cxn>
                <a:cxn ang="0">
                  <a:pos x="275" y="83"/>
                </a:cxn>
                <a:cxn ang="0">
                  <a:pos x="258" y="120"/>
                </a:cxn>
                <a:cxn ang="0">
                  <a:pos x="246" y="141"/>
                </a:cxn>
                <a:cxn ang="0">
                  <a:pos x="232" y="160"/>
                </a:cxn>
                <a:cxn ang="0">
                  <a:pos x="217" y="180"/>
                </a:cxn>
                <a:cxn ang="0">
                  <a:pos x="200" y="201"/>
                </a:cxn>
                <a:cxn ang="0">
                  <a:pos x="182" y="219"/>
                </a:cxn>
                <a:cxn ang="0">
                  <a:pos x="163" y="238"/>
                </a:cxn>
                <a:cxn ang="0">
                  <a:pos x="144" y="255"/>
                </a:cxn>
                <a:cxn ang="0">
                  <a:pos x="125" y="272"/>
                </a:cxn>
                <a:cxn ang="0">
                  <a:pos x="106" y="287"/>
                </a:cxn>
                <a:cxn ang="0">
                  <a:pos x="87" y="301"/>
                </a:cxn>
                <a:cxn ang="0">
                  <a:pos x="69" y="313"/>
                </a:cxn>
                <a:cxn ang="0">
                  <a:pos x="51" y="323"/>
                </a:cxn>
                <a:cxn ang="0">
                  <a:pos x="35" y="331"/>
                </a:cxn>
                <a:cxn ang="0">
                  <a:pos x="21" y="337"/>
                </a:cxn>
                <a:cxn ang="0">
                  <a:pos x="10" y="340"/>
                </a:cxn>
                <a:cxn ang="0">
                  <a:pos x="0" y="341"/>
                </a:cxn>
              </a:cxnLst>
              <a:rect l="0" t="0" r="r" b="b"/>
              <a:pathLst>
                <a:path w="288" h="341">
                  <a:moveTo>
                    <a:pt x="0" y="341"/>
                  </a:moveTo>
                  <a:lnTo>
                    <a:pt x="1" y="339"/>
                  </a:lnTo>
                  <a:lnTo>
                    <a:pt x="3" y="331"/>
                  </a:lnTo>
                  <a:lnTo>
                    <a:pt x="8" y="318"/>
                  </a:lnTo>
                  <a:lnTo>
                    <a:pt x="13" y="302"/>
                  </a:lnTo>
                  <a:lnTo>
                    <a:pt x="20" y="283"/>
                  </a:lnTo>
                  <a:lnTo>
                    <a:pt x="30" y="261"/>
                  </a:lnTo>
                  <a:lnTo>
                    <a:pt x="40" y="237"/>
                  </a:lnTo>
                  <a:lnTo>
                    <a:pt x="51" y="211"/>
                  </a:lnTo>
                  <a:lnTo>
                    <a:pt x="64" y="185"/>
                  </a:lnTo>
                  <a:lnTo>
                    <a:pt x="79" y="158"/>
                  </a:lnTo>
                  <a:lnTo>
                    <a:pt x="94" y="132"/>
                  </a:lnTo>
                  <a:lnTo>
                    <a:pt x="110" y="106"/>
                  </a:lnTo>
                  <a:lnTo>
                    <a:pt x="127" y="83"/>
                  </a:lnTo>
                  <a:lnTo>
                    <a:pt x="145" y="63"/>
                  </a:lnTo>
                  <a:lnTo>
                    <a:pt x="164" y="44"/>
                  </a:lnTo>
                  <a:lnTo>
                    <a:pt x="184" y="29"/>
                  </a:lnTo>
                  <a:lnTo>
                    <a:pt x="220" y="10"/>
                  </a:lnTo>
                  <a:lnTo>
                    <a:pt x="248" y="0"/>
                  </a:lnTo>
                  <a:lnTo>
                    <a:pt x="269" y="0"/>
                  </a:lnTo>
                  <a:lnTo>
                    <a:pt x="282" y="10"/>
                  </a:lnTo>
                  <a:lnTo>
                    <a:pt x="288" y="27"/>
                  </a:lnTo>
                  <a:lnTo>
                    <a:pt x="285" y="51"/>
                  </a:lnTo>
                  <a:lnTo>
                    <a:pt x="275" y="83"/>
                  </a:lnTo>
                  <a:lnTo>
                    <a:pt x="258" y="120"/>
                  </a:lnTo>
                  <a:lnTo>
                    <a:pt x="246" y="141"/>
                  </a:lnTo>
                  <a:lnTo>
                    <a:pt x="232" y="160"/>
                  </a:lnTo>
                  <a:lnTo>
                    <a:pt x="217" y="180"/>
                  </a:lnTo>
                  <a:lnTo>
                    <a:pt x="200" y="201"/>
                  </a:lnTo>
                  <a:lnTo>
                    <a:pt x="182" y="219"/>
                  </a:lnTo>
                  <a:lnTo>
                    <a:pt x="163" y="238"/>
                  </a:lnTo>
                  <a:lnTo>
                    <a:pt x="144" y="255"/>
                  </a:lnTo>
                  <a:lnTo>
                    <a:pt x="125" y="272"/>
                  </a:lnTo>
                  <a:lnTo>
                    <a:pt x="106" y="287"/>
                  </a:lnTo>
                  <a:lnTo>
                    <a:pt x="87" y="301"/>
                  </a:lnTo>
                  <a:lnTo>
                    <a:pt x="69" y="313"/>
                  </a:lnTo>
                  <a:lnTo>
                    <a:pt x="51" y="323"/>
                  </a:lnTo>
                  <a:lnTo>
                    <a:pt x="35" y="331"/>
                  </a:lnTo>
                  <a:lnTo>
                    <a:pt x="21" y="337"/>
                  </a:lnTo>
                  <a:lnTo>
                    <a:pt x="10" y="340"/>
                  </a:lnTo>
                  <a:lnTo>
                    <a:pt x="0" y="341"/>
                  </a:lnTo>
                  <a:close/>
                </a:path>
              </a:pathLst>
            </a:custGeom>
            <a:solidFill>
              <a:srgbClr val="F7E5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9" name="Freeform 23"/>
            <p:cNvSpPr>
              <a:spLocks/>
            </p:cNvSpPr>
            <p:nvPr/>
          </p:nvSpPr>
          <p:spPr bwMode="auto">
            <a:xfrm>
              <a:off x="1040" y="2333"/>
              <a:ext cx="140" cy="166"/>
            </a:xfrm>
            <a:custGeom>
              <a:avLst/>
              <a:gdLst/>
              <a:ahLst/>
              <a:cxnLst>
                <a:cxn ang="0">
                  <a:pos x="0" y="332"/>
                </a:cxn>
                <a:cxn ang="0">
                  <a:pos x="4" y="321"/>
                </a:cxn>
                <a:cxn ang="0">
                  <a:pos x="14" y="294"/>
                </a:cxn>
                <a:cxn ang="0">
                  <a:pos x="29" y="253"/>
                </a:cxn>
                <a:cxn ang="0">
                  <a:pos x="51" y="205"/>
                </a:cxn>
                <a:cxn ang="0">
                  <a:pos x="76" y="153"/>
                </a:cxn>
                <a:cxn ang="0">
                  <a:pos x="107" y="104"/>
                </a:cxn>
                <a:cxn ang="0">
                  <a:pos x="142" y="61"/>
                </a:cxn>
                <a:cxn ang="0">
                  <a:pos x="179" y="29"/>
                </a:cxn>
                <a:cxn ang="0">
                  <a:pos x="213" y="9"/>
                </a:cxn>
                <a:cxn ang="0">
                  <a:pos x="241" y="0"/>
                </a:cxn>
                <a:cxn ang="0">
                  <a:pos x="262" y="0"/>
                </a:cxn>
                <a:cxn ang="0">
                  <a:pos x="273" y="9"/>
                </a:cxn>
                <a:cxn ang="0">
                  <a:pos x="279" y="25"/>
                </a:cxn>
                <a:cxn ang="0">
                  <a:pos x="276" y="49"/>
                </a:cxn>
                <a:cxn ang="0">
                  <a:pos x="266" y="81"/>
                </a:cxn>
                <a:cxn ang="0">
                  <a:pos x="249" y="116"/>
                </a:cxn>
                <a:cxn ang="0">
                  <a:pos x="238" y="136"/>
                </a:cxn>
                <a:cxn ang="0">
                  <a:pos x="225" y="155"/>
                </a:cxn>
                <a:cxn ang="0">
                  <a:pos x="210" y="175"/>
                </a:cxn>
                <a:cxn ang="0">
                  <a:pos x="194" y="193"/>
                </a:cxn>
                <a:cxn ang="0">
                  <a:pos x="177" y="212"/>
                </a:cxn>
                <a:cxn ang="0">
                  <a:pos x="158" y="230"/>
                </a:cxn>
                <a:cxn ang="0">
                  <a:pos x="140" y="248"/>
                </a:cxn>
                <a:cxn ang="0">
                  <a:pos x="121" y="264"/>
                </a:cxn>
                <a:cxn ang="0">
                  <a:pos x="102" y="278"/>
                </a:cxn>
                <a:cxn ang="0">
                  <a:pos x="84" y="291"/>
                </a:cxn>
                <a:cxn ang="0">
                  <a:pos x="66" y="303"/>
                </a:cxn>
                <a:cxn ang="0">
                  <a:pos x="50" y="313"/>
                </a:cxn>
                <a:cxn ang="0">
                  <a:pos x="35" y="321"/>
                </a:cxn>
                <a:cxn ang="0">
                  <a:pos x="21" y="327"/>
                </a:cxn>
                <a:cxn ang="0">
                  <a:pos x="9" y="331"/>
                </a:cxn>
                <a:cxn ang="0">
                  <a:pos x="0" y="332"/>
                </a:cxn>
              </a:cxnLst>
              <a:rect l="0" t="0" r="r" b="b"/>
              <a:pathLst>
                <a:path w="279" h="332">
                  <a:moveTo>
                    <a:pt x="0" y="332"/>
                  </a:moveTo>
                  <a:lnTo>
                    <a:pt x="4" y="321"/>
                  </a:lnTo>
                  <a:lnTo>
                    <a:pt x="14" y="294"/>
                  </a:lnTo>
                  <a:lnTo>
                    <a:pt x="29" y="253"/>
                  </a:lnTo>
                  <a:lnTo>
                    <a:pt x="51" y="205"/>
                  </a:lnTo>
                  <a:lnTo>
                    <a:pt x="76" y="153"/>
                  </a:lnTo>
                  <a:lnTo>
                    <a:pt x="107" y="104"/>
                  </a:lnTo>
                  <a:lnTo>
                    <a:pt x="142" y="61"/>
                  </a:lnTo>
                  <a:lnTo>
                    <a:pt x="179" y="29"/>
                  </a:lnTo>
                  <a:lnTo>
                    <a:pt x="213" y="9"/>
                  </a:lnTo>
                  <a:lnTo>
                    <a:pt x="241" y="0"/>
                  </a:lnTo>
                  <a:lnTo>
                    <a:pt x="262" y="0"/>
                  </a:lnTo>
                  <a:lnTo>
                    <a:pt x="273" y="9"/>
                  </a:lnTo>
                  <a:lnTo>
                    <a:pt x="279" y="25"/>
                  </a:lnTo>
                  <a:lnTo>
                    <a:pt x="276" y="49"/>
                  </a:lnTo>
                  <a:lnTo>
                    <a:pt x="266" y="81"/>
                  </a:lnTo>
                  <a:lnTo>
                    <a:pt x="249" y="116"/>
                  </a:lnTo>
                  <a:lnTo>
                    <a:pt x="238" y="136"/>
                  </a:lnTo>
                  <a:lnTo>
                    <a:pt x="225" y="155"/>
                  </a:lnTo>
                  <a:lnTo>
                    <a:pt x="210" y="175"/>
                  </a:lnTo>
                  <a:lnTo>
                    <a:pt x="194" y="193"/>
                  </a:lnTo>
                  <a:lnTo>
                    <a:pt x="177" y="212"/>
                  </a:lnTo>
                  <a:lnTo>
                    <a:pt x="158" y="230"/>
                  </a:lnTo>
                  <a:lnTo>
                    <a:pt x="140" y="248"/>
                  </a:lnTo>
                  <a:lnTo>
                    <a:pt x="121" y="264"/>
                  </a:lnTo>
                  <a:lnTo>
                    <a:pt x="102" y="278"/>
                  </a:lnTo>
                  <a:lnTo>
                    <a:pt x="84" y="291"/>
                  </a:lnTo>
                  <a:lnTo>
                    <a:pt x="66" y="303"/>
                  </a:lnTo>
                  <a:lnTo>
                    <a:pt x="50" y="313"/>
                  </a:lnTo>
                  <a:lnTo>
                    <a:pt x="35" y="321"/>
                  </a:lnTo>
                  <a:lnTo>
                    <a:pt x="21" y="327"/>
                  </a:lnTo>
                  <a:lnTo>
                    <a:pt x="9" y="331"/>
                  </a:lnTo>
                  <a:lnTo>
                    <a:pt x="0" y="332"/>
                  </a:lnTo>
                  <a:close/>
                </a:path>
              </a:pathLst>
            </a:custGeom>
            <a:solidFill>
              <a:srgbClr val="F2E0E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0" name="Freeform 24"/>
            <p:cNvSpPr>
              <a:spLocks/>
            </p:cNvSpPr>
            <p:nvPr/>
          </p:nvSpPr>
          <p:spPr bwMode="auto">
            <a:xfrm>
              <a:off x="1042" y="2336"/>
              <a:ext cx="135" cy="161"/>
            </a:xfrm>
            <a:custGeom>
              <a:avLst/>
              <a:gdLst/>
              <a:ahLst/>
              <a:cxnLst>
                <a:cxn ang="0">
                  <a:pos x="0" y="320"/>
                </a:cxn>
                <a:cxn ang="0">
                  <a:pos x="3" y="310"/>
                </a:cxn>
                <a:cxn ang="0">
                  <a:pos x="12" y="283"/>
                </a:cxn>
                <a:cxn ang="0">
                  <a:pos x="27" y="244"/>
                </a:cxn>
                <a:cxn ang="0">
                  <a:pos x="48" y="198"/>
                </a:cxn>
                <a:cxn ang="0">
                  <a:pos x="74" y="148"/>
                </a:cxn>
                <a:cxn ang="0">
                  <a:pos x="102" y="100"/>
                </a:cxn>
                <a:cxn ang="0">
                  <a:pos x="136" y="58"/>
                </a:cxn>
                <a:cxn ang="0">
                  <a:pos x="173" y="27"/>
                </a:cxn>
                <a:cxn ang="0">
                  <a:pos x="206" y="9"/>
                </a:cxn>
                <a:cxn ang="0">
                  <a:pos x="233" y="0"/>
                </a:cxn>
                <a:cxn ang="0">
                  <a:pos x="252" y="0"/>
                </a:cxn>
                <a:cxn ang="0">
                  <a:pos x="264" y="8"/>
                </a:cxn>
                <a:cxn ang="0">
                  <a:pos x="268" y="24"/>
                </a:cxn>
                <a:cxn ang="0">
                  <a:pos x="266" y="47"/>
                </a:cxn>
                <a:cxn ang="0">
                  <a:pos x="257" y="77"/>
                </a:cxn>
                <a:cxn ang="0">
                  <a:pos x="241" y="111"/>
                </a:cxn>
                <a:cxn ang="0">
                  <a:pos x="229" y="131"/>
                </a:cxn>
                <a:cxn ang="0">
                  <a:pos x="216" y="149"/>
                </a:cxn>
                <a:cxn ang="0">
                  <a:pos x="203" y="169"/>
                </a:cxn>
                <a:cxn ang="0">
                  <a:pos x="186" y="187"/>
                </a:cxn>
                <a:cxn ang="0">
                  <a:pos x="169" y="205"/>
                </a:cxn>
                <a:cxn ang="0">
                  <a:pos x="152" y="222"/>
                </a:cxn>
                <a:cxn ang="0">
                  <a:pos x="135" y="239"/>
                </a:cxn>
                <a:cxn ang="0">
                  <a:pos x="116" y="254"/>
                </a:cxn>
                <a:cxn ang="0">
                  <a:pos x="98" y="269"/>
                </a:cxn>
                <a:cxn ang="0">
                  <a:pos x="80" y="282"/>
                </a:cxn>
                <a:cxn ang="0">
                  <a:pos x="63" y="294"/>
                </a:cxn>
                <a:cxn ang="0">
                  <a:pos x="47" y="303"/>
                </a:cxn>
                <a:cxn ang="0">
                  <a:pos x="33" y="311"/>
                </a:cxn>
                <a:cxn ang="0">
                  <a:pos x="19" y="315"/>
                </a:cxn>
                <a:cxn ang="0">
                  <a:pos x="9" y="319"/>
                </a:cxn>
                <a:cxn ang="0">
                  <a:pos x="0" y="320"/>
                </a:cxn>
              </a:cxnLst>
              <a:rect l="0" t="0" r="r" b="b"/>
              <a:pathLst>
                <a:path w="268" h="320">
                  <a:moveTo>
                    <a:pt x="0" y="320"/>
                  </a:moveTo>
                  <a:lnTo>
                    <a:pt x="3" y="310"/>
                  </a:lnTo>
                  <a:lnTo>
                    <a:pt x="12" y="283"/>
                  </a:lnTo>
                  <a:lnTo>
                    <a:pt x="27" y="244"/>
                  </a:lnTo>
                  <a:lnTo>
                    <a:pt x="48" y="198"/>
                  </a:lnTo>
                  <a:lnTo>
                    <a:pt x="74" y="148"/>
                  </a:lnTo>
                  <a:lnTo>
                    <a:pt x="102" y="100"/>
                  </a:lnTo>
                  <a:lnTo>
                    <a:pt x="136" y="58"/>
                  </a:lnTo>
                  <a:lnTo>
                    <a:pt x="173" y="27"/>
                  </a:lnTo>
                  <a:lnTo>
                    <a:pt x="206" y="9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64" y="8"/>
                  </a:lnTo>
                  <a:lnTo>
                    <a:pt x="268" y="24"/>
                  </a:lnTo>
                  <a:lnTo>
                    <a:pt x="266" y="47"/>
                  </a:lnTo>
                  <a:lnTo>
                    <a:pt x="257" y="77"/>
                  </a:lnTo>
                  <a:lnTo>
                    <a:pt x="241" y="111"/>
                  </a:lnTo>
                  <a:lnTo>
                    <a:pt x="229" y="131"/>
                  </a:lnTo>
                  <a:lnTo>
                    <a:pt x="216" y="149"/>
                  </a:lnTo>
                  <a:lnTo>
                    <a:pt x="203" y="169"/>
                  </a:lnTo>
                  <a:lnTo>
                    <a:pt x="186" y="187"/>
                  </a:lnTo>
                  <a:lnTo>
                    <a:pt x="169" y="205"/>
                  </a:lnTo>
                  <a:lnTo>
                    <a:pt x="152" y="222"/>
                  </a:lnTo>
                  <a:lnTo>
                    <a:pt x="135" y="239"/>
                  </a:lnTo>
                  <a:lnTo>
                    <a:pt x="116" y="254"/>
                  </a:lnTo>
                  <a:lnTo>
                    <a:pt x="98" y="269"/>
                  </a:lnTo>
                  <a:lnTo>
                    <a:pt x="80" y="282"/>
                  </a:lnTo>
                  <a:lnTo>
                    <a:pt x="63" y="294"/>
                  </a:lnTo>
                  <a:lnTo>
                    <a:pt x="47" y="303"/>
                  </a:lnTo>
                  <a:lnTo>
                    <a:pt x="33" y="311"/>
                  </a:lnTo>
                  <a:lnTo>
                    <a:pt x="19" y="315"/>
                  </a:lnTo>
                  <a:lnTo>
                    <a:pt x="9" y="319"/>
                  </a:lnTo>
                  <a:lnTo>
                    <a:pt x="0" y="320"/>
                  </a:lnTo>
                  <a:close/>
                </a:path>
              </a:pathLst>
            </a:custGeom>
            <a:solidFill>
              <a:srgbClr val="F2DB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1" name="Freeform 25"/>
            <p:cNvSpPr>
              <a:spLocks/>
            </p:cNvSpPr>
            <p:nvPr/>
          </p:nvSpPr>
          <p:spPr bwMode="auto">
            <a:xfrm>
              <a:off x="1045" y="2339"/>
              <a:ext cx="129" cy="155"/>
            </a:xfrm>
            <a:custGeom>
              <a:avLst/>
              <a:gdLst/>
              <a:ahLst/>
              <a:cxnLst>
                <a:cxn ang="0">
                  <a:pos x="0" y="310"/>
                </a:cxn>
                <a:cxn ang="0">
                  <a:pos x="4" y="301"/>
                </a:cxn>
                <a:cxn ang="0">
                  <a:pos x="13" y="275"/>
                </a:cxn>
                <a:cxn ang="0">
                  <a:pos x="27" y="237"/>
                </a:cxn>
                <a:cxn ang="0">
                  <a:pos x="48" y="192"/>
                </a:cxn>
                <a:cxn ang="0">
                  <a:pos x="72" y="143"/>
                </a:cxn>
                <a:cxn ang="0">
                  <a:pos x="100" y="97"/>
                </a:cxn>
                <a:cxn ang="0">
                  <a:pos x="132" y="57"/>
                </a:cxn>
                <a:cxn ang="0">
                  <a:pos x="166" y="27"/>
                </a:cxn>
                <a:cxn ang="0">
                  <a:pos x="200" y="8"/>
                </a:cxn>
                <a:cxn ang="0">
                  <a:pos x="225" y="0"/>
                </a:cxn>
                <a:cxn ang="0">
                  <a:pos x="244" y="0"/>
                </a:cxn>
                <a:cxn ang="0">
                  <a:pos x="255" y="8"/>
                </a:cxn>
                <a:cxn ang="0">
                  <a:pos x="260" y="23"/>
                </a:cxn>
                <a:cxn ang="0">
                  <a:pos x="257" y="47"/>
                </a:cxn>
                <a:cxn ang="0">
                  <a:pos x="249" y="74"/>
                </a:cxn>
                <a:cxn ang="0">
                  <a:pos x="233" y="109"/>
                </a:cxn>
                <a:cxn ang="0">
                  <a:pos x="223" y="127"/>
                </a:cxn>
                <a:cxn ang="0">
                  <a:pos x="210" y="146"/>
                </a:cxn>
                <a:cxn ang="0">
                  <a:pos x="196" y="163"/>
                </a:cxn>
                <a:cxn ang="0">
                  <a:pos x="181" y="181"/>
                </a:cxn>
                <a:cxn ang="0">
                  <a:pos x="165" y="199"/>
                </a:cxn>
                <a:cxn ang="0">
                  <a:pos x="148" y="216"/>
                </a:cxn>
                <a:cxn ang="0">
                  <a:pos x="131" y="231"/>
                </a:cxn>
                <a:cxn ang="0">
                  <a:pos x="113" y="246"/>
                </a:cxn>
                <a:cxn ang="0">
                  <a:pos x="95" y="260"/>
                </a:cxn>
                <a:cxn ang="0">
                  <a:pos x="79" y="272"/>
                </a:cxn>
                <a:cxn ang="0">
                  <a:pos x="61" y="284"/>
                </a:cxn>
                <a:cxn ang="0">
                  <a:pos x="46" y="293"/>
                </a:cxn>
                <a:cxn ang="0">
                  <a:pos x="33" y="300"/>
                </a:cxn>
                <a:cxn ang="0">
                  <a:pos x="20" y="306"/>
                </a:cxn>
                <a:cxn ang="0">
                  <a:pos x="10" y="309"/>
                </a:cxn>
                <a:cxn ang="0">
                  <a:pos x="0" y="310"/>
                </a:cxn>
              </a:cxnLst>
              <a:rect l="0" t="0" r="r" b="b"/>
              <a:pathLst>
                <a:path w="260" h="310">
                  <a:moveTo>
                    <a:pt x="0" y="310"/>
                  </a:moveTo>
                  <a:lnTo>
                    <a:pt x="4" y="301"/>
                  </a:lnTo>
                  <a:lnTo>
                    <a:pt x="13" y="275"/>
                  </a:lnTo>
                  <a:lnTo>
                    <a:pt x="27" y="237"/>
                  </a:lnTo>
                  <a:lnTo>
                    <a:pt x="48" y="192"/>
                  </a:lnTo>
                  <a:lnTo>
                    <a:pt x="72" y="143"/>
                  </a:lnTo>
                  <a:lnTo>
                    <a:pt x="100" y="97"/>
                  </a:lnTo>
                  <a:lnTo>
                    <a:pt x="132" y="57"/>
                  </a:lnTo>
                  <a:lnTo>
                    <a:pt x="166" y="27"/>
                  </a:lnTo>
                  <a:lnTo>
                    <a:pt x="200" y="8"/>
                  </a:lnTo>
                  <a:lnTo>
                    <a:pt x="225" y="0"/>
                  </a:lnTo>
                  <a:lnTo>
                    <a:pt x="244" y="0"/>
                  </a:lnTo>
                  <a:lnTo>
                    <a:pt x="255" y="8"/>
                  </a:lnTo>
                  <a:lnTo>
                    <a:pt x="260" y="23"/>
                  </a:lnTo>
                  <a:lnTo>
                    <a:pt x="257" y="47"/>
                  </a:lnTo>
                  <a:lnTo>
                    <a:pt x="249" y="74"/>
                  </a:lnTo>
                  <a:lnTo>
                    <a:pt x="233" y="109"/>
                  </a:lnTo>
                  <a:lnTo>
                    <a:pt x="223" y="127"/>
                  </a:lnTo>
                  <a:lnTo>
                    <a:pt x="210" y="146"/>
                  </a:lnTo>
                  <a:lnTo>
                    <a:pt x="196" y="163"/>
                  </a:lnTo>
                  <a:lnTo>
                    <a:pt x="181" y="181"/>
                  </a:lnTo>
                  <a:lnTo>
                    <a:pt x="165" y="199"/>
                  </a:lnTo>
                  <a:lnTo>
                    <a:pt x="148" y="216"/>
                  </a:lnTo>
                  <a:lnTo>
                    <a:pt x="131" y="231"/>
                  </a:lnTo>
                  <a:lnTo>
                    <a:pt x="113" y="246"/>
                  </a:lnTo>
                  <a:lnTo>
                    <a:pt x="95" y="260"/>
                  </a:lnTo>
                  <a:lnTo>
                    <a:pt x="79" y="272"/>
                  </a:lnTo>
                  <a:lnTo>
                    <a:pt x="61" y="284"/>
                  </a:lnTo>
                  <a:lnTo>
                    <a:pt x="46" y="293"/>
                  </a:lnTo>
                  <a:lnTo>
                    <a:pt x="33" y="300"/>
                  </a:lnTo>
                  <a:lnTo>
                    <a:pt x="20" y="306"/>
                  </a:lnTo>
                  <a:lnTo>
                    <a:pt x="10" y="309"/>
                  </a:lnTo>
                  <a:lnTo>
                    <a:pt x="0" y="310"/>
                  </a:lnTo>
                  <a:close/>
                </a:path>
              </a:pathLst>
            </a:custGeom>
            <a:solidFill>
              <a:srgbClr val="F2D8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2" name="Freeform 26"/>
            <p:cNvSpPr>
              <a:spLocks/>
            </p:cNvSpPr>
            <p:nvPr/>
          </p:nvSpPr>
          <p:spPr bwMode="auto">
            <a:xfrm>
              <a:off x="1046" y="2342"/>
              <a:ext cx="127" cy="149"/>
            </a:xfrm>
            <a:custGeom>
              <a:avLst/>
              <a:gdLst/>
              <a:ahLst/>
              <a:cxnLst>
                <a:cxn ang="0">
                  <a:pos x="0" y="300"/>
                </a:cxn>
                <a:cxn ang="0">
                  <a:pos x="3" y="290"/>
                </a:cxn>
                <a:cxn ang="0">
                  <a:pos x="11" y="265"/>
                </a:cxn>
                <a:cxn ang="0">
                  <a:pos x="26" y="228"/>
                </a:cxn>
                <a:cxn ang="0">
                  <a:pos x="46" y="186"/>
                </a:cxn>
                <a:cxn ang="0">
                  <a:pos x="69" y="138"/>
                </a:cxn>
                <a:cxn ang="0">
                  <a:pos x="97" y="95"/>
                </a:cxn>
                <a:cxn ang="0">
                  <a:pos x="128" y="55"/>
                </a:cxn>
                <a:cxn ang="0">
                  <a:pos x="161" y="27"/>
                </a:cxn>
                <a:cxn ang="0">
                  <a:pos x="193" y="9"/>
                </a:cxn>
                <a:cxn ang="0">
                  <a:pos x="218" y="0"/>
                </a:cxn>
                <a:cxn ang="0">
                  <a:pos x="236" y="0"/>
                </a:cxn>
                <a:cxn ang="0">
                  <a:pos x="248" y="8"/>
                </a:cxn>
                <a:cxn ang="0">
                  <a:pos x="252" y="23"/>
                </a:cxn>
                <a:cxn ang="0">
                  <a:pos x="250" y="45"/>
                </a:cxn>
                <a:cxn ang="0">
                  <a:pos x="241" y="73"/>
                </a:cxn>
                <a:cxn ang="0">
                  <a:pos x="226" y="105"/>
                </a:cxn>
                <a:cxn ang="0">
                  <a:pos x="215" y="122"/>
                </a:cxn>
                <a:cxn ang="0">
                  <a:pos x="204" y="141"/>
                </a:cxn>
                <a:cxn ang="0">
                  <a:pos x="190" y="158"/>
                </a:cxn>
                <a:cxn ang="0">
                  <a:pos x="175" y="175"/>
                </a:cxn>
                <a:cxn ang="0">
                  <a:pos x="159" y="192"/>
                </a:cxn>
                <a:cxn ang="0">
                  <a:pos x="143" y="209"/>
                </a:cxn>
                <a:cxn ang="0">
                  <a:pos x="125" y="224"/>
                </a:cxn>
                <a:cxn ang="0">
                  <a:pos x="109" y="239"/>
                </a:cxn>
                <a:cxn ang="0">
                  <a:pos x="92" y="251"/>
                </a:cxn>
                <a:cxn ang="0">
                  <a:pos x="76" y="264"/>
                </a:cxn>
                <a:cxn ang="0">
                  <a:pos x="60" y="274"/>
                </a:cxn>
                <a:cxn ang="0">
                  <a:pos x="45" y="284"/>
                </a:cxn>
                <a:cxn ang="0">
                  <a:pos x="31" y="290"/>
                </a:cxn>
                <a:cxn ang="0">
                  <a:pos x="18" y="295"/>
                </a:cxn>
                <a:cxn ang="0">
                  <a:pos x="8" y="298"/>
                </a:cxn>
                <a:cxn ang="0">
                  <a:pos x="0" y="300"/>
                </a:cxn>
              </a:cxnLst>
              <a:rect l="0" t="0" r="r" b="b"/>
              <a:pathLst>
                <a:path w="252" h="300">
                  <a:moveTo>
                    <a:pt x="0" y="300"/>
                  </a:moveTo>
                  <a:lnTo>
                    <a:pt x="3" y="290"/>
                  </a:lnTo>
                  <a:lnTo>
                    <a:pt x="11" y="265"/>
                  </a:lnTo>
                  <a:lnTo>
                    <a:pt x="26" y="228"/>
                  </a:lnTo>
                  <a:lnTo>
                    <a:pt x="46" y="186"/>
                  </a:lnTo>
                  <a:lnTo>
                    <a:pt x="69" y="138"/>
                  </a:lnTo>
                  <a:lnTo>
                    <a:pt x="97" y="95"/>
                  </a:lnTo>
                  <a:lnTo>
                    <a:pt x="128" y="55"/>
                  </a:lnTo>
                  <a:lnTo>
                    <a:pt x="161" y="27"/>
                  </a:lnTo>
                  <a:lnTo>
                    <a:pt x="193" y="9"/>
                  </a:lnTo>
                  <a:lnTo>
                    <a:pt x="218" y="0"/>
                  </a:lnTo>
                  <a:lnTo>
                    <a:pt x="236" y="0"/>
                  </a:lnTo>
                  <a:lnTo>
                    <a:pt x="248" y="8"/>
                  </a:lnTo>
                  <a:lnTo>
                    <a:pt x="252" y="23"/>
                  </a:lnTo>
                  <a:lnTo>
                    <a:pt x="250" y="45"/>
                  </a:lnTo>
                  <a:lnTo>
                    <a:pt x="241" y="73"/>
                  </a:lnTo>
                  <a:lnTo>
                    <a:pt x="226" y="105"/>
                  </a:lnTo>
                  <a:lnTo>
                    <a:pt x="215" y="122"/>
                  </a:lnTo>
                  <a:lnTo>
                    <a:pt x="204" y="141"/>
                  </a:lnTo>
                  <a:lnTo>
                    <a:pt x="190" y="158"/>
                  </a:lnTo>
                  <a:lnTo>
                    <a:pt x="175" y="175"/>
                  </a:lnTo>
                  <a:lnTo>
                    <a:pt x="159" y="192"/>
                  </a:lnTo>
                  <a:lnTo>
                    <a:pt x="143" y="209"/>
                  </a:lnTo>
                  <a:lnTo>
                    <a:pt x="125" y="224"/>
                  </a:lnTo>
                  <a:lnTo>
                    <a:pt x="109" y="239"/>
                  </a:lnTo>
                  <a:lnTo>
                    <a:pt x="92" y="251"/>
                  </a:lnTo>
                  <a:lnTo>
                    <a:pt x="76" y="264"/>
                  </a:lnTo>
                  <a:lnTo>
                    <a:pt x="60" y="274"/>
                  </a:lnTo>
                  <a:lnTo>
                    <a:pt x="45" y="284"/>
                  </a:lnTo>
                  <a:lnTo>
                    <a:pt x="31" y="290"/>
                  </a:lnTo>
                  <a:lnTo>
                    <a:pt x="18" y="295"/>
                  </a:lnTo>
                  <a:lnTo>
                    <a:pt x="8" y="298"/>
                  </a:lnTo>
                  <a:lnTo>
                    <a:pt x="0" y="300"/>
                  </a:lnTo>
                  <a:close/>
                </a:path>
              </a:pathLst>
            </a:custGeom>
            <a:solidFill>
              <a:srgbClr val="EFD1E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3" name="Freeform 27"/>
            <p:cNvSpPr>
              <a:spLocks/>
            </p:cNvSpPr>
            <p:nvPr/>
          </p:nvSpPr>
          <p:spPr bwMode="auto">
            <a:xfrm>
              <a:off x="1049" y="2344"/>
              <a:ext cx="121" cy="144"/>
            </a:xfrm>
            <a:custGeom>
              <a:avLst/>
              <a:gdLst/>
              <a:ahLst/>
              <a:cxnLst>
                <a:cxn ang="0">
                  <a:pos x="0" y="288"/>
                </a:cxn>
                <a:cxn ang="0">
                  <a:pos x="4" y="279"/>
                </a:cxn>
                <a:cxn ang="0">
                  <a:pos x="12" y="254"/>
                </a:cxn>
                <a:cxn ang="0">
                  <a:pos x="26" y="220"/>
                </a:cxn>
                <a:cxn ang="0">
                  <a:pos x="44" y="177"/>
                </a:cxn>
                <a:cxn ang="0">
                  <a:pos x="67" y="132"/>
                </a:cxn>
                <a:cxn ang="0">
                  <a:pos x="94" y="90"/>
                </a:cxn>
                <a:cxn ang="0">
                  <a:pos x="124" y="52"/>
                </a:cxn>
                <a:cxn ang="0">
                  <a:pos x="156" y="24"/>
                </a:cxn>
                <a:cxn ang="0">
                  <a:pos x="187" y="8"/>
                </a:cxn>
                <a:cxn ang="0">
                  <a:pos x="211" y="0"/>
                </a:cxn>
                <a:cxn ang="0">
                  <a:pos x="229" y="0"/>
                </a:cxn>
                <a:cxn ang="0">
                  <a:pos x="239" y="7"/>
                </a:cxn>
                <a:cxn ang="0">
                  <a:pos x="244" y="22"/>
                </a:cxn>
                <a:cxn ang="0">
                  <a:pos x="241" y="42"/>
                </a:cxn>
                <a:cxn ang="0">
                  <a:pos x="233" y="69"/>
                </a:cxn>
                <a:cxn ang="0">
                  <a:pos x="218" y="101"/>
                </a:cxn>
                <a:cxn ang="0">
                  <a:pos x="208" y="118"/>
                </a:cxn>
                <a:cxn ang="0">
                  <a:pos x="196" y="135"/>
                </a:cxn>
                <a:cxn ang="0">
                  <a:pos x="184" y="152"/>
                </a:cxn>
                <a:cxn ang="0">
                  <a:pos x="169" y="168"/>
                </a:cxn>
                <a:cxn ang="0">
                  <a:pos x="154" y="185"/>
                </a:cxn>
                <a:cxn ang="0">
                  <a:pos x="138" y="200"/>
                </a:cxn>
                <a:cxn ang="0">
                  <a:pos x="121" y="215"/>
                </a:cxn>
                <a:cxn ang="0">
                  <a:pos x="105" y="229"/>
                </a:cxn>
                <a:cxn ang="0">
                  <a:pos x="89" y="242"/>
                </a:cxn>
                <a:cxn ang="0">
                  <a:pos x="73" y="253"/>
                </a:cxn>
                <a:cxn ang="0">
                  <a:pos x="58" y="264"/>
                </a:cxn>
                <a:cxn ang="0">
                  <a:pos x="44" y="272"/>
                </a:cxn>
                <a:cxn ang="0">
                  <a:pos x="30" y="279"/>
                </a:cxn>
                <a:cxn ang="0">
                  <a:pos x="19" y="284"/>
                </a:cxn>
                <a:cxn ang="0">
                  <a:pos x="9" y="287"/>
                </a:cxn>
                <a:cxn ang="0">
                  <a:pos x="0" y="288"/>
                </a:cxn>
              </a:cxnLst>
              <a:rect l="0" t="0" r="r" b="b"/>
              <a:pathLst>
                <a:path w="244" h="288">
                  <a:moveTo>
                    <a:pt x="0" y="288"/>
                  </a:moveTo>
                  <a:lnTo>
                    <a:pt x="4" y="279"/>
                  </a:lnTo>
                  <a:lnTo>
                    <a:pt x="12" y="254"/>
                  </a:lnTo>
                  <a:lnTo>
                    <a:pt x="26" y="220"/>
                  </a:lnTo>
                  <a:lnTo>
                    <a:pt x="44" y="177"/>
                  </a:lnTo>
                  <a:lnTo>
                    <a:pt x="67" y="132"/>
                  </a:lnTo>
                  <a:lnTo>
                    <a:pt x="94" y="90"/>
                  </a:lnTo>
                  <a:lnTo>
                    <a:pt x="124" y="52"/>
                  </a:lnTo>
                  <a:lnTo>
                    <a:pt x="156" y="24"/>
                  </a:lnTo>
                  <a:lnTo>
                    <a:pt x="187" y="8"/>
                  </a:lnTo>
                  <a:lnTo>
                    <a:pt x="211" y="0"/>
                  </a:lnTo>
                  <a:lnTo>
                    <a:pt x="229" y="0"/>
                  </a:lnTo>
                  <a:lnTo>
                    <a:pt x="239" y="7"/>
                  </a:lnTo>
                  <a:lnTo>
                    <a:pt x="244" y="22"/>
                  </a:lnTo>
                  <a:lnTo>
                    <a:pt x="241" y="42"/>
                  </a:lnTo>
                  <a:lnTo>
                    <a:pt x="233" y="69"/>
                  </a:lnTo>
                  <a:lnTo>
                    <a:pt x="218" y="101"/>
                  </a:lnTo>
                  <a:lnTo>
                    <a:pt x="208" y="118"/>
                  </a:lnTo>
                  <a:lnTo>
                    <a:pt x="196" y="135"/>
                  </a:lnTo>
                  <a:lnTo>
                    <a:pt x="184" y="152"/>
                  </a:lnTo>
                  <a:lnTo>
                    <a:pt x="169" y="168"/>
                  </a:lnTo>
                  <a:lnTo>
                    <a:pt x="154" y="185"/>
                  </a:lnTo>
                  <a:lnTo>
                    <a:pt x="138" y="200"/>
                  </a:lnTo>
                  <a:lnTo>
                    <a:pt x="121" y="215"/>
                  </a:lnTo>
                  <a:lnTo>
                    <a:pt x="105" y="229"/>
                  </a:lnTo>
                  <a:lnTo>
                    <a:pt x="89" y="242"/>
                  </a:lnTo>
                  <a:lnTo>
                    <a:pt x="73" y="253"/>
                  </a:lnTo>
                  <a:lnTo>
                    <a:pt x="58" y="264"/>
                  </a:lnTo>
                  <a:lnTo>
                    <a:pt x="44" y="272"/>
                  </a:lnTo>
                  <a:lnTo>
                    <a:pt x="30" y="279"/>
                  </a:lnTo>
                  <a:lnTo>
                    <a:pt x="19" y="284"/>
                  </a:lnTo>
                  <a:lnTo>
                    <a:pt x="9" y="287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EFCE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4" name="Freeform 28"/>
            <p:cNvSpPr>
              <a:spLocks/>
            </p:cNvSpPr>
            <p:nvPr/>
          </p:nvSpPr>
          <p:spPr bwMode="auto">
            <a:xfrm>
              <a:off x="1051" y="2347"/>
              <a:ext cx="117" cy="139"/>
            </a:xfrm>
            <a:custGeom>
              <a:avLst/>
              <a:gdLst/>
              <a:ahLst/>
              <a:cxnLst>
                <a:cxn ang="0">
                  <a:pos x="0" y="279"/>
                </a:cxn>
                <a:cxn ang="0">
                  <a:pos x="2" y="270"/>
                </a:cxn>
                <a:cxn ang="0">
                  <a:pos x="12" y="247"/>
                </a:cxn>
                <a:cxn ang="0">
                  <a:pos x="24" y="214"/>
                </a:cxn>
                <a:cxn ang="0">
                  <a:pos x="43" y="172"/>
                </a:cxn>
                <a:cxn ang="0">
                  <a:pos x="63" y="129"/>
                </a:cxn>
                <a:cxn ang="0">
                  <a:pos x="90" y="88"/>
                </a:cxn>
                <a:cxn ang="0">
                  <a:pos x="119" y="51"/>
                </a:cxn>
                <a:cxn ang="0">
                  <a:pos x="150" y="25"/>
                </a:cxn>
                <a:cxn ang="0">
                  <a:pos x="180" y="8"/>
                </a:cxn>
                <a:cxn ang="0">
                  <a:pos x="203" y="0"/>
                </a:cxn>
                <a:cxn ang="0">
                  <a:pos x="219" y="0"/>
                </a:cxn>
                <a:cxn ang="0">
                  <a:pos x="229" y="7"/>
                </a:cxn>
                <a:cxn ang="0">
                  <a:pos x="234" y="22"/>
                </a:cxn>
                <a:cxn ang="0">
                  <a:pos x="232" y="42"/>
                </a:cxn>
                <a:cxn ang="0">
                  <a:pos x="224" y="67"/>
                </a:cxn>
                <a:cxn ang="0">
                  <a:pos x="210" y="98"/>
                </a:cxn>
                <a:cxn ang="0">
                  <a:pos x="201" y="114"/>
                </a:cxn>
                <a:cxn ang="0">
                  <a:pos x="189" y="132"/>
                </a:cxn>
                <a:cxn ang="0">
                  <a:pos x="176" y="148"/>
                </a:cxn>
                <a:cxn ang="0">
                  <a:pos x="163" y="164"/>
                </a:cxn>
                <a:cxn ang="0">
                  <a:pos x="148" y="179"/>
                </a:cxn>
                <a:cxn ang="0">
                  <a:pos x="133" y="194"/>
                </a:cxn>
                <a:cxn ang="0">
                  <a:pos x="116" y="209"/>
                </a:cxn>
                <a:cxn ang="0">
                  <a:pos x="101" y="222"/>
                </a:cxn>
                <a:cxn ang="0">
                  <a:pos x="85" y="234"/>
                </a:cxn>
                <a:cxn ang="0">
                  <a:pos x="70" y="246"/>
                </a:cxn>
                <a:cxn ang="0">
                  <a:pos x="55" y="255"/>
                </a:cxn>
                <a:cxn ang="0">
                  <a:pos x="42" y="264"/>
                </a:cxn>
                <a:cxn ang="0">
                  <a:pos x="29" y="270"/>
                </a:cxn>
                <a:cxn ang="0">
                  <a:pos x="17" y="276"/>
                </a:cxn>
                <a:cxn ang="0">
                  <a:pos x="8" y="278"/>
                </a:cxn>
                <a:cxn ang="0">
                  <a:pos x="0" y="279"/>
                </a:cxn>
              </a:cxnLst>
              <a:rect l="0" t="0" r="r" b="b"/>
              <a:pathLst>
                <a:path w="234" h="279">
                  <a:moveTo>
                    <a:pt x="0" y="279"/>
                  </a:moveTo>
                  <a:lnTo>
                    <a:pt x="2" y="270"/>
                  </a:lnTo>
                  <a:lnTo>
                    <a:pt x="12" y="247"/>
                  </a:lnTo>
                  <a:lnTo>
                    <a:pt x="24" y="214"/>
                  </a:lnTo>
                  <a:lnTo>
                    <a:pt x="43" y="172"/>
                  </a:lnTo>
                  <a:lnTo>
                    <a:pt x="63" y="129"/>
                  </a:lnTo>
                  <a:lnTo>
                    <a:pt x="90" y="88"/>
                  </a:lnTo>
                  <a:lnTo>
                    <a:pt x="119" y="51"/>
                  </a:lnTo>
                  <a:lnTo>
                    <a:pt x="150" y="25"/>
                  </a:lnTo>
                  <a:lnTo>
                    <a:pt x="180" y="8"/>
                  </a:lnTo>
                  <a:lnTo>
                    <a:pt x="203" y="0"/>
                  </a:lnTo>
                  <a:lnTo>
                    <a:pt x="219" y="0"/>
                  </a:lnTo>
                  <a:lnTo>
                    <a:pt x="229" y="7"/>
                  </a:lnTo>
                  <a:lnTo>
                    <a:pt x="234" y="22"/>
                  </a:lnTo>
                  <a:lnTo>
                    <a:pt x="232" y="42"/>
                  </a:lnTo>
                  <a:lnTo>
                    <a:pt x="224" y="67"/>
                  </a:lnTo>
                  <a:lnTo>
                    <a:pt x="210" y="98"/>
                  </a:lnTo>
                  <a:lnTo>
                    <a:pt x="201" y="114"/>
                  </a:lnTo>
                  <a:lnTo>
                    <a:pt x="189" y="132"/>
                  </a:lnTo>
                  <a:lnTo>
                    <a:pt x="176" y="148"/>
                  </a:lnTo>
                  <a:lnTo>
                    <a:pt x="163" y="164"/>
                  </a:lnTo>
                  <a:lnTo>
                    <a:pt x="148" y="179"/>
                  </a:lnTo>
                  <a:lnTo>
                    <a:pt x="133" y="194"/>
                  </a:lnTo>
                  <a:lnTo>
                    <a:pt x="116" y="209"/>
                  </a:lnTo>
                  <a:lnTo>
                    <a:pt x="101" y="222"/>
                  </a:lnTo>
                  <a:lnTo>
                    <a:pt x="85" y="234"/>
                  </a:lnTo>
                  <a:lnTo>
                    <a:pt x="70" y="246"/>
                  </a:lnTo>
                  <a:lnTo>
                    <a:pt x="55" y="255"/>
                  </a:lnTo>
                  <a:lnTo>
                    <a:pt x="42" y="264"/>
                  </a:lnTo>
                  <a:lnTo>
                    <a:pt x="29" y="270"/>
                  </a:lnTo>
                  <a:lnTo>
                    <a:pt x="17" y="276"/>
                  </a:lnTo>
                  <a:lnTo>
                    <a:pt x="8" y="278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EDC9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5" name="Freeform 29"/>
            <p:cNvSpPr>
              <a:spLocks/>
            </p:cNvSpPr>
            <p:nvPr/>
          </p:nvSpPr>
          <p:spPr bwMode="auto">
            <a:xfrm>
              <a:off x="1053" y="2350"/>
              <a:ext cx="113" cy="133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2" y="259"/>
                </a:cxn>
                <a:cxn ang="0">
                  <a:pos x="10" y="236"/>
                </a:cxn>
                <a:cxn ang="0">
                  <a:pos x="23" y="204"/>
                </a:cxn>
                <a:cxn ang="0">
                  <a:pos x="40" y="165"/>
                </a:cxn>
                <a:cxn ang="0">
                  <a:pos x="61" y="123"/>
                </a:cxn>
                <a:cxn ang="0">
                  <a:pos x="86" y="84"/>
                </a:cxn>
                <a:cxn ang="0">
                  <a:pos x="114" y="49"/>
                </a:cxn>
                <a:cxn ang="0">
                  <a:pos x="144" y="23"/>
                </a:cxn>
                <a:cxn ang="0">
                  <a:pos x="173" y="7"/>
                </a:cxn>
                <a:cxn ang="0">
                  <a:pos x="194" y="0"/>
                </a:cxn>
                <a:cxn ang="0">
                  <a:pos x="211" y="0"/>
                </a:cxn>
                <a:cxn ang="0">
                  <a:pos x="221" y="7"/>
                </a:cxn>
                <a:cxn ang="0">
                  <a:pos x="224" y="20"/>
                </a:cxn>
                <a:cxn ang="0">
                  <a:pos x="222" y="39"/>
                </a:cxn>
                <a:cxn ang="0">
                  <a:pos x="214" y="65"/>
                </a:cxn>
                <a:cxn ang="0">
                  <a:pos x="200" y="94"/>
                </a:cxn>
                <a:cxn ang="0">
                  <a:pos x="191" y="110"/>
                </a:cxn>
                <a:cxn ang="0">
                  <a:pos x="181" y="126"/>
                </a:cxn>
                <a:cxn ang="0">
                  <a:pos x="168" y="141"/>
                </a:cxn>
                <a:cxn ang="0">
                  <a:pos x="155" y="157"/>
                </a:cxn>
                <a:cxn ang="0">
                  <a:pos x="141" y="172"/>
                </a:cxn>
                <a:cxn ang="0">
                  <a:pos x="126" y="186"/>
                </a:cxn>
                <a:cxn ang="0">
                  <a:pos x="111" y="200"/>
                </a:cxn>
                <a:cxn ang="0">
                  <a:pos x="96" y="213"/>
                </a:cxn>
                <a:cxn ang="0">
                  <a:pos x="82" y="225"/>
                </a:cxn>
                <a:cxn ang="0">
                  <a:pos x="67" y="235"/>
                </a:cxn>
                <a:cxn ang="0">
                  <a:pos x="53" y="246"/>
                </a:cxn>
                <a:cxn ang="0">
                  <a:pos x="40" y="254"/>
                </a:cxn>
                <a:cxn ang="0">
                  <a:pos x="27" y="259"/>
                </a:cxn>
                <a:cxn ang="0">
                  <a:pos x="17" y="264"/>
                </a:cxn>
                <a:cxn ang="0">
                  <a:pos x="7" y="266"/>
                </a:cxn>
                <a:cxn ang="0">
                  <a:pos x="0" y="268"/>
                </a:cxn>
              </a:cxnLst>
              <a:rect l="0" t="0" r="r" b="b"/>
              <a:pathLst>
                <a:path w="224" h="268">
                  <a:moveTo>
                    <a:pt x="0" y="268"/>
                  </a:moveTo>
                  <a:lnTo>
                    <a:pt x="2" y="259"/>
                  </a:lnTo>
                  <a:lnTo>
                    <a:pt x="10" y="236"/>
                  </a:lnTo>
                  <a:lnTo>
                    <a:pt x="23" y="204"/>
                  </a:lnTo>
                  <a:lnTo>
                    <a:pt x="40" y="165"/>
                  </a:lnTo>
                  <a:lnTo>
                    <a:pt x="61" y="123"/>
                  </a:lnTo>
                  <a:lnTo>
                    <a:pt x="86" y="84"/>
                  </a:lnTo>
                  <a:lnTo>
                    <a:pt x="114" y="49"/>
                  </a:lnTo>
                  <a:lnTo>
                    <a:pt x="144" y="23"/>
                  </a:lnTo>
                  <a:lnTo>
                    <a:pt x="173" y="7"/>
                  </a:lnTo>
                  <a:lnTo>
                    <a:pt x="194" y="0"/>
                  </a:lnTo>
                  <a:lnTo>
                    <a:pt x="211" y="0"/>
                  </a:lnTo>
                  <a:lnTo>
                    <a:pt x="221" y="7"/>
                  </a:lnTo>
                  <a:lnTo>
                    <a:pt x="224" y="20"/>
                  </a:lnTo>
                  <a:lnTo>
                    <a:pt x="222" y="39"/>
                  </a:lnTo>
                  <a:lnTo>
                    <a:pt x="214" y="65"/>
                  </a:lnTo>
                  <a:lnTo>
                    <a:pt x="200" y="94"/>
                  </a:lnTo>
                  <a:lnTo>
                    <a:pt x="191" y="110"/>
                  </a:lnTo>
                  <a:lnTo>
                    <a:pt x="181" y="126"/>
                  </a:lnTo>
                  <a:lnTo>
                    <a:pt x="168" y="141"/>
                  </a:lnTo>
                  <a:lnTo>
                    <a:pt x="155" y="157"/>
                  </a:lnTo>
                  <a:lnTo>
                    <a:pt x="141" y="172"/>
                  </a:lnTo>
                  <a:lnTo>
                    <a:pt x="126" y="186"/>
                  </a:lnTo>
                  <a:lnTo>
                    <a:pt x="111" y="200"/>
                  </a:lnTo>
                  <a:lnTo>
                    <a:pt x="96" y="213"/>
                  </a:lnTo>
                  <a:lnTo>
                    <a:pt x="82" y="225"/>
                  </a:lnTo>
                  <a:lnTo>
                    <a:pt x="67" y="235"/>
                  </a:lnTo>
                  <a:lnTo>
                    <a:pt x="53" y="246"/>
                  </a:lnTo>
                  <a:lnTo>
                    <a:pt x="40" y="254"/>
                  </a:lnTo>
                  <a:lnTo>
                    <a:pt x="27" y="259"/>
                  </a:lnTo>
                  <a:lnTo>
                    <a:pt x="17" y="264"/>
                  </a:lnTo>
                  <a:lnTo>
                    <a:pt x="7" y="266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EAC4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6" name="Freeform 30"/>
            <p:cNvSpPr>
              <a:spLocks/>
            </p:cNvSpPr>
            <p:nvPr/>
          </p:nvSpPr>
          <p:spPr bwMode="auto">
            <a:xfrm>
              <a:off x="1055" y="2352"/>
              <a:ext cx="108" cy="129"/>
            </a:xfrm>
            <a:custGeom>
              <a:avLst/>
              <a:gdLst/>
              <a:ahLst/>
              <a:cxnLst>
                <a:cxn ang="0">
                  <a:pos x="0" y="257"/>
                </a:cxn>
                <a:cxn ang="0">
                  <a:pos x="2" y="249"/>
                </a:cxn>
                <a:cxn ang="0">
                  <a:pos x="11" y="227"/>
                </a:cxn>
                <a:cxn ang="0">
                  <a:pos x="23" y="196"/>
                </a:cxn>
                <a:cxn ang="0">
                  <a:pos x="39" y="158"/>
                </a:cxn>
                <a:cxn ang="0">
                  <a:pos x="60" y="119"/>
                </a:cxn>
                <a:cxn ang="0">
                  <a:pos x="83" y="79"/>
                </a:cxn>
                <a:cxn ang="0">
                  <a:pos x="110" y="46"/>
                </a:cxn>
                <a:cxn ang="0">
                  <a:pos x="138" y="22"/>
                </a:cxn>
                <a:cxn ang="0">
                  <a:pos x="166" y="7"/>
                </a:cxn>
                <a:cxn ang="0">
                  <a:pos x="187" y="0"/>
                </a:cxn>
                <a:cxn ang="0">
                  <a:pos x="203" y="0"/>
                </a:cxn>
                <a:cxn ang="0">
                  <a:pos x="212" y="7"/>
                </a:cxn>
                <a:cxn ang="0">
                  <a:pos x="217" y="20"/>
                </a:cxn>
                <a:cxn ang="0">
                  <a:pos x="214" y="38"/>
                </a:cxn>
                <a:cxn ang="0">
                  <a:pos x="206" y="62"/>
                </a:cxn>
                <a:cxn ang="0">
                  <a:pos x="194" y="90"/>
                </a:cxn>
                <a:cxn ang="0">
                  <a:pos x="185" y="105"/>
                </a:cxn>
                <a:cxn ang="0">
                  <a:pos x="175" y="120"/>
                </a:cxn>
                <a:cxn ang="0">
                  <a:pos x="164" y="135"/>
                </a:cxn>
                <a:cxn ang="0">
                  <a:pos x="151" y="150"/>
                </a:cxn>
                <a:cxn ang="0">
                  <a:pos x="137" y="165"/>
                </a:cxn>
                <a:cxn ang="0">
                  <a:pos x="123" y="179"/>
                </a:cxn>
                <a:cxn ang="0">
                  <a:pos x="108" y="191"/>
                </a:cxn>
                <a:cxn ang="0">
                  <a:pos x="93" y="204"/>
                </a:cxn>
                <a:cxn ang="0">
                  <a:pos x="80" y="215"/>
                </a:cxn>
                <a:cxn ang="0">
                  <a:pos x="65" y="226"/>
                </a:cxn>
                <a:cxn ang="0">
                  <a:pos x="52" y="235"/>
                </a:cxn>
                <a:cxn ang="0">
                  <a:pos x="38" y="243"/>
                </a:cxn>
                <a:cxn ang="0">
                  <a:pos x="27" y="249"/>
                </a:cxn>
                <a:cxn ang="0">
                  <a:pos x="16" y="253"/>
                </a:cxn>
                <a:cxn ang="0">
                  <a:pos x="7" y="256"/>
                </a:cxn>
                <a:cxn ang="0">
                  <a:pos x="0" y="257"/>
                </a:cxn>
              </a:cxnLst>
              <a:rect l="0" t="0" r="r" b="b"/>
              <a:pathLst>
                <a:path w="217" h="257">
                  <a:moveTo>
                    <a:pt x="0" y="257"/>
                  </a:moveTo>
                  <a:lnTo>
                    <a:pt x="2" y="249"/>
                  </a:lnTo>
                  <a:lnTo>
                    <a:pt x="11" y="227"/>
                  </a:lnTo>
                  <a:lnTo>
                    <a:pt x="23" y="196"/>
                  </a:lnTo>
                  <a:lnTo>
                    <a:pt x="39" y="158"/>
                  </a:lnTo>
                  <a:lnTo>
                    <a:pt x="60" y="119"/>
                  </a:lnTo>
                  <a:lnTo>
                    <a:pt x="83" y="79"/>
                  </a:lnTo>
                  <a:lnTo>
                    <a:pt x="110" y="46"/>
                  </a:lnTo>
                  <a:lnTo>
                    <a:pt x="138" y="22"/>
                  </a:lnTo>
                  <a:lnTo>
                    <a:pt x="166" y="7"/>
                  </a:lnTo>
                  <a:lnTo>
                    <a:pt x="187" y="0"/>
                  </a:lnTo>
                  <a:lnTo>
                    <a:pt x="203" y="0"/>
                  </a:lnTo>
                  <a:lnTo>
                    <a:pt x="212" y="7"/>
                  </a:lnTo>
                  <a:lnTo>
                    <a:pt x="217" y="20"/>
                  </a:lnTo>
                  <a:lnTo>
                    <a:pt x="214" y="38"/>
                  </a:lnTo>
                  <a:lnTo>
                    <a:pt x="206" y="62"/>
                  </a:lnTo>
                  <a:lnTo>
                    <a:pt x="194" y="90"/>
                  </a:lnTo>
                  <a:lnTo>
                    <a:pt x="185" y="105"/>
                  </a:lnTo>
                  <a:lnTo>
                    <a:pt x="175" y="120"/>
                  </a:lnTo>
                  <a:lnTo>
                    <a:pt x="164" y="135"/>
                  </a:lnTo>
                  <a:lnTo>
                    <a:pt x="151" y="150"/>
                  </a:lnTo>
                  <a:lnTo>
                    <a:pt x="137" y="165"/>
                  </a:lnTo>
                  <a:lnTo>
                    <a:pt x="123" y="179"/>
                  </a:lnTo>
                  <a:lnTo>
                    <a:pt x="108" y="191"/>
                  </a:lnTo>
                  <a:lnTo>
                    <a:pt x="93" y="204"/>
                  </a:lnTo>
                  <a:lnTo>
                    <a:pt x="80" y="215"/>
                  </a:lnTo>
                  <a:lnTo>
                    <a:pt x="65" y="226"/>
                  </a:lnTo>
                  <a:lnTo>
                    <a:pt x="52" y="235"/>
                  </a:lnTo>
                  <a:lnTo>
                    <a:pt x="38" y="243"/>
                  </a:lnTo>
                  <a:lnTo>
                    <a:pt x="27" y="249"/>
                  </a:lnTo>
                  <a:lnTo>
                    <a:pt x="16" y="253"/>
                  </a:lnTo>
                  <a:lnTo>
                    <a:pt x="7" y="256"/>
                  </a:lnTo>
                  <a:lnTo>
                    <a:pt x="0" y="257"/>
                  </a:lnTo>
                  <a:close/>
                </a:path>
              </a:pathLst>
            </a:custGeom>
            <a:solidFill>
              <a:srgbClr val="EABF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7" name="Freeform 31"/>
            <p:cNvSpPr>
              <a:spLocks/>
            </p:cNvSpPr>
            <p:nvPr/>
          </p:nvSpPr>
          <p:spPr bwMode="auto">
            <a:xfrm>
              <a:off x="1057" y="2355"/>
              <a:ext cx="104" cy="123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2" y="238"/>
                </a:cxn>
                <a:cxn ang="0">
                  <a:pos x="10" y="217"/>
                </a:cxn>
                <a:cxn ang="0">
                  <a:pos x="22" y="187"/>
                </a:cxn>
                <a:cxn ang="0">
                  <a:pos x="37" y="152"/>
                </a:cxn>
                <a:cxn ang="0">
                  <a:pos x="56" y="114"/>
                </a:cxn>
                <a:cxn ang="0">
                  <a:pos x="79" y="77"/>
                </a:cxn>
                <a:cxn ang="0">
                  <a:pos x="105" y="44"/>
                </a:cxn>
                <a:cxn ang="0">
                  <a:pos x="132" y="21"/>
                </a:cxn>
                <a:cxn ang="0">
                  <a:pos x="159" y="6"/>
                </a:cxn>
                <a:cxn ang="0">
                  <a:pos x="178" y="0"/>
                </a:cxn>
                <a:cxn ang="0">
                  <a:pos x="193" y="0"/>
                </a:cxn>
                <a:cxn ang="0">
                  <a:pos x="203" y="6"/>
                </a:cxn>
                <a:cxn ang="0">
                  <a:pos x="206" y="18"/>
                </a:cxn>
                <a:cxn ang="0">
                  <a:pos x="205" y="36"/>
                </a:cxn>
                <a:cxn ang="0">
                  <a:pos x="198" y="59"/>
                </a:cxn>
                <a:cxn ang="0">
                  <a:pos x="185" y="86"/>
                </a:cxn>
                <a:cxn ang="0">
                  <a:pos x="177" y="101"/>
                </a:cxn>
                <a:cxn ang="0">
                  <a:pos x="167" y="115"/>
                </a:cxn>
                <a:cxn ang="0">
                  <a:pos x="156" y="130"/>
                </a:cxn>
                <a:cxn ang="0">
                  <a:pos x="144" y="144"/>
                </a:cxn>
                <a:cxn ang="0">
                  <a:pos x="131" y="157"/>
                </a:cxn>
                <a:cxn ang="0">
                  <a:pos x="117" y="171"/>
                </a:cxn>
                <a:cxn ang="0">
                  <a:pos x="103" y="184"/>
                </a:cxn>
                <a:cxn ang="0">
                  <a:pos x="90" y="195"/>
                </a:cxn>
                <a:cxn ang="0">
                  <a:pos x="76" y="207"/>
                </a:cxn>
                <a:cxn ang="0">
                  <a:pos x="62" y="216"/>
                </a:cxn>
                <a:cxn ang="0">
                  <a:pos x="49" y="225"/>
                </a:cxn>
                <a:cxn ang="0">
                  <a:pos x="37" y="232"/>
                </a:cxn>
                <a:cxn ang="0">
                  <a:pos x="25" y="238"/>
                </a:cxn>
                <a:cxn ang="0">
                  <a:pos x="16" y="243"/>
                </a:cxn>
                <a:cxn ang="0">
                  <a:pos x="7" y="245"/>
                </a:cxn>
                <a:cxn ang="0">
                  <a:pos x="0" y="246"/>
                </a:cxn>
              </a:cxnLst>
              <a:rect l="0" t="0" r="r" b="b"/>
              <a:pathLst>
                <a:path w="206" h="246">
                  <a:moveTo>
                    <a:pt x="0" y="246"/>
                  </a:moveTo>
                  <a:lnTo>
                    <a:pt x="2" y="238"/>
                  </a:lnTo>
                  <a:lnTo>
                    <a:pt x="10" y="217"/>
                  </a:lnTo>
                  <a:lnTo>
                    <a:pt x="22" y="187"/>
                  </a:lnTo>
                  <a:lnTo>
                    <a:pt x="37" y="152"/>
                  </a:lnTo>
                  <a:lnTo>
                    <a:pt x="56" y="114"/>
                  </a:lnTo>
                  <a:lnTo>
                    <a:pt x="79" y="77"/>
                  </a:lnTo>
                  <a:lnTo>
                    <a:pt x="105" y="44"/>
                  </a:lnTo>
                  <a:lnTo>
                    <a:pt x="132" y="21"/>
                  </a:lnTo>
                  <a:lnTo>
                    <a:pt x="159" y="6"/>
                  </a:lnTo>
                  <a:lnTo>
                    <a:pt x="178" y="0"/>
                  </a:lnTo>
                  <a:lnTo>
                    <a:pt x="193" y="0"/>
                  </a:lnTo>
                  <a:lnTo>
                    <a:pt x="203" y="6"/>
                  </a:lnTo>
                  <a:lnTo>
                    <a:pt x="206" y="18"/>
                  </a:lnTo>
                  <a:lnTo>
                    <a:pt x="205" y="36"/>
                  </a:lnTo>
                  <a:lnTo>
                    <a:pt x="198" y="59"/>
                  </a:lnTo>
                  <a:lnTo>
                    <a:pt x="185" y="86"/>
                  </a:lnTo>
                  <a:lnTo>
                    <a:pt x="177" y="101"/>
                  </a:lnTo>
                  <a:lnTo>
                    <a:pt x="167" y="115"/>
                  </a:lnTo>
                  <a:lnTo>
                    <a:pt x="156" y="130"/>
                  </a:lnTo>
                  <a:lnTo>
                    <a:pt x="144" y="144"/>
                  </a:lnTo>
                  <a:lnTo>
                    <a:pt x="131" y="157"/>
                  </a:lnTo>
                  <a:lnTo>
                    <a:pt x="117" y="171"/>
                  </a:lnTo>
                  <a:lnTo>
                    <a:pt x="103" y="184"/>
                  </a:lnTo>
                  <a:lnTo>
                    <a:pt x="90" y="195"/>
                  </a:lnTo>
                  <a:lnTo>
                    <a:pt x="76" y="207"/>
                  </a:lnTo>
                  <a:lnTo>
                    <a:pt x="62" y="216"/>
                  </a:lnTo>
                  <a:lnTo>
                    <a:pt x="49" y="225"/>
                  </a:lnTo>
                  <a:lnTo>
                    <a:pt x="37" y="232"/>
                  </a:lnTo>
                  <a:lnTo>
                    <a:pt x="25" y="238"/>
                  </a:lnTo>
                  <a:lnTo>
                    <a:pt x="16" y="243"/>
                  </a:lnTo>
                  <a:lnTo>
                    <a:pt x="7" y="245"/>
                  </a:lnTo>
                  <a:lnTo>
                    <a:pt x="0" y="246"/>
                  </a:lnTo>
                  <a:close/>
                </a:path>
              </a:pathLst>
            </a:custGeom>
            <a:solidFill>
              <a:srgbClr val="E8BA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8" name="Freeform 32"/>
            <p:cNvSpPr>
              <a:spLocks/>
            </p:cNvSpPr>
            <p:nvPr/>
          </p:nvSpPr>
          <p:spPr bwMode="auto">
            <a:xfrm>
              <a:off x="1060" y="2358"/>
              <a:ext cx="99" cy="117"/>
            </a:xfrm>
            <a:custGeom>
              <a:avLst/>
              <a:gdLst/>
              <a:ahLst/>
              <a:cxnLst>
                <a:cxn ang="0">
                  <a:pos x="0" y="235"/>
                </a:cxn>
                <a:cxn ang="0">
                  <a:pos x="2" y="228"/>
                </a:cxn>
                <a:cxn ang="0">
                  <a:pos x="9" y="209"/>
                </a:cxn>
                <a:cxn ang="0">
                  <a:pos x="20" y="180"/>
                </a:cxn>
                <a:cxn ang="0">
                  <a:pos x="35" y="145"/>
                </a:cxn>
                <a:cxn ang="0">
                  <a:pos x="54" y="109"/>
                </a:cxn>
                <a:cxn ang="0">
                  <a:pos x="76" y="74"/>
                </a:cxn>
                <a:cxn ang="0">
                  <a:pos x="100" y="43"/>
                </a:cxn>
                <a:cxn ang="0">
                  <a:pos x="126" y="20"/>
                </a:cxn>
                <a:cxn ang="0">
                  <a:pos x="152" y="6"/>
                </a:cxn>
                <a:cxn ang="0">
                  <a:pos x="171" y="0"/>
                </a:cxn>
                <a:cxn ang="0">
                  <a:pos x="185" y="0"/>
                </a:cxn>
                <a:cxn ang="0">
                  <a:pos x="194" y="6"/>
                </a:cxn>
                <a:cxn ang="0">
                  <a:pos x="198" y="18"/>
                </a:cxn>
                <a:cxn ang="0">
                  <a:pos x="195" y="35"/>
                </a:cxn>
                <a:cxn ang="0">
                  <a:pos x="189" y="57"/>
                </a:cxn>
                <a:cxn ang="0">
                  <a:pos x="177" y="82"/>
                </a:cxn>
                <a:cxn ang="0">
                  <a:pos x="160" y="110"/>
                </a:cxn>
                <a:cxn ang="0">
                  <a:pos x="137" y="137"/>
                </a:cxn>
                <a:cxn ang="0">
                  <a:pos x="111" y="164"/>
                </a:cxn>
                <a:cxn ang="0">
                  <a:pos x="85" y="188"/>
                </a:cxn>
                <a:cxn ang="0">
                  <a:pos x="58" y="208"/>
                </a:cxn>
                <a:cxn ang="0">
                  <a:pos x="34" y="223"/>
                </a:cxn>
                <a:cxn ang="0">
                  <a:pos x="14" y="233"/>
                </a:cxn>
                <a:cxn ang="0">
                  <a:pos x="0" y="235"/>
                </a:cxn>
              </a:cxnLst>
              <a:rect l="0" t="0" r="r" b="b"/>
              <a:pathLst>
                <a:path w="198" h="235">
                  <a:moveTo>
                    <a:pt x="0" y="235"/>
                  </a:moveTo>
                  <a:lnTo>
                    <a:pt x="2" y="228"/>
                  </a:lnTo>
                  <a:lnTo>
                    <a:pt x="9" y="209"/>
                  </a:lnTo>
                  <a:lnTo>
                    <a:pt x="20" y="180"/>
                  </a:lnTo>
                  <a:lnTo>
                    <a:pt x="35" y="145"/>
                  </a:lnTo>
                  <a:lnTo>
                    <a:pt x="54" y="109"/>
                  </a:lnTo>
                  <a:lnTo>
                    <a:pt x="76" y="74"/>
                  </a:lnTo>
                  <a:lnTo>
                    <a:pt x="100" y="43"/>
                  </a:lnTo>
                  <a:lnTo>
                    <a:pt x="126" y="20"/>
                  </a:lnTo>
                  <a:lnTo>
                    <a:pt x="152" y="6"/>
                  </a:lnTo>
                  <a:lnTo>
                    <a:pt x="171" y="0"/>
                  </a:lnTo>
                  <a:lnTo>
                    <a:pt x="185" y="0"/>
                  </a:lnTo>
                  <a:lnTo>
                    <a:pt x="194" y="6"/>
                  </a:lnTo>
                  <a:lnTo>
                    <a:pt x="198" y="18"/>
                  </a:lnTo>
                  <a:lnTo>
                    <a:pt x="195" y="35"/>
                  </a:lnTo>
                  <a:lnTo>
                    <a:pt x="189" y="57"/>
                  </a:lnTo>
                  <a:lnTo>
                    <a:pt x="177" y="82"/>
                  </a:lnTo>
                  <a:lnTo>
                    <a:pt x="160" y="110"/>
                  </a:lnTo>
                  <a:lnTo>
                    <a:pt x="137" y="137"/>
                  </a:lnTo>
                  <a:lnTo>
                    <a:pt x="111" y="164"/>
                  </a:lnTo>
                  <a:lnTo>
                    <a:pt x="85" y="188"/>
                  </a:lnTo>
                  <a:lnTo>
                    <a:pt x="58" y="208"/>
                  </a:lnTo>
                  <a:lnTo>
                    <a:pt x="34" y="223"/>
                  </a:lnTo>
                  <a:lnTo>
                    <a:pt x="14" y="233"/>
                  </a:lnTo>
                  <a:lnTo>
                    <a:pt x="0" y="235"/>
                  </a:lnTo>
                  <a:close/>
                </a:path>
              </a:pathLst>
            </a:custGeom>
            <a:solidFill>
              <a:srgbClr val="E2B2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9" name="Freeform 33"/>
            <p:cNvSpPr>
              <a:spLocks/>
            </p:cNvSpPr>
            <p:nvPr/>
          </p:nvSpPr>
          <p:spPr bwMode="auto">
            <a:xfrm>
              <a:off x="1062" y="2360"/>
              <a:ext cx="95" cy="113"/>
            </a:xfrm>
            <a:custGeom>
              <a:avLst/>
              <a:gdLst/>
              <a:ahLst/>
              <a:cxnLst>
                <a:cxn ang="0">
                  <a:pos x="0" y="226"/>
                </a:cxn>
                <a:cxn ang="0">
                  <a:pos x="2" y="219"/>
                </a:cxn>
                <a:cxn ang="0">
                  <a:pos x="9" y="200"/>
                </a:cxn>
                <a:cxn ang="0">
                  <a:pos x="20" y="173"/>
                </a:cxn>
                <a:cxn ang="0">
                  <a:pos x="35" y="139"/>
                </a:cxn>
                <a:cxn ang="0">
                  <a:pos x="52" y="105"/>
                </a:cxn>
                <a:cxn ang="0">
                  <a:pos x="73" y="70"/>
                </a:cxn>
                <a:cxn ang="0">
                  <a:pos x="97" y="41"/>
                </a:cxn>
                <a:cxn ang="0">
                  <a:pos x="122" y="19"/>
                </a:cxn>
                <a:cxn ang="0">
                  <a:pos x="146" y="6"/>
                </a:cxn>
                <a:cxn ang="0">
                  <a:pos x="165" y="0"/>
                </a:cxn>
                <a:cxn ang="0">
                  <a:pos x="179" y="0"/>
                </a:cxn>
                <a:cxn ang="0">
                  <a:pos x="187" y="6"/>
                </a:cxn>
                <a:cxn ang="0">
                  <a:pos x="190" y="17"/>
                </a:cxn>
                <a:cxn ang="0">
                  <a:pos x="189" y="33"/>
                </a:cxn>
                <a:cxn ang="0">
                  <a:pos x="182" y="54"/>
                </a:cxn>
                <a:cxn ang="0">
                  <a:pos x="171" y="79"/>
                </a:cxn>
                <a:cxn ang="0">
                  <a:pos x="153" y="106"/>
                </a:cxn>
                <a:cxn ang="0">
                  <a:pos x="133" y="132"/>
                </a:cxn>
                <a:cxn ang="0">
                  <a:pos x="108" y="157"/>
                </a:cxn>
                <a:cxn ang="0">
                  <a:pos x="82" y="180"/>
                </a:cxn>
                <a:cxn ang="0">
                  <a:pos x="58" y="198"/>
                </a:cxn>
                <a:cxn ang="0">
                  <a:pos x="33" y="213"/>
                </a:cxn>
                <a:cxn ang="0">
                  <a:pos x="14" y="222"/>
                </a:cxn>
                <a:cxn ang="0">
                  <a:pos x="0" y="226"/>
                </a:cxn>
              </a:cxnLst>
              <a:rect l="0" t="0" r="r" b="b"/>
              <a:pathLst>
                <a:path w="190" h="226">
                  <a:moveTo>
                    <a:pt x="0" y="226"/>
                  </a:moveTo>
                  <a:lnTo>
                    <a:pt x="2" y="219"/>
                  </a:lnTo>
                  <a:lnTo>
                    <a:pt x="9" y="200"/>
                  </a:lnTo>
                  <a:lnTo>
                    <a:pt x="20" y="173"/>
                  </a:lnTo>
                  <a:lnTo>
                    <a:pt x="35" y="139"/>
                  </a:lnTo>
                  <a:lnTo>
                    <a:pt x="52" y="105"/>
                  </a:lnTo>
                  <a:lnTo>
                    <a:pt x="73" y="70"/>
                  </a:lnTo>
                  <a:lnTo>
                    <a:pt x="97" y="41"/>
                  </a:lnTo>
                  <a:lnTo>
                    <a:pt x="122" y="19"/>
                  </a:lnTo>
                  <a:lnTo>
                    <a:pt x="146" y="6"/>
                  </a:lnTo>
                  <a:lnTo>
                    <a:pt x="165" y="0"/>
                  </a:lnTo>
                  <a:lnTo>
                    <a:pt x="179" y="0"/>
                  </a:lnTo>
                  <a:lnTo>
                    <a:pt x="187" y="6"/>
                  </a:lnTo>
                  <a:lnTo>
                    <a:pt x="190" y="17"/>
                  </a:lnTo>
                  <a:lnTo>
                    <a:pt x="189" y="33"/>
                  </a:lnTo>
                  <a:lnTo>
                    <a:pt x="182" y="54"/>
                  </a:lnTo>
                  <a:lnTo>
                    <a:pt x="171" y="79"/>
                  </a:lnTo>
                  <a:lnTo>
                    <a:pt x="153" y="106"/>
                  </a:lnTo>
                  <a:lnTo>
                    <a:pt x="133" y="132"/>
                  </a:lnTo>
                  <a:lnTo>
                    <a:pt x="108" y="157"/>
                  </a:lnTo>
                  <a:lnTo>
                    <a:pt x="82" y="180"/>
                  </a:lnTo>
                  <a:lnTo>
                    <a:pt x="58" y="198"/>
                  </a:lnTo>
                  <a:lnTo>
                    <a:pt x="33" y="213"/>
                  </a:lnTo>
                  <a:lnTo>
                    <a:pt x="14" y="222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30" name="Freeform 34"/>
            <p:cNvSpPr>
              <a:spLocks/>
            </p:cNvSpPr>
            <p:nvPr/>
          </p:nvSpPr>
          <p:spPr bwMode="auto">
            <a:xfrm>
              <a:off x="846" y="3281"/>
              <a:ext cx="261" cy="160"/>
            </a:xfrm>
            <a:custGeom>
              <a:avLst/>
              <a:gdLst/>
              <a:ahLst/>
              <a:cxnLst>
                <a:cxn ang="0">
                  <a:pos x="462" y="4"/>
                </a:cxn>
                <a:cxn ang="0">
                  <a:pos x="457" y="21"/>
                </a:cxn>
                <a:cxn ang="0">
                  <a:pos x="457" y="50"/>
                </a:cxn>
                <a:cxn ang="0">
                  <a:pos x="468" y="84"/>
                </a:cxn>
                <a:cxn ang="0">
                  <a:pos x="493" y="119"/>
                </a:cxn>
                <a:cxn ang="0">
                  <a:pos x="513" y="150"/>
                </a:cxn>
                <a:cxn ang="0">
                  <a:pos x="521" y="174"/>
                </a:cxn>
                <a:cxn ang="0">
                  <a:pos x="513" y="188"/>
                </a:cxn>
                <a:cxn ang="0">
                  <a:pos x="494" y="190"/>
                </a:cxn>
                <a:cxn ang="0">
                  <a:pos x="470" y="195"/>
                </a:cxn>
                <a:cxn ang="0">
                  <a:pos x="439" y="202"/>
                </a:cxn>
                <a:cxn ang="0">
                  <a:pos x="402" y="212"/>
                </a:cxn>
                <a:cxn ang="0">
                  <a:pos x="364" y="224"/>
                </a:cxn>
                <a:cxn ang="0">
                  <a:pos x="326" y="235"/>
                </a:cxn>
                <a:cxn ang="0">
                  <a:pos x="290" y="249"/>
                </a:cxn>
                <a:cxn ang="0">
                  <a:pos x="260" y="262"/>
                </a:cxn>
                <a:cxn ang="0">
                  <a:pos x="227" y="279"/>
                </a:cxn>
                <a:cxn ang="0">
                  <a:pos x="182" y="299"/>
                </a:cxn>
                <a:cxn ang="0">
                  <a:pos x="137" y="313"/>
                </a:cxn>
                <a:cxn ang="0">
                  <a:pos x="94" y="321"/>
                </a:cxn>
                <a:cxn ang="0">
                  <a:pos x="56" y="321"/>
                </a:cxn>
                <a:cxn ang="0">
                  <a:pos x="23" y="316"/>
                </a:cxn>
                <a:cxn ang="0">
                  <a:pos x="2" y="303"/>
                </a:cxn>
                <a:cxn ang="0">
                  <a:pos x="3" y="282"/>
                </a:cxn>
                <a:cxn ang="0">
                  <a:pos x="30" y="254"/>
                </a:cxn>
                <a:cxn ang="0">
                  <a:pos x="68" y="231"/>
                </a:cxn>
                <a:cxn ang="0">
                  <a:pos x="112" y="217"/>
                </a:cxn>
                <a:cxn ang="0">
                  <a:pos x="158" y="211"/>
                </a:cxn>
                <a:cxn ang="0">
                  <a:pos x="191" y="210"/>
                </a:cxn>
                <a:cxn ang="0">
                  <a:pos x="215" y="209"/>
                </a:cxn>
                <a:cxn ang="0">
                  <a:pos x="243" y="205"/>
                </a:cxn>
                <a:cxn ang="0">
                  <a:pos x="271" y="201"/>
                </a:cxn>
                <a:cxn ang="0">
                  <a:pos x="298" y="194"/>
                </a:cxn>
                <a:cxn ang="0">
                  <a:pos x="325" y="186"/>
                </a:cxn>
                <a:cxn ang="0">
                  <a:pos x="348" y="177"/>
                </a:cxn>
                <a:cxn ang="0">
                  <a:pos x="368" y="165"/>
                </a:cxn>
                <a:cxn ang="0">
                  <a:pos x="388" y="147"/>
                </a:cxn>
                <a:cxn ang="0">
                  <a:pos x="402" y="120"/>
                </a:cxn>
                <a:cxn ang="0">
                  <a:pos x="402" y="95"/>
                </a:cxn>
                <a:cxn ang="0">
                  <a:pos x="394" y="73"/>
                </a:cxn>
                <a:cxn ang="0">
                  <a:pos x="384" y="53"/>
                </a:cxn>
                <a:cxn ang="0">
                  <a:pos x="393" y="31"/>
                </a:cxn>
                <a:cxn ang="0">
                  <a:pos x="418" y="11"/>
                </a:cxn>
                <a:cxn ang="0">
                  <a:pos x="448" y="0"/>
                </a:cxn>
              </a:cxnLst>
              <a:rect l="0" t="0" r="r" b="b"/>
              <a:pathLst>
                <a:path w="521" h="322">
                  <a:moveTo>
                    <a:pt x="463" y="1"/>
                  </a:moveTo>
                  <a:lnTo>
                    <a:pt x="462" y="4"/>
                  </a:lnTo>
                  <a:lnTo>
                    <a:pt x="460" y="11"/>
                  </a:lnTo>
                  <a:lnTo>
                    <a:pt x="457" y="21"/>
                  </a:lnTo>
                  <a:lnTo>
                    <a:pt x="456" y="34"/>
                  </a:lnTo>
                  <a:lnTo>
                    <a:pt x="457" y="50"/>
                  </a:lnTo>
                  <a:lnTo>
                    <a:pt x="460" y="67"/>
                  </a:lnTo>
                  <a:lnTo>
                    <a:pt x="468" y="84"/>
                  </a:lnTo>
                  <a:lnTo>
                    <a:pt x="479" y="102"/>
                  </a:lnTo>
                  <a:lnTo>
                    <a:pt x="493" y="119"/>
                  </a:lnTo>
                  <a:lnTo>
                    <a:pt x="504" y="135"/>
                  </a:lnTo>
                  <a:lnTo>
                    <a:pt x="513" y="150"/>
                  </a:lnTo>
                  <a:lnTo>
                    <a:pt x="519" y="163"/>
                  </a:lnTo>
                  <a:lnTo>
                    <a:pt x="521" y="174"/>
                  </a:lnTo>
                  <a:lnTo>
                    <a:pt x="520" y="184"/>
                  </a:lnTo>
                  <a:lnTo>
                    <a:pt x="513" y="188"/>
                  </a:lnTo>
                  <a:lnTo>
                    <a:pt x="502" y="190"/>
                  </a:lnTo>
                  <a:lnTo>
                    <a:pt x="494" y="190"/>
                  </a:lnTo>
                  <a:lnTo>
                    <a:pt x="483" y="193"/>
                  </a:lnTo>
                  <a:lnTo>
                    <a:pt x="470" y="195"/>
                  </a:lnTo>
                  <a:lnTo>
                    <a:pt x="455" y="199"/>
                  </a:lnTo>
                  <a:lnTo>
                    <a:pt x="439" y="202"/>
                  </a:lnTo>
                  <a:lnTo>
                    <a:pt x="422" y="207"/>
                  </a:lnTo>
                  <a:lnTo>
                    <a:pt x="402" y="212"/>
                  </a:lnTo>
                  <a:lnTo>
                    <a:pt x="384" y="217"/>
                  </a:lnTo>
                  <a:lnTo>
                    <a:pt x="364" y="224"/>
                  </a:lnTo>
                  <a:lnTo>
                    <a:pt x="345" y="230"/>
                  </a:lnTo>
                  <a:lnTo>
                    <a:pt x="326" y="235"/>
                  </a:lnTo>
                  <a:lnTo>
                    <a:pt x="308" y="242"/>
                  </a:lnTo>
                  <a:lnTo>
                    <a:pt x="290" y="249"/>
                  </a:lnTo>
                  <a:lnTo>
                    <a:pt x="274" y="255"/>
                  </a:lnTo>
                  <a:lnTo>
                    <a:pt x="260" y="262"/>
                  </a:lnTo>
                  <a:lnTo>
                    <a:pt x="249" y="268"/>
                  </a:lnTo>
                  <a:lnTo>
                    <a:pt x="227" y="279"/>
                  </a:lnTo>
                  <a:lnTo>
                    <a:pt x="205" y="290"/>
                  </a:lnTo>
                  <a:lnTo>
                    <a:pt x="182" y="299"/>
                  </a:lnTo>
                  <a:lnTo>
                    <a:pt x="159" y="307"/>
                  </a:lnTo>
                  <a:lnTo>
                    <a:pt x="137" y="313"/>
                  </a:lnTo>
                  <a:lnTo>
                    <a:pt x="115" y="317"/>
                  </a:lnTo>
                  <a:lnTo>
                    <a:pt x="94" y="321"/>
                  </a:lnTo>
                  <a:lnTo>
                    <a:pt x="75" y="322"/>
                  </a:lnTo>
                  <a:lnTo>
                    <a:pt x="56" y="321"/>
                  </a:lnTo>
                  <a:lnTo>
                    <a:pt x="39" y="320"/>
                  </a:lnTo>
                  <a:lnTo>
                    <a:pt x="23" y="316"/>
                  </a:lnTo>
                  <a:lnTo>
                    <a:pt x="11" y="310"/>
                  </a:lnTo>
                  <a:lnTo>
                    <a:pt x="2" y="303"/>
                  </a:lnTo>
                  <a:lnTo>
                    <a:pt x="0" y="294"/>
                  </a:lnTo>
                  <a:lnTo>
                    <a:pt x="3" y="282"/>
                  </a:lnTo>
                  <a:lnTo>
                    <a:pt x="14" y="268"/>
                  </a:lnTo>
                  <a:lnTo>
                    <a:pt x="30" y="254"/>
                  </a:lnTo>
                  <a:lnTo>
                    <a:pt x="48" y="241"/>
                  </a:lnTo>
                  <a:lnTo>
                    <a:pt x="68" y="231"/>
                  </a:lnTo>
                  <a:lnTo>
                    <a:pt x="90" y="223"/>
                  </a:lnTo>
                  <a:lnTo>
                    <a:pt x="112" y="217"/>
                  </a:lnTo>
                  <a:lnTo>
                    <a:pt x="135" y="214"/>
                  </a:lnTo>
                  <a:lnTo>
                    <a:pt x="158" y="211"/>
                  </a:lnTo>
                  <a:lnTo>
                    <a:pt x="180" y="210"/>
                  </a:lnTo>
                  <a:lnTo>
                    <a:pt x="191" y="210"/>
                  </a:lnTo>
                  <a:lnTo>
                    <a:pt x="203" y="209"/>
                  </a:lnTo>
                  <a:lnTo>
                    <a:pt x="215" y="209"/>
                  </a:lnTo>
                  <a:lnTo>
                    <a:pt x="229" y="207"/>
                  </a:lnTo>
                  <a:lnTo>
                    <a:pt x="243" y="205"/>
                  </a:lnTo>
                  <a:lnTo>
                    <a:pt x="257" y="203"/>
                  </a:lnTo>
                  <a:lnTo>
                    <a:pt x="271" y="201"/>
                  </a:lnTo>
                  <a:lnTo>
                    <a:pt x="285" y="197"/>
                  </a:lnTo>
                  <a:lnTo>
                    <a:pt x="298" y="194"/>
                  </a:lnTo>
                  <a:lnTo>
                    <a:pt x="312" y="190"/>
                  </a:lnTo>
                  <a:lnTo>
                    <a:pt x="325" y="186"/>
                  </a:lnTo>
                  <a:lnTo>
                    <a:pt x="338" y="182"/>
                  </a:lnTo>
                  <a:lnTo>
                    <a:pt x="348" y="177"/>
                  </a:lnTo>
                  <a:lnTo>
                    <a:pt x="358" y="172"/>
                  </a:lnTo>
                  <a:lnTo>
                    <a:pt x="368" y="165"/>
                  </a:lnTo>
                  <a:lnTo>
                    <a:pt x="376" y="159"/>
                  </a:lnTo>
                  <a:lnTo>
                    <a:pt x="388" y="147"/>
                  </a:lnTo>
                  <a:lnTo>
                    <a:pt x="396" y="133"/>
                  </a:lnTo>
                  <a:lnTo>
                    <a:pt x="402" y="120"/>
                  </a:lnTo>
                  <a:lnTo>
                    <a:pt x="403" y="108"/>
                  </a:lnTo>
                  <a:lnTo>
                    <a:pt x="402" y="95"/>
                  </a:lnTo>
                  <a:lnTo>
                    <a:pt x="399" y="83"/>
                  </a:lnTo>
                  <a:lnTo>
                    <a:pt x="394" y="73"/>
                  </a:lnTo>
                  <a:lnTo>
                    <a:pt x="387" y="64"/>
                  </a:lnTo>
                  <a:lnTo>
                    <a:pt x="384" y="53"/>
                  </a:lnTo>
                  <a:lnTo>
                    <a:pt x="386" y="43"/>
                  </a:lnTo>
                  <a:lnTo>
                    <a:pt x="393" y="31"/>
                  </a:lnTo>
                  <a:lnTo>
                    <a:pt x="404" y="20"/>
                  </a:lnTo>
                  <a:lnTo>
                    <a:pt x="418" y="11"/>
                  </a:lnTo>
                  <a:lnTo>
                    <a:pt x="433" y="5"/>
                  </a:lnTo>
                  <a:lnTo>
                    <a:pt x="448" y="0"/>
                  </a:lnTo>
                  <a:lnTo>
                    <a:pt x="463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31" name="Freeform 35"/>
            <p:cNvSpPr>
              <a:spLocks/>
            </p:cNvSpPr>
            <p:nvPr/>
          </p:nvSpPr>
          <p:spPr bwMode="auto">
            <a:xfrm>
              <a:off x="844" y="3360"/>
              <a:ext cx="206" cy="71"/>
            </a:xfrm>
            <a:custGeom>
              <a:avLst/>
              <a:gdLst/>
              <a:ahLst/>
              <a:cxnLst>
                <a:cxn ang="0">
                  <a:pos x="381" y="1"/>
                </a:cxn>
                <a:cxn ang="0">
                  <a:pos x="378" y="1"/>
                </a:cxn>
                <a:cxn ang="0">
                  <a:pos x="373" y="4"/>
                </a:cxn>
                <a:cxn ang="0">
                  <a:pos x="363" y="6"/>
                </a:cxn>
                <a:cxn ang="0">
                  <a:pos x="351" y="8"/>
                </a:cxn>
                <a:cxn ang="0">
                  <a:pos x="336" y="12"/>
                </a:cxn>
                <a:cxn ang="0">
                  <a:pos x="320" y="16"/>
                </a:cxn>
                <a:cxn ang="0">
                  <a:pos x="301" y="21"/>
                </a:cxn>
                <a:cxn ang="0">
                  <a:pos x="280" y="26"/>
                </a:cxn>
                <a:cxn ang="0">
                  <a:pos x="260" y="30"/>
                </a:cxn>
                <a:cxn ang="0">
                  <a:pos x="239" y="35"/>
                </a:cxn>
                <a:cxn ang="0">
                  <a:pos x="218" y="39"/>
                </a:cxn>
                <a:cxn ang="0">
                  <a:pos x="197" y="44"/>
                </a:cxn>
                <a:cxn ang="0">
                  <a:pos x="178" y="49"/>
                </a:cxn>
                <a:cxn ang="0">
                  <a:pos x="159" y="52"/>
                </a:cxn>
                <a:cxn ang="0">
                  <a:pos x="143" y="56"/>
                </a:cxn>
                <a:cxn ang="0">
                  <a:pos x="128" y="58"/>
                </a:cxn>
                <a:cxn ang="0">
                  <a:pos x="101" y="64"/>
                </a:cxn>
                <a:cxn ang="0">
                  <a:pos x="73" y="72"/>
                </a:cxn>
                <a:cxn ang="0">
                  <a:pos x="48" y="81"/>
                </a:cxn>
                <a:cxn ang="0">
                  <a:pos x="25" y="92"/>
                </a:cxn>
                <a:cxn ang="0">
                  <a:pos x="8" y="104"/>
                </a:cxn>
                <a:cxn ang="0">
                  <a:pos x="0" y="115"/>
                </a:cxn>
                <a:cxn ang="0">
                  <a:pos x="3" y="127"/>
                </a:cxn>
                <a:cxn ang="0">
                  <a:pos x="16" y="136"/>
                </a:cxn>
                <a:cxn ang="0">
                  <a:pos x="28" y="140"/>
                </a:cxn>
                <a:cxn ang="0">
                  <a:pos x="41" y="142"/>
                </a:cxn>
                <a:cxn ang="0">
                  <a:pos x="55" y="143"/>
                </a:cxn>
                <a:cxn ang="0">
                  <a:pos x="69" y="143"/>
                </a:cxn>
                <a:cxn ang="0">
                  <a:pos x="86" y="142"/>
                </a:cxn>
                <a:cxn ang="0">
                  <a:pos x="102" y="140"/>
                </a:cxn>
                <a:cxn ang="0">
                  <a:pos x="119" y="137"/>
                </a:cxn>
                <a:cxn ang="0">
                  <a:pos x="136" y="134"/>
                </a:cxn>
                <a:cxn ang="0">
                  <a:pos x="154" y="129"/>
                </a:cxn>
                <a:cxn ang="0">
                  <a:pos x="171" y="126"/>
                </a:cxn>
                <a:cxn ang="0">
                  <a:pos x="188" y="120"/>
                </a:cxn>
                <a:cxn ang="0">
                  <a:pos x="204" y="115"/>
                </a:cxn>
                <a:cxn ang="0">
                  <a:pos x="220" y="110"/>
                </a:cxn>
                <a:cxn ang="0">
                  <a:pos x="235" y="105"/>
                </a:cxn>
                <a:cxn ang="0">
                  <a:pos x="249" y="99"/>
                </a:cxn>
                <a:cxn ang="0">
                  <a:pos x="262" y="95"/>
                </a:cxn>
                <a:cxn ang="0">
                  <a:pos x="275" y="89"/>
                </a:cxn>
                <a:cxn ang="0">
                  <a:pos x="290" y="83"/>
                </a:cxn>
                <a:cxn ang="0">
                  <a:pos x="305" y="75"/>
                </a:cxn>
                <a:cxn ang="0">
                  <a:pos x="321" y="67"/>
                </a:cxn>
                <a:cxn ang="0">
                  <a:pos x="337" y="59"/>
                </a:cxn>
                <a:cxn ang="0">
                  <a:pos x="353" y="51"/>
                </a:cxn>
                <a:cxn ang="0">
                  <a:pos x="368" y="43"/>
                </a:cxn>
                <a:cxn ang="0">
                  <a:pos x="382" y="34"/>
                </a:cxn>
                <a:cxn ang="0">
                  <a:pos x="393" y="27"/>
                </a:cxn>
                <a:cxn ang="0">
                  <a:pos x="403" y="20"/>
                </a:cxn>
                <a:cxn ang="0">
                  <a:pos x="408" y="13"/>
                </a:cxn>
                <a:cxn ang="0">
                  <a:pos x="412" y="8"/>
                </a:cxn>
                <a:cxn ang="0">
                  <a:pos x="411" y="4"/>
                </a:cxn>
                <a:cxn ang="0">
                  <a:pos x="406" y="1"/>
                </a:cxn>
                <a:cxn ang="0">
                  <a:pos x="396" y="0"/>
                </a:cxn>
                <a:cxn ang="0">
                  <a:pos x="381" y="1"/>
                </a:cxn>
              </a:cxnLst>
              <a:rect l="0" t="0" r="r" b="b"/>
              <a:pathLst>
                <a:path w="412" h="143">
                  <a:moveTo>
                    <a:pt x="381" y="1"/>
                  </a:moveTo>
                  <a:lnTo>
                    <a:pt x="378" y="1"/>
                  </a:lnTo>
                  <a:lnTo>
                    <a:pt x="373" y="4"/>
                  </a:lnTo>
                  <a:lnTo>
                    <a:pt x="363" y="6"/>
                  </a:lnTo>
                  <a:lnTo>
                    <a:pt x="351" y="8"/>
                  </a:lnTo>
                  <a:lnTo>
                    <a:pt x="336" y="12"/>
                  </a:lnTo>
                  <a:lnTo>
                    <a:pt x="320" y="16"/>
                  </a:lnTo>
                  <a:lnTo>
                    <a:pt x="301" y="21"/>
                  </a:lnTo>
                  <a:lnTo>
                    <a:pt x="280" y="26"/>
                  </a:lnTo>
                  <a:lnTo>
                    <a:pt x="260" y="30"/>
                  </a:lnTo>
                  <a:lnTo>
                    <a:pt x="239" y="35"/>
                  </a:lnTo>
                  <a:lnTo>
                    <a:pt x="218" y="39"/>
                  </a:lnTo>
                  <a:lnTo>
                    <a:pt x="197" y="44"/>
                  </a:lnTo>
                  <a:lnTo>
                    <a:pt x="178" y="49"/>
                  </a:lnTo>
                  <a:lnTo>
                    <a:pt x="159" y="52"/>
                  </a:lnTo>
                  <a:lnTo>
                    <a:pt x="143" y="56"/>
                  </a:lnTo>
                  <a:lnTo>
                    <a:pt x="128" y="58"/>
                  </a:lnTo>
                  <a:lnTo>
                    <a:pt x="101" y="64"/>
                  </a:lnTo>
                  <a:lnTo>
                    <a:pt x="73" y="72"/>
                  </a:lnTo>
                  <a:lnTo>
                    <a:pt x="48" y="81"/>
                  </a:lnTo>
                  <a:lnTo>
                    <a:pt x="25" y="92"/>
                  </a:lnTo>
                  <a:lnTo>
                    <a:pt x="8" y="104"/>
                  </a:lnTo>
                  <a:lnTo>
                    <a:pt x="0" y="115"/>
                  </a:lnTo>
                  <a:lnTo>
                    <a:pt x="3" y="127"/>
                  </a:lnTo>
                  <a:lnTo>
                    <a:pt x="16" y="136"/>
                  </a:lnTo>
                  <a:lnTo>
                    <a:pt x="28" y="140"/>
                  </a:lnTo>
                  <a:lnTo>
                    <a:pt x="41" y="142"/>
                  </a:lnTo>
                  <a:lnTo>
                    <a:pt x="55" y="143"/>
                  </a:lnTo>
                  <a:lnTo>
                    <a:pt x="69" y="143"/>
                  </a:lnTo>
                  <a:lnTo>
                    <a:pt x="86" y="142"/>
                  </a:lnTo>
                  <a:lnTo>
                    <a:pt x="102" y="140"/>
                  </a:lnTo>
                  <a:lnTo>
                    <a:pt x="119" y="137"/>
                  </a:lnTo>
                  <a:lnTo>
                    <a:pt x="136" y="134"/>
                  </a:lnTo>
                  <a:lnTo>
                    <a:pt x="154" y="129"/>
                  </a:lnTo>
                  <a:lnTo>
                    <a:pt x="171" y="126"/>
                  </a:lnTo>
                  <a:lnTo>
                    <a:pt x="188" y="120"/>
                  </a:lnTo>
                  <a:lnTo>
                    <a:pt x="204" y="115"/>
                  </a:lnTo>
                  <a:lnTo>
                    <a:pt x="220" y="110"/>
                  </a:lnTo>
                  <a:lnTo>
                    <a:pt x="235" y="105"/>
                  </a:lnTo>
                  <a:lnTo>
                    <a:pt x="249" y="99"/>
                  </a:lnTo>
                  <a:lnTo>
                    <a:pt x="262" y="95"/>
                  </a:lnTo>
                  <a:lnTo>
                    <a:pt x="275" y="89"/>
                  </a:lnTo>
                  <a:lnTo>
                    <a:pt x="290" y="83"/>
                  </a:lnTo>
                  <a:lnTo>
                    <a:pt x="305" y="75"/>
                  </a:lnTo>
                  <a:lnTo>
                    <a:pt x="321" y="67"/>
                  </a:lnTo>
                  <a:lnTo>
                    <a:pt x="337" y="59"/>
                  </a:lnTo>
                  <a:lnTo>
                    <a:pt x="353" y="51"/>
                  </a:lnTo>
                  <a:lnTo>
                    <a:pt x="368" y="43"/>
                  </a:lnTo>
                  <a:lnTo>
                    <a:pt x="382" y="34"/>
                  </a:lnTo>
                  <a:lnTo>
                    <a:pt x="393" y="27"/>
                  </a:lnTo>
                  <a:lnTo>
                    <a:pt x="403" y="20"/>
                  </a:lnTo>
                  <a:lnTo>
                    <a:pt x="408" y="13"/>
                  </a:lnTo>
                  <a:lnTo>
                    <a:pt x="412" y="8"/>
                  </a:lnTo>
                  <a:lnTo>
                    <a:pt x="411" y="4"/>
                  </a:lnTo>
                  <a:lnTo>
                    <a:pt x="406" y="1"/>
                  </a:lnTo>
                  <a:lnTo>
                    <a:pt x="396" y="0"/>
                  </a:lnTo>
                  <a:lnTo>
                    <a:pt x="381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32" name="Freeform 36"/>
            <p:cNvSpPr>
              <a:spLocks/>
            </p:cNvSpPr>
            <p:nvPr/>
          </p:nvSpPr>
          <p:spPr bwMode="auto">
            <a:xfrm>
              <a:off x="846" y="3361"/>
              <a:ext cx="200" cy="69"/>
            </a:xfrm>
            <a:custGeom>
              <a:avLst/>
              <a:gdLst/>
              <a:ahLst/>
              <a:cxnLst>
                <a:cxn ang="0">
                  <a:pos x="370" y="1"/>
                </a:cxn>
                <a:cxn ang="0">
                  <a:pos x="367" y="1"/>
                </a:cxn>
                <a:cxn ang="0">
                  <a:pos x="362" y="3"/>
                </a:cxn>
                <a:cxn ang="0">
                  <a:pos x="352" y="5"/>
                </a:cxn>
                <a:cxn ang="0">
                  <a:pos x="341" y="8"/>
                </a:cxn>
                <a:cxn ang="0">
                  <a:pos x="326" y="11"/>
                </a:cxn>
                <a:cxn ang="0">
                  <a:pos x="310" y="15"/>
                </a:cxn>
                <a:cxn ang="0">
                  <a:pos x="291" y="19"/>
                </a:cxn>
                <a:cxn ang="0">
                  <a:pos x="273" y="24"/>
                </a:cxn>
                <a:cxn ang="0">
                  <a:pos x="252" y="28"/>
                </a:cxn>
                <a:cxn ang="0">
                  <a:pos x="231" y="33"/>
                </a:cxn>
                <a:cxn ang="0">
                  <a:pos x="212" y="38"/>
                </a:cxn>
                <a:cxn ang="0">
                  <a:pos x="191" y="42"/>
                </a:cxn>
                <a:cxn ang="0">
                  <a:pos x="173" y="46"/>
                </a:cxn>
                <a:cxn ang="0">
                  <a:pos x="154" y="49"/>
                </a:cxn>
                <a:cxn ang="0">
                  <a:pos x="138" y="53"/>
                </a:cxn>
                <a:cxn ang="0">
                  <a:pos x="124" y="55"/>
                </a:cxn>
                <a:cxn ang="0">
                  <a:pos x="98" y="60"/>
                </a:cxn>
                <a:cxn ang="0">
                  <a:pos x="71" y="68"/>
                </a:cxn>
                <a:cxn ang="0">
                  <a:pos x="46" y="77"/>
                </a:cxn>
                <a:cxn ang="0">
                  <a:pos x="24" y="87"/>
                </a:cxn>
                <a:cxn ang="0">
                  <a:pos x="8" y="99"/>
                </a:cxn>
                <a:cxn ang="0">
                  <a:pos x="0" y="110"/>
                </a:cxn>
                <a:cxn ang="0">
                  <a:pos x="1" y="121"/>
                </a:cxn>
                <a:cxn ang="0">
                  <a:pos x="15" y="130"/>
                </a:cxn>
                <a:cxn ang="0">
                  <a:pos x="26" y="133"/>
                </a:cxn>
                <a:cxn ang="0">
                  <a:pos x="39" y="136"/>
                </a:cxn>
                <a:cxn ang="0">
                  <a:pos x="52" y="137"/>
                </a:cxn>
                <a:cxn ang="0">
                  <a:pos x="67" y="137"/>
                </a:cxn>
                <a:cxn ang="0">
                  <a:pos x="83" y="136"/>
                </a:cxn>
                <a:cxn ang="0">
                  <a:pos x="99" y="133"/>
                </a:cxn>
                <a:cxn ang="0">
                  <a:pos x="115" y="131"/>
                </a:cxn>
                <a:cxn ang="0">
                  <a:pos x="132" y="128"/>
                </a:cxn>
                <a:cxn ang="0">
                  <a:pos x="150" y="124"/>
                </a:cxn>
                <a:cxn ang="0">
                  <a:pos x="167" y="120"/>
                </a:cxn>
                <a:cxn ang="0">
                  <a:pos x="183" y="115"/>
                </a:cxn>
                <a:cxn ang="0">
                  <a:pos x="199" y="110"/>
                </a:cxn>
                <a:cxn ang="0">
                  <a:pos x="214" y="106"/>
                </a:cxn>
                <a:cxn ang="0">
                  <a:pos x="229" y="101"/>
                </a:cxn>
                <a:cxn ang="0">
                  <a:pos x="242" y="95"/>
                </a:cxn>
                <a:cxn ang="0">
                  <a:pos x="254" y="91"/>
                </a:cxn>
                <a:cxn ang="0">
                  <a:pos x="267" y="85"/>
                </a:cxn>
                <a:cxn ang="0">
                  <a:pos x="281" y="79"/>
                </a:cxn>
                <a:cxn ang="0">
                  <a:pos x="296" y="72"/>
                </a:cxn>
                <a:cxn ang="0">
                  <a:pos x="312" y="64"/>
                </a:cxn>
                <a:cxn ang="0">
                  <a:pos x="327" y="56"/>
                </a:cxn>
                <a:cxn ang="0">
                  <a:pos x="343" y="48"/>
                </a:cxn>
                <a:cxn ang="0">
                  <a:pos x="357" y="40"/>
                </a:cxn>
                <a:cxn ang="0">
                  <a:pos x="371" y="32"/>
                </a:cxn>
                <a:cxn ang="0">
                  <a:pos x="381" y="25"/>
                </a:cxn>
                <a:cxn ang="0">
                  <a:pos x="390" y="18"/>
                </a:cxn>
                <a:cxn ang="0">
                  <a:pos x="397" y="12"/>
                </a:cxn>
                <a:cxn ang="0">
                  <a:pos x="400" y="7"/>
                </a:cxn>
                <a:cxn ang="0">
                  <a:pos x="399" y="3"/>
                </a:cxn>
                <a:cxn ang="0">
                  <a:pos x="394" y="1"/>
                </a:cxn>
                <a:cxn ang="0">
                  <a:pos x="385" y="0"/>
                </a:cxn>
                <a:cxn ang="0">
                  <a:pos x="370" y="1"/>
                </a:cxn>
              </a:cxnLst>
              <a:rect l="0" t="0" r="r" b="b"/>
              <a:pathLst>
                <a:path w="400" h="137">
                  <a:moveTo>
                    <a:pt x="370" y="1"/>
                  </a:moveTo>
                  <a:lnTo>
                    <a:pt x="367" y="1"/>
                  </a:lnTo>
                  <a:lnTo>
                    <a:pt x="362" y="3"/>
                  </a:lnTo>
                  <a:lnTo>
                    <a:pt x="352" y="5"/>
                  </a:lnTo>
                  <a:lnTo>
                    <a:pt x="341" y="8"/>
                  </a:lnTo>
                  <a:lnTo>
                    <a:pt x="326" y="11"/>
                  </a:lnTo>
                  <a:lnTo>
                    <a:pt x="310" y="15"/>
                  </a:lnTo>
                  <a:lnTo>
                    <a:pt x="291" y="19"/>
                  </a:lnTo>
                  <a:lnTo>
                    <a:pt x="273" y="24"/>
                  </a:lnTo>
                  <a:lnTo>
                    <a:pt x="252" y="28"/>
                  </a:lnTo>
                  <a:lnTo>
                    <a:pt x="231" y="33"/>
                  </a:lnTo>
                  <a:lnTo>
                    <a:pt x="212" y="38"/>
                  </a:lnTo>
                  <a:lnTo>
                    <a:pt x="191" y="42"/>
                  </a:lnTo>
                  <a:lnTo>
                    <a:pt x="173" y="46"/>
                  </a:lnTo>
                  <a:lnTo>
                    <a:pt x="154" y="49"/>
                  </a:lnTo>
                  <a:lnTo>
                    <a:pt x="138" y="53"/>
                  </a:lnTo>
                  <a:lnTo>
                    <a:pt x="124" y="55"/>
                  </a:lnTo>
                  <a:lnTo>
                    <a:pt x="98" y="60"/>
                  </a:lnTo>
                  <a:lnTo>
                    <a:pt x="71" y="68"/>
                  </a:lnTo>
                  <a:lnTo>
                    <a:pt x="46" y="77"/>
                  </a:lnTo>
                  <a:lnTo>
                    <a:pt x="24" y="87"/>
                  </a:lnTo>
                  <a:lnTo>
                    <a:pt x="8" y="99"/>
                  </a:lnTo>
                  <a:lnTo>
                    <a:pt x="0" y="110"/>
                  </a:lnTo>
                  <a:lnTo>
                    <a:pt x="1" y="121"/>
                  </a:lnTo>
                  <a:lnTo>
                    <a:pt x="15" y="130"/>
                  </a:lnTo>
                  <a:lnTo>
                    <a:pt x="26" y="133"/>
                  </a:lnTo>
                  <a:lnTo>
                    <a:pt x="39" y="136"/>
                  </a:lnTo>
                  <a:lnTo>
                    <a:pt x="52" y="137"/>
                  </a:lnTo>
                  <a:lnTo>
                    <a:pt x="67" y="137"/>
                  </a:lnTo>
                  <a:lnTo>
                    <a:pt x="83" y="136"/>
                  </a:lnTo>
                  <a:lnTo>
                    <a:pt x="99" y="133"/>
                  </a:lnTo>
                  <a:lnTo>
                    <a:pt x="115" y="131"/>
                  </a:lnTo>
                  <a:lnTo>
                    <a:pt x="132" y="128"/>
                  </a:lnTo>
                  <a:lnTo>
                    <a:pt x="150" y="124"/>
                  </a:lnTo>
                  <a:lnTo>
                    <a:pt x="167" y="120"/>
                  </a:lnTo>
                  <a:lnTo>
                    <a:pt x="183" y="115"/>
                  </a:lnTo>
                  <a:lnTo>
                    <a:pt x="199" y="110"/>
                  </a:lnTo>
                  <a:lnTo>
                    <a:pt x="214" y="106"/>
                  </a:lnTo>
                  <a:lnTo>
                    <a:pt x="229" y="101"/>
                  </a:lnTo>
                  <a:lnTo>
                    <a:pt x="242" y="95"/>
                  </a:lnTo>
                  <a:lnTo>
                    <a:pt x="254" y="91"/>
                  </a:lnTo>
                  <a:lnTo>
                    <a:pt x="267" y="85"/>
                  </a:lnTo>
                  <a:lnTo>
                    <a:pt x="281" y="79"/>
                  </a:lnTo>
                  <a:lnTo>
                    <a:pt x="296" y="72"/>
                  </a:lnTo>
                  <a:lnTo>
                    <a:pt x="312" y="64"/>
                  </a:lnTo>
                  <a:lnTo>
                    <a:pt x="327" y="56"/>
                  </a:lnTo>
                  <a:lnTo>
                    <a:pt x="343" y="48"/>
                  </a:lnTo>
                  <a:lnTo>
                    <a:pt x="357" y="40"/>
                  </a:lnTo>
                  <a:lnTo>
                    <a:pt x="371" y="32"/>
                  </a:lnTo>
                  <a:lnTo>
                    <a:pt x="381" y="25"/>
                  </a:lnTo>
                  <a:lnTo>
                    <a:pt x="390" y="18"/>
                  </a:lnTo>
                  <a:lnTo>
                    <a:pt x="397" y="12"/>
                  </a:lnTo>
                  <a:lnTo>
                    <a:pt x="400" y="7"/>
                  </a:lnTo>
                  <a:lnTo>
                    <a:pt x="399" y="3"/>
                  </a:lnTo>
                  <a:lnTo>
                    <a:pt x="394" y="1"/>
                  </a:lnTo>
                  <a:lnTo>
                    <a:pt x="385" y="0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9F4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33" name="Freeform 37"/>
            <p:cNvSpPr>
              <a:spLocks/>
            </p:cNvSpPr>
            <p:nvPr/>
          </p:nvSpPr>
          <p:spPr bwMode="auto">
            <a:xfrm>
              <a:off x="848" y="3364"/>
              <a:ext cx="194" cy="66"/>
            </a:xfrm>
            <a:custGeom>
              <a:avLst/>
              <a:gdLst/>
              <a:ahLst/>
              <a:cxnLst>
                <a:cxn ang="0">
                  <a:pos x="360" y="2"/>
                </a:cxn>
                <a:cxn ang="0">
                  <a:pos x="358" y="2"/>
                </a:cxn>
                <a:cxn ang="0">
                  <a:pos x="352" y="4"/>
                </a:cxn>
                <a:cxn ang="0">
                  <a:pos x="344" y="5"/>
                </a:cxn>
                <a:cxn ang="0">
                  <a:pos x="332" y="9"/>
                </a:cxn>
                <a:cxn ang="0">
                  <a:pos x="317" y="12"/>
                </a:cxn>
                <a:cxn ang="0">
                  <a:pos x="302" y="15"/>
                </a:cxn>
                <a:cxn ang="0">
                  <a:pos x="284" y="20"/>
                </a:cxn>
                <a:cxn ang="0">
                  <a:pos x="265" y="23"/>
                </a:cxn>
                <a:cxn ang="0">
                  <a:pos x="246" y="28"/>
                </a:cxn>
                <a:cxn ang="0">
                  <a:pos x="226" y="33"/>
                </a:cxn>
                <a:cxn ang="0">
                  <a:pos x="205" y="37"/>
                </a:cxn>
                <a:cxn ang="0">
                  <a:pos x="186" y="42"/>
                </a:cxn>
                <a:cxn ang="0">
                  <a:pos x="167" y="45"/>
                </a:cxn>
                <a:cxn ang="0">
                  <a:pos x="150" y="49"/>
                </a:cxn>
                <a:cxn ang="0">
                  <a:pos x="135" y="51"/>
                </a:cxn>
                <a:cxn ang="0">
                  <a:pos x="121" y="53"/>
                </a:cxn>
                <a:cxn ang="0">
                  <a:pos x="96" y="59"/>
                </a:cxn>
                <a:cxn ang="0">
                  <a:pos x="69" y="66"/>
                </a:cxn>
                <a:cxn ang="0">
                  <a:pos x="45" y="75"/>
                </a:cxn>
                <a:cxn ang="0">
                  <a:pos x="23" y="86"/>
                </a:cxn>
                <a:cxn ang="0">
                  <a:pos x="8" y="97"/>
                </a:cxn>
                <a:cxn ang="0">
                  <a:pos x="0" y="108"/>
                </a:cxn>
                <a:cxn ang="0">
                  <a:pos x="1" y="117"/>
                </a:cxn>
                <a:cxn ang="0">
                  <a:pos x="15" y="126"/>
                </a:cxn>
                <a:cxn ang="0">
                  <a:pos x="26" y="129"/>
                </a:cxn>
                <a:cxn ang="0">
                  <a:pos x="38" y="132"/>
                </a:cxn>
                <a:cxn ang="0">
                  <a:pos x="51" y="132"/>
                </a:cxn>
                <a:cxn ang="0">
                  <a:pos x="66" y="132"/>
                </a:cxn>
                <a:cxn ang="0">
                  <a:pos x="81" y="132"/>
                </a:cxn>
                <a:cxn ang="0">
                  <a:pos x="96" y="129"/>
                </a:cxn>
                <a:cxn ang="0">
                  <a:pos x="112" y="127"/>
                </a:cxn>
                <a:cxn ang="0">
                  <a:pos x="129" y="124"/>
                </a:cxn>
                <a:cxn ang="0">
                  <a:pos x="145" y="120"/>
                </a:cxn>
                <a:cxn ang="0">
                  <a:pos x="162" y="116"/>
                </a:cxn>
                <a:cxn ang="0">
                  <a:pos x="178" y="112"/>
                </a:cxn>
                <a:cxn ang="0">
                  <a:pos x="194" y="108"/>
                </a:cxn>
                <a:cxn ang="0">
                  <a:pos x="209" y="102"/>
                </a:cxn>
                <a:cxn ang="0">
                  <a:pos x="223" y="97"/>
                </a:cxn>
                <a:cxn ang="0">
                  <a:pos x="237" y="93"/>
                </a:cxn>
                <a:cxn ang="0">
                  <a:pos x="248" y="88"/>
                </a:cxn>
                <a:cxn ang="0">
                  <a:pos x="261" y="83"/>
                </a:cxn>
                <a:cxn ang="0">
                  <a:pos x="273" y="76"/>
                </a:cxn>
                <a:cxn ang="0">
                  <a:pos x="288" y="71"/>
                </a:cxn>
                <a:cxn ang="0">
                  <a:pos x="303" y="63"/>
                </a:cxn>
                <a:cxn ang="0">
                  <a:pos x="318" y="55"/>
                </a:cxn>
                <a:cxn ang="0">
                  <a:pos x="333" y="48"/>
                </a:cxn>
                <a:cxn ang="0">
                  <a:pos x="347" y="40"/>
                </a:cxn>
                <a:cxn ang="0">
                  <a:pos x="360" y="32"/>
                </a:cxn>
                <a:cxn ang="0">
                  <a:pos x="371" y="25"/>
                </a:cxn>
                <a:cxn ang="0">
                  <a:pos x="379" y="18"/>
                </a:cxn>
                <a:cxn ang="0">
                  <a:pos x="386" y="12"/>
                </a:cxn>
                <a:cxn ang="0">
                  <a:pos x="389" y="7"/>
                </a:cxn>
                <a:cxn ang="0">
                  <a:pos x="387" y="4"/>
                </a:cxn>
                <a:cxn ang="0">
                  <a:pos x="383" y="2"/>
                </a:cxn>
                <a:cxn ang="0">
                  <a:pos x="374" y="0"/>
                </a:cxn>
                <a:cxn ang="0">
                  <a:pos x="360" y="2"/>
                </a:cxn>
              </a:cxnLst>
              <a:rect l="0" t="0" r="r" b="b"/>
              <a:pathLst>
                <a:path w="389" h="132">
                  <a:moveTo>
                    <a:pt x="360" y="2"/>
                  </a:moveTo>
                  <a:lnTo>
                    <a:pt x="358" y="2"/>
                  </a:lnTo>
                  <a:lnTo>
                    <a:pt x="352" y="4"/>
                  </a:lnTo>
                  <a:lnTo>
                    <a:pt x="344" y="5"/>
                  </a:lnTo>
                  <a:lnTo>
                    <a:pt x="332" y="9"/>
                  </a:lnTo>
                  <a:lnTo>
                    <a:pt x="317" y="12"/>
                  </a:lnTo>
                  <a:lnTo>
                    <a:pt x="302" y="15"/>
                  </a:lnTo>
                  <a:lnTo>
                    <a:pt x="284" y="20"/>
                  </a:lnTo>
                  <a:lnTo>
                    <a:pt x="265" y="23"/>
                  </a:lnTo>
                  <a:lnTo>
                    <a:pt x="246" y="28"/>
                  </a:lnTo>
                  <a:lnTo>
                    <a:pt x="226" y="33"/>
                  </a:lnTo>
                  <a:lnTo>
                    <a:pt x="205" y="37"/>
                  </a:lnTo>
                  <a:lnTo>
                    <a:pt x="186" y="42"/>
                  </a:lnTo>
                  <a:lnTo>
                    <a:pt x="167" y="45"/>
                  </a:lnTo>
                  <a:lnTo>
                    <a:pt x="150" y="49"/>
                  </a:lnTo>
                  <a:lnTo>
                    <a:pt x="135" y="51"/>
                  </a:lnTo>
                  <a:lnTo>
                    <a:pt x="121" y="53"/>
                  </a:lnTo>
                  <a:lnTo>
                    <a:pt x="96" y="59"/>
                  </a:lnTo>
                  <a:lnTo>
                    <a:pt x="69" y="66"/>
                  </a:lnTo>
                  <a:lnTo>
                    <a:pt x="45" y="75"/>
                  </a:lnTo>
                  <a:lnTo>
                    <a:pt x="23" y="86"/>
                  </a:lnTo>
                  <a:lnTo>
                    <a:pt x="8" y="97"/>
                  </a:lnTo>
                  <a:lnTo>
                    <a:pt x="0" y="108"/>
                  </a:lnTo>
                  <a:lnTo>
                    <a:pt x="1" y="117"/>
                  </a:lnTo>
                  <a:lnTo>
                    <a:pt x="15" y="126"/>
                  </a:lnTo>
                  <a:lnTo>
                    <a:pt x="26" y="129"/>
                  </a:lnTo>
                  <a:lnTo>
                    <a:pt x="38" y="132"/>
                  </a:lnTo>
                  <a:lnTo>
                    <a:pt x="51" y="132"/>
                  </a:lnTo>
                  <a:lnTo>
                    <a:pt x="66" y="132"/>
                  </a:lnTo>
                  <a:lnTo>
                    <a:pt x="81" y="132"/>
                  </a:lnTo>
                  <a:lnTo>
                    <a:pt x="96" y="129"/>
                  </a:lnTo>
                  <a:lnTo>
                    <a:pt x="112" y="127"/>
                  </a:lnTo>
                  <a:lnTo>
                    <a:pt x="129" y="124"/>
                  </a:lnTo>
                  <a:lnTo>
                    <a:pt x="145" y="120"/>
                  </a:lnTo>
                  <a:lnTo>
                    <a:pt x="162" y="116"/>
                  </a:lnTo>
                  <a:lnTo>
                    <a:pt x="178" y="112"/>
                  </a:lnTo>
                  <a:lnTo>
                    <a:pt x="194" y="108"/>
                  </a:lnTo>
                  <a:lnTo>
                    <a:pt x="209" y="102"/>
                  </a:lnTo>
                  <a:lnTo>
                    <a:pt x="223" y="97"/>
                  </a:lnTo>
                  <a:lnTo>
                    <a:pt x="237" y="93"/>
                  </a:lnTo>
                  <a:lnTo>
                    <a:pt x="248" y="88"/>
                  </a:lnTo>
                  <a:lnTo>
                    <a:pt x="261" y="83"/>
                  </a:lnTo>
                  <a:lnTo>
                    <a:pt x="273" y="76"/>
                  </a:lnTo>
                  <a:lnTo>
                    <a:pt x="288" y="71"/>
                  </a:lnTo>
                  <a:lnTo>
                    <a:pt x="303" y="63"/>
                  </a:lnTo>
                  <a:lnTo>
                    <a:pt x="318" y="55"/>
                  </a:lnTo>
                  <a:lnTo>
                    <a:pt x="333" y="48"/>
                  </a:lnTo>
                  <a:lnTo>
                    <a:pt x="347" y="40"/>
                  </a:lnTo>
                  <a:lnTo>
                    <a:pt x="360" y="32"/>
                  </a:lnTo>
                  <a:lnTo>
                    <a:pt x="371" y="25"/>
                  </a:lnTo>
                  <a:lnTo>
                    <a:pt x="379" y="18"/>
                  </a:lnTo>
                  <a:lnTo>
                    <a:pt x="386" y="12"/>
                  </a:lnTo>
                  <a:lnTo>
                    <a:pt x="389" y="7"/>
                  </a:lnTo>
                  <a:lnTo>
                    <a:pt x="387" y="4"/>
                  </a:lnTo>
                  <a:lnTo>
                    <a:pt x="383" y="2"/>
                  </a:lnTo>
                  <a:lnTo>
                    <a:pt x="374" y="0"/>
                  </a:lnTo>
                  <a:lnTo>
                    <a:pt x="360" y="2"/>
                  </a:lnTo>
                  <a:close/>
                </a:path>
              </a:pathLst>
            </a:custGeom>
            <a:solidFill>
              <a:srgbClr val="F2EA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34" name="Freeform 38"/>
            <p:cNvSpPr>
              <a:spLocks/>
            </p:cNvSpPr>
            <p:nvPr/>
          </p:nvSpPr>
          <p:spPr bwMode="auto">
            <a:xfrm>
              <a:off x="849" y="3364"/>
              <a:ext cx="189" cy="64"/>
            </a:xfrm>
            <a:custGeom>
              <a:avLst/>
              <a:gdLst/>
              <a:ahLst/>
              <a:cxnLst>
                <a:cxn ang="0">
                  <a:pos x="350" y="2"/>
                </a:cxn>
                <a:cxn ang="0">
                  <a:pos x="348" y="2"/>
                </a:cxn>
                <a:cxn ang="0">
                  <a:pos x="343" y="4"/>
                </a:cxn>
                <a:cxn ang="0">
                  <a:pos x="334" y="5"/>
                </a:cxn>
                <a:cxn ang="0">
                  <a:pos x="322" y="9"/>
                </a:cxn>
                <a:cxn ang="0">
                  <a:pos x="309" y="11"/>
                </a:cxn>
                <a:cxn ang="0">
                  <a:pos x="294" y="14"/>
                </a:cxn>
                <a:cxn ang="0">
                  <a:pos x="276" y="19"/>
                </a:cxn>
                <a:cxn ang="0">
                  <a:pos x="258" y="22"/>
                </a:cxn>
                <a:cxn ang="0">
                  <a:pos x="238" y="27"/>
                </a:cxn>
                <a:cxn ang="0">
                  <a:pos x="220" y="32"/>
                </a:cxn>
                <a:cxn ang="0">
                  <a:pos x="200" y="35"/>
                </a:cxn>
                <a:cxn ang="0">
                  <a:pos x="181" y="40"/>
                </a:cxn>
                <a:cxn ang="0">
                  <a:pos x="162" y="43"/>
                </a:cxn>
                <a:cxn ang="0">
                  <a:pos x="146" y="47"/>
                </a:cxn>
                <a:cxn ang="0">
                  <a:pos x="130" y="49"/>
                </a:cxn>
                <a:cxn ang="0">
                  <a:pos x="117" y="51"/>
                </a:cxn>
                <a:cxn ang="0">
                  <a:pos x="92" y="57"/>
                </a:cxn>
                <a:cxn ang="0">
                  <a:pos x="67" y="64"/>
                </a:cxn>
                <a:cxn ang="0">
                  <a:pos x="42" y="73"/>
                </a:cxn>
                <a:cxn ang="0">
                  <a:pos x="23" y="82"/>
                </a:cxn>
                <a:cxn ang="0">
                  <a:pos x="8" y="94"/>
                </a:cxn>
                <a:cxn ang="0">
                  <a:pos x="0" y="104"/>
                </a:cxn>
                <a:cxn ang="0">
                  <a:pos x="2" y="113"/>
                </a:cxn>
                <a:cxn ang="0">
                  <a:pos x="15" y="121"/>
                </a:cxn>
                <a:cxn ang="0">
                  <a:pos x="25" y="125"/>
                </a:cxn>
                <a:cxn ang="0">
                  <a:pos x="37" y="126"/>
                </a:cxn>
                <a:cxn ang="0">
                  <a:pos x="49" y="127"/>
                </a:cxn>
                <a:cxn ang="0">
                  <a:pos x="63" y="127"/>
                </a:cxn>
                <a:cxn ang="0">
                  <a:pos x="78" y="126"/>
                </a:cxn>
                <a:cxn ang="0">
                  <a:pos x="93" y="125"/>
                </a:cxn>
                <a:cxn ang="0">
                  <a:pos x="109" y="123"/>
                </a:cxn>
                <a:cxn ang="0">
                  <a:pos x="124" y="119"/>
                </a:cxn>
                <a:cxn ang="0">
                  <a:pos x="140" y="116"/>
                </a:cxn>
                <a:cxn ang="0">
                  <a:pos x="156" y="112"/>
                </a:cxn>
                <a:cxn ang="0">
                  <a:pos x="173" y="108"/>
                </a:cxn>
                <a:cxn ang="0">
                  <a:pos x="188" y="103"/>
                </a:cxn>
                <a:cxn ang="0">
                  <a:pos x="203" y="98"/>
                </a:cxn>
                <a:cxn ang="0">
                  <a:pos x="216" y="94"/>
                </a:cxn>
                <a:cxn ang="0">
                  <a:pos x="229" y="89"/>
                </a:cxn>
                <a:cxn ang="0">
                  <a:pos x="241" y="85"/>
                </a:cxn>
                <a:cxn ang="0">
                  <a:pos x="252" y="80"/>
                </a:cxn>
                <a:cxn ang="0">
                  <a:pos x="266" y="74"/>
                </a:cxn>
                <a:cxn ang="0">
                  <a:pos x="280" y="67"/>
                </a:cxn>
                <a:cxn ang="0">
                  <a:pos x="295" y="60"/>
                </a:cxn>
                <a:cxn ang="0">
                  <a:pos x="310" y="53"/>
                </a:cxn>
                <a:cxn ang="0">
                  <a:pos x="324" y="45"/>
                </a:cxn>
                <a:cxn ang="0">
                  <a:pos x="337" y="38"/>
                </a:cxn>
                <a:cxn ang="0">
                  <a:pos x="350" y="30"/>
                </a:cxn>
                <a:cxn ang="0">
                  <a:pos x="360" y="25"/>
                </a:cxn>
                <a:cxn ang="0">
                  <a:pos x="368" y="18"/>
                </a:cxn>
                <a:cxn ang="0">
                  <a:pos x="374" y="12"/>
                </a:cxn>
                <a:cxn ang="0">
                  <a:pos x="378" y="7"/>
                </a:cxn>
                <a:cxn ang="0">
                  <a:pos x="377" y="4"/>
                </a:cxn>
                <a:cxn ang="0">
                  <a:pos x="373" y="2"/>
                </a:cxn>
                <a:cxn ang="0">
                  <a:pos x="364" y="0"/>
                </a:cxn>
                <a:cxn ang="0">
                  <a:pos x="350" y="2"/>
                </a:cxn>
              </a:cxnLst>
              <a:rect l="0" t="0" r="r" b="b"/>
              <a:pathLst>
                <a:path w="378" h="127">
                  <a:moveTo>
                    <a:pt x="350" y="2"/>
                  </a:moveTo>
                  <a:lnTo>
                    <a:pt x="348" y="2"/>
                  </a:lnTo>
                  <a:lnTo>
                    <a:pt x="343" y="4"/>
                  </a:lnTo>
                  <a:lnTo>
                    <a:pt x="334" y="5"/>
                  </a:lnTo>
                  <a:lnTo>
                    <a:pt x="322" y="9"/>
                  </a:lnTo>
                  <a:lnTo>
                    <a:pt x="309" y="11"/>
                  </a:lnTo>
                  <a:lnTo>
                    <a:pt x="294" y="14"/>
                  </a:lnTo>
                  <a:lnTo>
                    <a:pt x="276" y="19"/>
                  </a:lnTo>
                  <a:lnTo>
                    <a:pt x="258" y="22"/>
                  </a:lnTo>
                  <a:lnTo>
                    <a:pt x="238" y="27"/>
                  </a:lnTo>
                  <a:lnTo>
                    <a:pt x="220" y="32"/>
                  </a:lnTo>
                  <a:lnTo>
                    <a:pt x="200" y="35"/>
                  </a:lnTo>
                  <a:lnTo>
                    <a:pt x="181" y="40"/>
                  </a:lnTo>
                  <a:lnTo>
                    <a:pt x="162" y="43"/>
                  </a:lnTo>
                  <a:lnTo>
                    <a:pt x="146" y="47"/>
                  </a:lnTo>
                  <a:lnTo>
                    <a:pt x="130" y="49"/>
                  </a:lnTo>
                  <a:lnTo>
                    <a:pt x="117" y="51"/>
                  </a:lnTo>
                  <a:lnTo>
                    <a:pt x="92" y="57"/>
                  </a:lnTo>
                  <a:lnTo>
                    <a:pt x="67" y="64"/>
                  </a:lnTo>
                  <a:lnTo>
                    <a:pt x="42" y="73"/>
                  </a:lnTo>
                  <a:lnTo>
                    <a:pt x="23" y="82"/>
                  </a:lnTo>
                  <a:lnTo>
                    <a:pt x="8" y="94"/>
                  </a:lnTo>
                  <a:lnTo>
                    <a:pt x="0" y="104"/>
                  </a:lnTo>
                  <a:lnTo>
                    <a:pt x="2" y="113"/>
                  </a:lnTo>
                  <a:lnTo>
                    <a:pt x="15" y="121"/>
                  </a:lnTo>
                  <a:lnTo>
                    <a:pt x="25" y="125"/>
                  </a:lnTo>
                  <a:lnTo>
                    <a:pt x="37" y="126"/>
                  </a:lnTo>
                  <a:lnTo>
                    <a:pt x="49" y="127"/>
                  </a:lnTo>
                  <a:lnTo>
                    <a:pt x="63" y="127"/>
                  </a:lnTo>
                  <a:lnTo>
                    <a:pt x="78" y="126"/>
                  </a:lnTo>
                  <a:lnTo>
                    <a:pt x="93" y="125"/>
                  </a:lnTo>
                  <a:lnTo>
                    <a:pt x="109" y="123"/>
                  </a:lnTo>
                  <a:lnTo>
                    <a:pt x="124" y="119"/>
                  </a:lnTo>
                  <a:lnTo>
                    <a:pt x="140" y="116"/>
                  </a:lnTo>
                  <a:lnTo>
                    <a:pt x="156" y="112"/>
                  </a:lnTo>
                  <a:lnTo>
                    <a:pt x="173" y="108"/>
                  </a:lnTo>
                  <a:lnTo>
                    <a:pt x="188" y="103"/>
                  </a:lnTo>
                  <a:lnTo>
                    <a:pt x="203" y="98"/>
                  </a:lnTo>
                  <a:lnTo>
                    <a:pt x="216" y="94"/>
                  </a:lnTo>
                  <a:lnTo>
                    <a:pt x="229" y="89"/>
                  </a:lnTo>
                  <a:lnTo>
                    <a:pt x="241" y="85"/>
                  </a:lnTo>
                  <a:lnTo>
                    <a:pt x="252" y="80"/>
                  </a:lnTo>
                  <a:lnTo>
                    <a:pt x="266" y="74"/>
                  </a:lnTo>
                  <a:lnTo>
                    <a:pt x="280" y="67"/>
                  </a:lnTo>
                  <a:lnTo>
                    <a:pt x="295" y="60"/>
                  </a:lnTo>
                  <a:lnTo>
                    <a:pt x="310" y="53"/>
                  </a:lnTo>
                  <a:lnTo>
                    <a:pt x="324" y="45"/>
                  </a:lnTo>
                  <a:lnTo>
                    <a:pt x="337" y="38"/>
                  </a:lnTo>
                  <a:lnTo>
                    <a:pt x="350" y="30"/>
                  </a:lnTo>
                  <a:lnTo>
                    <a:pt x="360" y="25"/>
                  </a:lnTo>
                  <a:lnTo>
                    <a:pt x="368" y="18"/>
                  </a:lnTo>
                  <a:lnTo>
                    <a:pt x="374" y="12"/>
                  </a:lnTo>
                  <a:lnTo>
                    <a:pt x="378" y="7"/>
                  </a:lnTo>
                  <a:lnTo>
                    <a:pt x="377" y="4"/>
                  </a:lnTo>
                  <a:lnTo>
                    <a:pt x="373" y="2"/>
                  </a:lnTo>
                  <a:lnTo>
                    <a:pt x="364" y="0"/>
                  </a:lnTo>
                  <a:lnTo>
                    <a:pt x="350" y="2"/>
                  </a:lnTo>
                  <a:close/>
                </a:path>
              </a:pathLst>
            </a:custGeom>
            <a:solidFill>
              <a:srgbClr val="EDE2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35" name="Freeform 39"/>
            <p:cNvSpPr>
              <a:spLocks/>
            </p:cNvSpPr>
            <p:nvPr/>
          </p:nvSpPr>
          <p:spPr bwMode="auto">
            <a:xfrm>
              <a:off x="851" y="3368"/>
              <a:ext cx="183" cy="60"/>
            </a:xfrm>
            <a:custGeom>
              <a:avLst/>
              <a:gdLst/>
              <a:ahLst/>
              <a:cxnLst>
                <a:cxn ang="0">
                  <a:pos x="340" y="2"/>
                </a:cxn>
                <a:cxn ang="0">
                  <a:pos x="338" y="2"/>
                </a:cxn>
                <a:cxn ang="0">
                  <a:pos x="333" y="3"/>
                </a:cxn>
                <a:cxn ang="0">
                  <a:pos x="325" y="5"/>
                </a:cxn>
                <a:cxn ang="0">
                  <a:pos x="314" y="7"/>
                </a:cxn>
                <a:cxn ang="0">
                  <a:pos x="300" y="11"/>
                </a:cxn>
                <a:cxn ang="0">
                  <a:pos x="285" y="14"/>
                </a:cxn>
                <a:cxn ang="0">
                  <a:pos x="269" y="18"/>
                </a:cxn>
                <a:cxn ang="0">
                  <a:pos x="250" y="21"/>
                </a:cxn>
                <a:cxn ang="0">
                  <a:pos x="232" y="26"/>
                </a:cxn>
                <a:cxn ang="0">
                  <a:pos x="213" y="30"/>
                </a:cxn>
                <a:cxn ang="0">
                  <a:pos x="194" y="34"/>
                </a:cxn>
                <a:cxn ang="0">
                  <a:pos x="175" y="37"/>
                </a:cxn>
                <a:cxn ang="0">
                  <a:pos x="158" y="41"/>
                </a:cxn>
                <a:cxn ang="0">
                  <a:pos x="142" y="44"/>
                </a:cxn>
                <a:cxn ang="0">
                  <a:pos x="127" y="46"/>
                </a:cxn>
                <a:cxn ang="0">
                  <a:pos x="114" y="49"/>
                </a:cxn>
                <a:cxn ang="0">
                  <a:pos x="90" y="53"/>
                </a:cxn>
                <a:cxn ang="0">
                  <a:pos x="66" y="60"/>
                </a:cxn>
                <a:cxn ang="0">
                  <a:pos x="42" y="69"/>
                </a:cxn>
                <a:cxn ang="0">
                  <a:pos x="22" y="79"/>
                </a:cxn>
                <a:cxn ang="0">
                  <a:pos x="7" y="89"/>
                </a:cxn>
                <a:cxn ang="0">
                  <a:pos x="0" y="98"/>
                </a:cxn>
                <a:cxn ang="0">
                  <a:pos x="1" y="108"/>
                </a:cxn>
                <a:cxn ang="0">
                  <a:pos x="14" y="116"/>
                </a:cxn>
                <a:cxn ang="0">
                  <a:pos x="24" y="119"/>
                </a:cxn>
                <a:cxn ang="0">
                  <a:pos x="36" y="120"/>
                </a:cxn>
                <a:cxn ang="0">
                  <a:pos x="49" y="121"/>
                </a:cxn>
                <a:cxn ang="0">
                  <a:pos x="62" y="121"/>
                </a:cxn>
                <a:cxn ang="0">
                  <a:pos x="76" y="120"/>
                </a:cxn>
                <a:cxn ang="0">
                  <a:pos x="91" y="119"/>
                </a:cxn>
                <a:cxn ang="0">
                  <a:pos x="106" y="117"/>
                </a:cxn>
                <a:cxn ang="0">
                  <a:pos x="122" y="113"/>
                </a:cxn>
                <a:cxn ang="0">
                  <a:pos x="137" y="111"/>
                </a:cxn>
                <a:cxn ang="0">
                  <a:pos x="153" y="106"/>
                </a:cxn>
                <a:cxn ang="0">
                  <a:pos x="168" y="103"/>
                </a:cxn>
                <a:cxn ang="0">
                  <a:pos x="183" y="98"/>
                </a:cxn>
                <a:cxn ang="0">
                  <a:pos x="197" y="94"/>
                </a:cxn>
                <a:cxn ang="0">
                  <a:pos x="211" y="89"/>
                </a:cxn>
                <a:cxn ang="0">
                  <a:pos x="223" y="86"/>
                </a:cxn>
                <a:cxn ang="0">
                  <a:pos x="234" y="81"/>
                </a:cxn>
                <a:cxn ang="0">
                  <a:pos x="246" y="76"/>
                </a:cxn>
                <a:cxn ang="0">
                  <a:pos x="258" y="71"/>
                </a:cxn>
                <a:cxn ang="0">
                  <a:pos x="272" y="64"/>
                </a:cxn>
                <a:cxn ang="0">
                  <a:pos x="286" y="58"/>
                </a:cxn>
                <a:cxn ang="0">
                  <a:pos x="301" y="50"/>
                </a:cxn>
                <a:cxn ang="0">
                  <a:pos x="315" y="43"/>
                </a:cxn>
                <a:cxn ang="0">
                  <a:pos x="327" y="36"/>
                </a:cxn>
                <a:cxn ang="0">
                  <a:pos x="340" y="29"/>
                </a:cxn>
                <a:cxn ang="0">
                  <a:pos x="351" y="22"/>
                </a:cxn>
                <a:cxn ang="0">
                  <a:pos x="359" y="16"/>
                </a:cxn>
                <a:cxn ang="0">
                  <a:pos x="364" y="11"/>
                </a:cxn>
                <a:cxn ang="0">
                  <a:pos x="367" y="6"/>
                </a:cxn>
                <a:cxn ang="0">
                  <a:pos x="367" y="3"/>
                </a:cxn>
                <a:cxn ang="0">
                  <a:pos x="362" y="2"/>
                </a:cxn>
                <a:cxn ang="0">
                  <a:pos x="354" y="0"/>
                </a:cxn>
                <a:cxn ang="0">
                  <a:pos x="340" y="2"/>
                </a:cxn>
              </a:cxnLst>
              <a:rect l="0" t="0" r="r" b="b"/>
              <a:pathLst>
                <a:path w="367" h="121">
                  <a:moveTo>
                    <a:pt x="340" y="2"/>
                  </a:moveTo>
                  <a:lnTo>
                    <a:pt x="338" y="2"/>
                  </a:lnTo>
                  <a:lnTo>
                    <a:pt x="333" y="3"/>
                  </a:lnTo>
                  <a:lnTo>
                    <a:pt x="325" y="5"/>
                  </a:lnTo>
                  <a:lnTo>
                    <a:pt x="314" y="7"/>
                  </a:lnTo>
                  <a:lnTo>
                    <a:pt x="300" y="11"/>
                  </a:lnTo>
                  <a:lnTo>
                    <a:pt x="285" y="14"/>
                  </a:lnTo>
                  <a:lnTo>
                    <a:pt x="269" y="18"/>
                  </a:lnTo>
                  <a:lnTo>
                    <a:pt x="250" y="21"/>
                  </a:lnTo>
                  <a:lnTo>
                    <a:pt x="232" y="26"/>
                  </a:lnTo>
                  <a:lnTo>
                    <a:pt x="213" y="30"/>
                  </a:lnTo>
                  <a:lnTo>
                    <a:pt x="194" y="34"/>
                  </a:lnTo>
                  <a:lnTo>
                    <a:pt x="175" y="37"/>
                  </a:lnTo>
                  <a:lnTo>
                    <a:pt x="158" y="41"/>
                  </a:lnTo>
                  <a:lnTo>
                    <a:pt x="142" y="44"/>
                  </a:lnTo>
                  <a:lnTo>
                    <a:pt x="127" y="46"/>
                  </a:lnTo>
                  <a:lnTo>
                    <a:pt x="114" y="49"/>
                  </a:lnTo>
                  <a:lnTo>
                    <a:pt x="90" y="53"/>
                  </a:lnTo>
                  <a:lnTo>
                    <a:pt x="66" y="60"/>
                  </a:lnTo>
                  <a:lnTo>
                    <a:pt x="42" y="69"/>
                  </a:lnTo>
                  <a:lnTo>
                    <a:pt x="22" y="79"/>
                  </a:lnTo>
                  <a:lnTo>
                    <a:pt x="7" y="89"/>
                  </a:lnTo>
                  <a:lnTo>
                    <a:pt x="0" y="98"/>
                  </a:lnTo>
                  <a:lnTo>
                    <a:pt x="1" y="108"/>
                  </a:lnTo>
                  <a:lnTo>
                    <a:pt x="14" y="116"/>
                  </a:lnTo>
                  <a:lnTo>
                    <a:pt x="24" y="119"/>
                  </a:lnTo>
                  <a:lnTo>
                    <a:pt x="36" y="120"/>
                  </a:lnTo>
                  <a:lnTo>
                    <a:pt x="49" y="121"/>
                  </a:lnTo>
                  <a:lnTo>
                    <a:pt x="62" y="121"/>
                  </a:lnTo>
                  <a:lnTo>
                    <a:pt x="76" y="120"/>
                  </a:lnTo>
                  <a:lnTo>
                    <a:pt x="91" y="119"/>
                  </a:lnTo>
                  <a:lnTo>
                    <a:pt x="106" y="117"/>
                  </a:lnTo>
                  <a:lnTo>
                    <a:pt x="122" y="113"/>
                  </a:lnTo>
                  <a:lnTo>
                    <a:pt x="137" y="111"/>
                  </a:lnTo>
                  <a:lnTo>
                    <a:pt x="153" y="106"/>
                  </a:lnTo>
                  <a:lnTo>
                    <a:pt x="168" y="103"/>
                  </a:lnTo>
                  <a:lnTo>
                    <a:pt x="183" y="98"/>
                  </a:lnTo>
                  <a:lnTo>
                    <a:pt x="197" y="94"/>
                  </a:lnTo>
                  <a:lnTo>
                    <a:pt x="211" y="89"/>
                  </a:lnTo>
                  <a:lnTo>
                    <a:pt x="223" y="86"/>
                  </a:lnTo>
                  <a:lnTo>
                    <a:pt x="234" y="81"/>
                  </a:lnTo>
                  <a:lnTo>
                    <a:pt x="246" y="76"/>
                  </a:lnTo>
                  <a:lnTo>
                    <a:pt x="258" y="71"/>
                  </a:lnTo>
                  <a:lnTo>
                    <a:pt x="272" y="64"/>
                  </a:lnTo>
                  <a:lnTo>
                    <a:pt x="286" y="58"/>
                  </a:lnTo>
                  <a:lnTo>
                    <a:pt x="301" y="50"/>
                  </a:lnTo>
                  <a:lnTo>
                    <a:pt x="315" y="43"/>
                  </a:lnTo>
                  <a:lnTo>
                    <a:pt x="327" y="36"/>
                  </a:lnTo>
                  <a:lnTo>
                    <a:pt x="340" y="29"/>
                  </a:lnTo>
                  <a:lnTo>
                    <a:pt x="351" y="22"/>
                  </a:lnTo>
                  <a:lnTo>
                    <a:pt x="359" y="16"/>
                  </a:lnTo>
                  <a:lnTo>
                    <a:pt x="364" y="11"/>
                  </a:lnTo>
                  <a:lnTo>
                    <a:pt x="367" y="6"/>
                  </a:lnTo>
                  <a:lnTo>
                    <a:pt x="367" y="3"/>
                  </a:lnTo>
                  <a:lnTo>
                    <a:pt x="362" y="2"/>
                  </a:lnTo>
                  <a:lnTo>
                    <a:pt x="354" y="0"/>
                  </a:lnTo>
                  <a:lnTo>
                    <a:pt x="340" y="2"/>
                  </a:lnTo>
                  <a:close/>
                </a:path>
              </a:pathLst>
            </a:custGeom>
            <a:solidFill>
              <a:srgbClr val="E5D6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36" name="Freeform 40"/>
            <p:cNvSpPr>
              <a:spLocks/>
            </p:cNvSpPr>
            <p:nvPr/>
          </p:nvSpPr>
          <p:spPr bwMode="auto">
            <a:xfrm>
              <a:off x="853" y="3369"/>
              <a:ext cx="178" cy="59"/>
            </a:xfrm>
            <a:custGeom>
              <a:avLst/>
              <a:gdLst/>
              <a:ahLst/>
              <a:cxnLst>
                <a:cxn ang="0">
                  <a:pos x="329" y="1"/>
                </a:cxn>
                <a:cxn ang="0">
                  <a:pos x="327" y="1"/>
                </a:cxn>
                <a:cxn ang="0">
                  <a:pos x="322" y="2"/>
                </a:cxn>
                <a:cxn ang="0">
                  <a:pos x="314" y="4"/>
                </a:cxn>
                <a:cxn ang="0">
                  <a:pos x="304" y="7"/>
                </a:cxn>
                <a:cxn ang="0">
                  <a:pos x="290" y="10"/>
                </a:cxn>
                <a:cxn ang="0">
                  <a:pos x="276" y="13"/>
                </a:cxn>
                <a:cxn ang="0">
                  <a:pos x="260" y="17"/>
                </a:cxn>
                <a:cxn ang="0">
                  <a:pos x="243" y="20"/>
                </a:cxn>
                <a:cxn ang="0">
                  <a:pos x="224" y="24"/>
                </a:cxn>
                <a:cxn ang="0">
                  <a:pos x="206" y="28"/>
                </a:cxn>
                <a:cxn ang="0">
                  <a:pos x="187" y="32"/>
                </a:cxn>
                <a:cxn ang="0">
                  <a:pos x="170" y="35"/>
                </a:cxn>
                <a:cxn ang="0">
                  <a:pos x="153" y="39"/>
                </a:cxn>
                <a:cxn ang="0">
                  <a:pos x="137" y="42"/>
                </a:cxn>
                <a:cxn ang="0">
                  <a:pos x="123" y="45"/>
                </a:cxn>
                <a:cxn ang="0">
                  <a:pos x="110" y="47"/>
                </a:cxn>
                <a:cxn ang="0">
                  <a:pos x="86" y="52"/>
                </a:cxn>
                <a:cxn ang="0">
                  <a:pos x="63" y="57"/>
                </a:cxn>
                <a:cxn ang="0">
                  <a:pos x="40" y="66"/>
                </a:cxn>
                <a:cxn ang="0">
                  <a:pos x="20" y="76"/>
                </a:cxn>
                <a:cxn ang="0">
                  <a:pos x="7" y="85"/>
                </a:cxn>
                <a:cxn ang="0">
                  <a:pos x="0" y="94"/>
                </a:cxn>
                <a:cxn ang="0">
                  <a:pos x="1" y="103"/>
                </a:cxn>
                <a:cxn ang="0">
                  <a:pos x="13" y="111"/>
                </a:cxn>
                <a:cxn ang="0">
                  <a:pos x="23" y="115"/>
                </a:cxn>
                <a:cxn ang="0">
                  <a:pos x="34" y="116"/>
                </a:cxn>
                <a:cxn ang="0">
                  <a:pos x="47" y="117"/>
                </a:cxn>
                <a:cxn ang="0">
                  <a:pos x="60" y="117"/>
                </a:cxn>
                <a:cxn ang="0">
                  <a:pos x="73" y="116"/>
                </a:cxn>
                <a:cxn ang="0">
                  <a:pos x="87" y="115"/>
                </a:cxn>
                <a:cxn ang="0">
                  <a:pos x="102" y="113"/>
                </a:cxn>
                <a:cxn ang="0">
                  <a:pos x="117" y="109"/>
                </a:cxn>
                <a:cxn ang="0">
                  <a:pos x="132" y="106"/>
                </a:cxn>
                <a:cxn ang="0">
                  <a:pos x="147" y="102"/>
                </a:cxn>
                <a:cxn ang="0">
                  <a:pos x="162" y="99"/>
                </a:cxn>
                <a:cxn ang="0">
                  <a:pos x="177" y="94"/>
                </a:cxn>
                <a:cxn ang="0">
                  <a:pos x="191" y="90"/>
                </a:cxn>
                <a:cxn ang="0">
                  <a:pos x="204" y="85"/>
                </a:cxn>
                <a:cxn ang="0">
                  <a:pos x="215" y="81"/>
                </a:cxn>
                <a:cxn ang="0">
                  <a:pos x="227" y="77"/>
                </a:cxn>
                <a:cxn ang="0">
                  <a:pos x="238" y="72"/>
                </a:cxn>
                <a:cxn ang="0">
                  <a:pos x="250" y="68"/>
                </a:cxn>
                <a:cxn ang="0">
                  <a:pos x="264" y="62"/>
                </a:cxn>
                <a:cxn ang="0">
                  <a:pos x="277" y="55"/>
                </a:cxn>
                <a:cxn ang="0">
                  <a:pos x="291" y="48"/>
                </a:cxn>
                <a:cxn ang="0">
                  <a:pos x="305" y="41"/>
                </a:cxn>
                <a:cxn ang="0">
                  <a:pos x="318" y="34"/>
                </a:cxn>
                <a:cxn ang="0">
                  <a:pos x="329" y="27"/>
                </a:cxn>
                <a:cxn ang="0">
                  <a:pos x="340" y="22"/>
                </a:cxn>
                <a:cxn ang="0">
                  <a:pos x="348" y="16"/>
                </a:cxn>
                <a:cxn ang="0">
                  <a:pos x="353" y="10"/>
                </a:cxn>
                <a:cxn ang="0">
                  <a:pos x="356" y="5"/>
                </a:cxn>
                <a:cxn ang="0">
                  <a:pos x="356" y="3"/>
                </a:cxn>
                <a:cxn ang="0">
                  <a:pos x="351" y="1"/>
                </a:cxn>
                <a:cxn ang="0">
                  <a:pos x="342" y="0"/>
                </a:cxn>
                <a:cxn ang="0">
                  <a:pos x="329" y="1"/>
                </a:cxn>
              </a:cxnLst>
              <a:rect l="0" t="0" r="r" b="b"/>
              <a:pathLst>
                <a:path w="356" h="117">
                  <a:moveTo>
                    <a:pt x="329" y="1"/>
                  </a:moveTo>
                  <a:lnTo>
                    <a:pt x="327" y="1"/>
                  </a:lnTo>
                  <a:lnTo>
                    <a:pt x="322" y="2"/>
                  </a:lnTo>
                  <a:lnTo>
                    <a:pt x="314" y="4"/>
                  </a:lnTo>
                  <a:lnTo>
                    <a:pt x="304" y="7"/>
                  </a:lnTo>
                  <a:lnTo>
                    <a:pt x="290" y="10"/>
                  </a:lnTo>
                  <a:lnTo>
                    <a:pt x="276" y="13"/>
                  </a:lnTo>
                  <a:lnTo>
                    <a:pt x="260" y="17"/>
                  </a:lnTo>
                  <a:lnTo>
                    <a:pt x="243" y="20"/>
                  </a:lnTo>
                  <a:lnTo>
                    <a:pt x="224" y="24"/>
                  </a:lnTo>
                  <a:lnTo>
                    <a:pt x="206" y="28"/>
                  </a:lnTo>
                  <a:lnTo>
                    <a:pt x="187" y="32"/>
                  </a:lnTo>
                  <a:lnTo>
                    <a:pt x="170" y="35"/>
                  </a:lnTo>
                  <a:lnTo>
                    <a:pt x="153" y="39"/>
                  </a:lnTo>
                  <a:lnTo>
                    <a:pt x="137" y="42"/>
                  </a:lnTo>
                  <a:lnTo>
                    <a:pt x="123" y="45"/>
                  </a:lnTo>
                  <a:lnTo>
                    <a:pt x="110" y="47"/>
                  </a:lnTo>
                  <a:lnTo>
                    <a:pt x="86" y="52"/>
                  </a:lnTo>
                  <a:lnTo>
                    <a:pt x="63" y="57"/>
                  </a:lnTo>
                  <a:lnTo>
                    <a:pt x="40" y="66"/>
                  </a:lnTo>
                  <a:lnTo>
                    <a:pt x="20" y="76"/>
                  </a:lnTo>
                  <a:lnTo>
                    <a:pt x="7" y="85"/>
                  </a:lnTo>
                  <a:lnTo>
                    <a:pt x="0" y="94"/>
                  </a:lnTo>
                  <a:lnTo>
                    <a:pt x="1" y="103"/>
                  </a:lnTo>
                  <a:lnTo>
                    <a:pt x="13" y="111"/>
                  </a:lnTo>
                  <a:lnTo>
                    <a:pt x="23" y="115"/>
                  </a:lnTo>
                  <a:lnTo>
                    <a:pt x="34" y="116"/>
                  </a:lnTo>
                  <a:lnTo>
                    <a:pt x="47" y="117"/>
                  </a:lnTo>
                  <a:lnTo>
                    <a:pt x="60" y="117"/>
                  </a:lnTo>
                  <a:lnTo>
                    <a:pt x="73" y="116"/>
                  </a:lnTo>
                  <a:lnTo>
                    <a:pt x="87" y="115"/>
                  </a:lnTo>
                  <a:lnTo>
                    <a:pt x="102" y="113"/>
                  </a:lnTo>
                  <a:lnTo>
                    <a:pt x="117" y="109"/>
                  </a:lnTo>
                  <a:lnTo>
                    <a:pt x="132" y="106"/>
                  </a:lnTo>
                  <a:lnTo>
                    <a:pt x="147" y="102"/>
                  </a:lnTo>
                  <a:lnTo>
                    <a:pt x="162" y="99"/>
                  </a:lnTo>
                  <a:lnTo>
                    <a:pt x="177" y="94"/>
                  </a:lnTo>
                  <a:lnTo>
                    <a:pt x="191" y="90"/>
                  </a:lnTo>
                  <a:lnTo>
                    <a:pt x="204" y="85"/>
                  </a:lnTo>
                  <a:lnTo>
                    <a:pt x="215" y="81"/>
                  </a:lnTo>
                  <a:lnTo>
                    <a:pt x="227" y="77"/>
                  </a:lnTo>
                  <a:lnTo>
                    <a:pt x="238" y="72"/>
                  </a:lnTo>
                  <a:lnTo>
                    <a:pt x="250" y="68"/>
                  </a:lnTo>
                  <a:lnTo>
                    <a:pt x="264" y="62"/>
                  </a:lnTo>
                  <a:lnTo>
                    <a:pt x="277" y="55"/>
                  </a:lnTo>
                  <a:lnTo>
                    <a:pt x="291" y="48"/>
                  </a:lnTo>
                  <a:lnTo>
                    <a:pt x="305" y="41"/>
                  </a:lnTo>
                  <a:lnTo>
                    <a:pt x="318" y="34"/>
                  </a:lnTo>
                  <a:lnTo>
                    <a:pt x="329" y="27"/>
                  </a:lnTo>
                  <a:lnTo>
                    <a:pt x="340" y="22"/>
                  </a:lnTo>
                  <a:lnTo>
                    <a:pt x="348" y="16"/>
                  </a:lnTo>
                  <a:lnTo>
                    <a:pt x="353" y="10"/>
                  </a:lnTo>
                  <a:lnTo>
                    <a:pt x="356" y="5"/>
                  </a:lnTo>
                  <a:lnTo>
                    <a:pt x="356" y="3"/>
                  </a:lnTo>
                  <a:lnTo>
                    <a:pt x="351" y="1"/>
                  </a:lnTo>
                  <a:lnTo>
                    <a:pt x="342" y="0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E0CE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37" name="Freeform 41"/>
            <p:cNvSpPr>
              <a:spLocks/>
            </p:cNvSpPr>
            <p:nvPr/>
          </p:nvSpPr>
          <p:spPr bwMode="auto">
            <a:xfrm>
              <a:off x="855" y="3371"/>
              <a:ext cx="172" cy="55"/>
            </a:xfrm>
            <a:custGeom>
              <a:avLst/>
              <a:gdLst/>
              <a:ahLst/>
              <a:cxnLst>
                <a:cxn ang="0">
                  <a:pos x="319" y="0"/>
                </a:cxn>
                <a:cxn ang="0">
                  <a:pos x="317" y="0"/>
                </a:cxn>
                <a:cxn ang="0">
                  <a:pos x="312" y="1"/>
                </a:cxn>
                <a:cxn ang="0">
                  <a:pos x="304" y="4"/>
                </a:cxn>
                <a:cxn ang="0">
                  <a:pos x="294" y="6"/>
                </a:cxn>
                <a:cxn ang="0">
                  <a:pos x="282" y="8"/>
                </a:cxn>
                <a:cxn ang="0">
                  <a:pos x="267" y="12"/>
                </a:cxn>
                <a:cxn ang="0">
                  <a:pos x="252" y="15"/>
                </a:cxn>
                <a:cxn ang="0">
                  <a:pos x="235" y="19"/>
                </a:cxn>
                <a:cxn ang="0">
                  <a:pos x="218" y="23"/>
                </a:cxn>
                <a:cxn ang="0">
                  <a:pos x="201" y="27"/>
                </a:cxn>
                <a:cxn ang="0">
                  <a:pos x="182" y="30"/>
                </a:cxn>
                <a:cxn ang="0">
                  <a:pos x="165" y="34"/>
                </a:cxn>
                <a:cxn ang="0">
                  <a:pos x="149" y="37"/>
                </a:cxn>
                <a:cxn ang="0">
                  <a:pos x="134" y="39"/>
                </a:cxn>
                <a:cxn ang="0">
                  <a:pos x="119" y="42"/>
                </a:cxn>
                <a:cxn ang="0">
                  <a:pos x="107" y="44"/>
                </a:cxn>
                <a:cxn ang="0">
                  <a:pos x="84" y="49"/>
                </a:cxn>
                <a:cxn ang="0">
                  <a:pos x="61" y="54"/>
                </a:cxn>
                <a:cxn ang="0">
                  <a:pos x="39" y="62"/>
                </a:cxn>
                <a:cxn ang="0">
                  <a:pos x="21" y="71"/>
                </a:cxn>
                <a:cxn ang="0">
                  <a:pos x="7" y="80"/>
                </a:cxn>
                <a:cxn ang="0">
                  <a:pos x="0" y="89"/>
                </a:cxn>
                <a:cxn ang="0">
                  <a:pos x="2" y="98"/>
                </a:cxn>
                <a:cxn ang="0">
                  <a:pos x="14" y="105"/>
                </a:cxn>
                <a:cxn ang="0">
                  <a:pos x="23" y="107"/>
                </a:cxn>
                <a:cxn ang="0">
                  <a:pos x="34" y="110"/>
                </a:cxn>
                <a:cxn ang="0">
                  <a:pos x="45" y="111"/>
                </a:cxn>
                <a:cxn ang="0">
                  <a:pos x="58" y="110"/>
                </a:cxn>
                <a:cxn ang="0">
                  <a:pos x="72" y="110"/>
                </a:cxn>
                <a:cxn ang="0">
                  <a:pos x="85" y="107"/>
                </a:cxn>
                <a:cxn ang="0">
                  <a:pos x="100" y="106"/>
                </a:cxn>
                <a:cxn ang="0">
                  <a:pos x="114" y="103"/>
                </a:cxn>
                <a:cxn ang="0">
                  <a:pos x="129" y="101"/>
                </a:cxn>
                <a:cxn ang="0">
                  <a:pos x="144" y="97"/>
                </a:cxn>
                <a:cxn ang="0">
                  <a:pos x="158" y="92"/>
                </a:cxn>
                <a:cxn ang="0">
                  <a:pos x="172" y="89"/>
                </a:cxn>
                <a:cxn ang="0">
                  <a:pos x="186" y="86"/>
                </a:cxn>
                <a:cxn ang="0">
                  <a:pos x="198" y="81"/>
                </a:cxn>
                <a:cxn ang="0">
                  <a:pos x="210" y="76"/>
                </a:cxn>
                <a:cxn ang="0">
                  <a:pos x="220" y="73"/>
                </a:cxn>
                <a:cxn ang="0">
                  <a:pos x="243" y="64"/>
                </a:cxn>
                <a:cxn ang="0">
                  <a:pos x="270" y="51"/>
                </a:cxn>
                <a:cxn ang="0">
                  <a:pos x="296" y="38"/>
                </a:cxn>
                <a:cxn ang="0">
                  <a:pos x="320" y="26"/>
                </a:cxn>
                <a:cxn ang="0">
                  <a:pos x="338" y="14"/>
                </a:cxn>
                <a:cxn ang="0">
                  <a:pos x="346" y="5"/>
                </a:cxn>
                <a:cxn ang="0">
                  <a:pos x="340" y="0"/>
                </a:cxn>
                <a:cxn ang="0">
                  <a:pos x="319" y="0"/>
                </a:cxn>
              </a:cxnLst>
              <a:rect l="0" t="0" r="r" b="b"/>
              <a:pathLst>
                <a:path w="346" h="111">
                  <a:moveTo>
                    <a:pt x="319" y="0"/>
                  </a:moveTo>
                  <a:lnTo>
                    <a:pt x="317" y="0"/>
                  </a:lnTo>
                  <a:lnTo>
                    <a:pt x="312" y="1"/>
                  </a:lnTo>
                  <a:lnTo>
                    <a:pt x="304" y="4"/>
                  </a:lnTo>
                  <a:lnTo>
                    <a:pt x="294" y="6"/>
                  </a:lnTo>
                  <a:lnTo>
                    <a:pt x="282" y="8"/>
                  </a:lnTo>
                  <a:lnTo>
                    <a:pt x="267" y="12"/>
                  </a:lnTo>
                  <a:lnTo>
                    <a:pt x="252" y="15"/>
                  </a:lnTo>
                  <a:lnTo>
                    <a:pt x="235" y="19"/>
                  </a:lnTo>
                  <a:lnTo>
                    <a:pt x="218" y="23"/>
                  </a:lnTo>
                  <a:lnTo>
                    <a:pt x="201" y="27"/>
                  </a:lnTo>
                  <a:lnTo>
                    <a:pt x="182" y="30"/>
                  </a:lnTo>
                  <a:lnTo>
                    <a:pt x="165" y="34"/>
                  </a:lnTo>
                  <a:lnTo>
                    <a:pt x="149" y="37"/>
                  </a:lnTo>
                  <a:lnTo>
                    <a:pt x="134" y="39"/>
                  </a:lnTo>
                  <a:lnTo>
                    <a:pt x="119" y="42"/>
                  </a:lnTo>
                  <a:lnTo>
                    <a:pt x="107" y="44"/>
                  </a:lnTo>
                  <a:lnTo>
                    <a:pt x="84" y="49"/>
                  </a:lnTo>
                  <a:lnTo>
                    <a:pt x="61" y="54"/>
                  </a:lnTo>
                  <a:lnTo>
                    <a:pt x="39" y="62"/>
                  </a:lnTo>
                  <a:lnTo>
                    <a:pt x="21" y="71"/>
                  </a:lnTo>
                  <a:lnTo>
                    <a:pt x="7" y="80"/>
                  </a:lnTo>
                  <a:lnTo>
                    <a:pt x="0" y="89"/>
                  </a:lnTo>
                  <a:lnTo>
                    <a:pt x="2" y="98"/>
                  </a:lnTo>
                  <a:lnTo>
                    <a:pt x="14" y="105"/>
                  </a:lnTo>
                  <a:lnTo>
                    <a:pt x="23" y="107"/>
                  </a:lnTo>
                  <a:lnTo>
                    <a:pt x="34" y="110"/>
                  </a:lnTo>
                  <a:lnTo>
                    <a:pt x="45" y="111"/>
                  </a:lnTo>
                  <a:lnTo>
                    <a:pt x="58" y="110"/>
                  </a:lnTo>
                  <a:lnTo>
                    <a:pt x="72" y="110"/>
                  </a:lnTo>
                  <a:lnTo>
                    <a:pt x="85" y="107"/>
                  </a:lnTo>
                  <a:lnTo>
                    <a:pt x="100" y="106"/>
                  </a:lnTo>
                  <a:lnTo>
                    <a:pt x="114" y="103"/>
                  </a:lnTo>
                  <a:lnTo>
                    <a:pt x="129" y="101"/>
                  </a:lnTo>
                  <a:lnTo>
                    <a:pt x="144" y="97"/>
                  </a:lnTo>
                  <a:lnTo>
                    <a:pt x="158" y="92"/>
                  </a:lnTo>
                  <a:lnTo>
                    <a:pt x="172" y="89"/>
                  </a:lnTo>
                  <a:lnTo>
                    <a:pt x="186" y="86"/>
                  </a:lnTo>
                  <a:lnTo>
                    <a:pt x="198" y="81"/>
                  </a:lnTo>
                  <a:lnTo>
                    <a:pt x="210" y="76"/>
                  </a:lnTo>
                  <a:lnTo>
                    <a:pt x="220" y="73"/>
                  </a:lnTo>
                  <a:lnTo>
                    <a:pt x="243" y="64"/>
                  </a:lnTo>
                  <a:lnTo>
                    <a:pt x="270" y="51"/>
                  </a:lnTo>
                  <a:lnTo>
                    <a:pt x="296" y="38"/>
                  </a:lnTo>
                  <a:lnTo>
                    <a:pt x="320" y="26"/>
                  </a:lnTo>
                  <a:lnTo>
                    <a:pt x="338" y="14"/>
                  </a:lnTo>
                  <a:lnTo>
                    <a:pt x="346" y="5"/>
                  </a:lnTo>
                  <a:lnTo>
                    <a:pt x="340" y="0"/>
                  </a:lnTo>
                  <a:lnTo>
                    <a:pt x="319" y="0"/>
                  </a:lnTo>
                  <a:close/>
                </a:path>
              </a:pathLst>
            </a:custGeom>
            <a:solidFill>
              <a:srgbClr val="D6C1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38" name="Freeform 42"/>
            <p:cNvSpPr>
              <a:spLocks/>
            </p:cNvSpPr>
            <p:nvPr/>
          </p:nvSpPr>
          <p:spPr bwMode="auto">
            <a:xfrm>
              <a:off x="856" y="3372"/>
              <a:ext cx="167" cy="53"/>
            </a:xfrm>
            <a:custGeom>
              <a:avLst/>
              <a:gdLst/>
              <a:ahLst/>
              <a:cxnLst>
                <a:cxn ang="0">
                  <a:pos x="308" y="0"/>
                </a:cxn>
                <a:cxn ang="0">
                  <a:pos x="307" y="0"/>
                </a:cxn>
                <a:cxn ang="0">
                  <a:pos x="301" y="1"/>
                </a:cxn>
                <a:cxn ang="0">
                  <a:pos x="295" y="3"/>
                </a:cxn>
                <a:cxn ang="0">
                  <a:pos x="284" y="5"/>
                </a:cxn>
                <a:cxn ang="0">
                  <a:pos x="273" y="8"/>
                </a:cxn>
                <a:cxn ang="0">
                  <a:pos x="259" y="11"/>
                </a:cxn>
                <a:cxn ang="0">
                  <a:pos x="243" y="15"/>
                </a:cxn>
                <a:cxn ang="0">
                  <a:pos x="227" y="18"/>
                </a:cxn>
                <a:cxn ang="0">
                  <a:pos x="210" y="21"/>
                </a:cxn>
                <a:cxn ang="0">
                  <a:pos x="193" y="25"/>
                </a:cxn>
                <a:cxn ang="0">
                  <a:pos x="176" y="28"/>
                </a:cxn>
                <a:cxn ang="0">
                  <a:pos x="159" y="32"/>
                </a:cxn>
                <a:cxn ang="0">
                  <a:pos x="144" y="35"/>
                </a:cxn>
                <a:cxn ang="0">
                  <a:pos x="129" y="38"/>
                </a:cxn>
                <a:cxn ang="0">
                  <a:pos x="115" y="40"/>
                </a:cxn>
                <a:cxn ang="0">
                  <a:pos x="103" y="42"/>
                </a:cxn>
                <a:cxn ang="0">
                  <a:pos x="81" y="46"/>
                </a:cxn>
                <a:cxn ang="0">
                  <a:pos x="59" y="51"/>
                </a:cxn>
                <a:cxn ang="0">
                  <a:pos x="38" y="59"/>
                </a:cxn>
                <a:cxn ang="0">
                  <a:pos x="20" y="68"/>
                </a:cxn>
                <a:cxn ang="0">
                  <a:pos x="6" y="77"/>
                </a:cxn>
                <a:cxn ang="0">
                  <a:pos x="0" y="85"/>
                </a:cxn>
                <a:cxn ang="0">
                  <a:pos x="1" y="93"/>
                </a:cxn>
                <a:cxn ang="0">
                  <a:pos x="12" y="100"/>
                </a:cxn>
                <a:cxn ang="0">
                  <a:pos x="21" y="102"/>
                </a:cxn>
                <a:cxn ang="0">
                  <a:pos x="32" y="104"/>
                </a:cxn>
                <a:cxn ang="0">
                  <a:pos x="43" y="106"/>
                </a:cxn>
                <a:cxn ang="0">
                  <a:pos x="56" y="106"/>
                </a:cxn>
                <a:cxn ang="0">
                  <a:pos x="69" y="104"/>
                </a:cxn>
                <a:cxn ang="0">
                  <a:pos x="83" y="103"/>
                </a:cxn>
                <a:cxn ang="0">
                  <a:pos x="96" y="101"/>
                </a:cxn>
                <a:cxn ang="0">
                  <a:pos x="110" y="99"/>
                </a:cxn>
                <a:cxn ang="0">
                  <a:pos x="124" y="95"/>
                </a:cxn>
                <a:cxn ang="0">
                  <a:pos x="138" y="93"/>
                </a:cxn>
                <a:cxn ang="0">
                  <a:pos x="152" y="89"/>
                </a:cxn>
                <a:cxn ang="0">
                  <a:pos x="165" y="85"/>
                </a:cxn>
                <a:cxn ang="0">
                  <a:pos x="178" y="81"/>
                </a:cxn>
                <a:cxn ang="0">
                  <a:pos x="191" y="78"/>
                </a:cxn>
                <a:cxn ang="0">
                  <a:pos x="201" y="73"/>
                </a:cxn>
                <a:cxn ang="0">
                  <a:pos x="212" y="70"/>
                </a:cxn>
                <a:cxn ang="0">
                  <a:pos x="233" y="61"/>
                </a:cxn>
                <a:cxn ang="0">
                  <a:pos x="260" y="49"/>
                </a:cxn>
                <a:cxn ang="0">
                  <a:pos x="285" y="36"/>
                </a:cxn>
                <a:cxn ang="0">
                  <a:pos x="308" y="24"/>
                </a:cxn>
                <a:cxn ang="0">
                  <a:pos x="326" y="13"/>
                </a:cxn>
                <a:cxn ang="0">
                  <a:pos x="334" y="4"/>
                </a:cxn>
                <a:cxn ang="0">
                  <a:pos x="329" y="0"/>
                </a:cxn>
                <a:cxn ang="0">
                  <a:pos x="308" y="0"/>
                </a:cxn>
              </a:cxnLst>
              <a:rect l="0" t="0" r="r" b="b"/>
              <a:pathLst>
                <a:path w="334" h="106">
                  <a:moveTo>
                    <a:pt x="308" y="0"/>
                  </a:moveTo>
                  <a:lnTo>
                    <a:pt x="307" y="0"/>
                  </a:lnTo>
                  <a:lnTo>
                    <a:pt x="301" y="1"/>
                  </a:lnTo>
                  <a:lnTo>
                    <a:pt x="295" y="3"/>
                  </a:lnTo>
                  <a:lnTo>
                    <a:pt x="284" y="5"/>
                  </a:lnTo>
                  <a:lnTo>
                    <a:pt x="273" y="8"/>
                  </a:lnTo>
                  <a:lnTo>
                    <a:pt x="259" y="11"/>
                  </a:lnTo>
                  <a:lnTo>
                    <a:pt x="243" y="15"/>
                  </a:lnTo>
                  <a:lnTo>
                    <a:pt x="227" y="18"/>
                  </a:lnTo>
                  <a:lnTo>
                    <a:pt x="210" y="21"/>
                  </a:lnTo>
                  <a:lnTo>
                    <a:pt x="193" y="25"/>
                  </a:lnTo>
                  <a:lnTo>
                    <a:pt x="176" y="28"/>
                  </a:lnTo>
                  <a:lnTo>
                    <a:pt x="159" y="32"/>
                  </a:lnTo>
                  <a:lnTo>
                    <a:pt x="144" y="35"/>
                  </a:lnTo>
                  <a:lnTo>
                    <a:pt x="129" y="38"/>
                  </a:lnTo>
                  <a:lnTo>
                    <a:pt x="115" y="40"/>
                  </a:lnTo>
                  <a:lnTo>
                    <a:pt x="103" y="42"/>
                  </a:lnTo>
                  <a:lnTo>
                    <a:pt x="81" y="46"/>
                  </a:lnTo>
                  <a:lnTo>
                    <a:pt x="59" y="51"/>
                  </a:lnTo>
                  <a:lnTo>
                    <a:pt x="38" y="59"/>
                  </a:lnTo>
                  <a:lnTo>
                    <a:pt x="20" y="68"/>
                  </a:lnTo>
                  <a:lnTo>
                    <a:pt x="6" y="77"/>
                  </a:lnTo>
                  <a:lnTo>
                    <a:pt x="0" y="85"/>
                  </a:lnTo>
                  <a:lnTo>
                    <a:pt x="1" y="93"/>
                  </a:lnTo>
                  <a:lnTo>
                    <a:pt x="12" y="100"/>
                  </a:lnTo>
                  <a:lnTo>
                    <a:pt x="21" y="102"/>
                  </a:lnTo>
                  <a:lnTo>
                    <a:pt x="32" y="104"/>
                  </a:lnTo>
                  <a:lnTo>
                    <a:pt x="43" y="106"/>
                  </a:lnTo>
                  <a:lnTo>
                    <a:pt x="56" y="106"/>
                  </a:lnTo>
                  <a:lnTo>
                    <a:pt x="69" y="104"/>
                  </a:lnTo>
                  <a:lnTo>
                    <a:pt x="83" y="103"/>
                  </a:lnTo>
                  <a:lnTo>
                    <a:pt x="96" y="101"/>
                  </a:lnTo>
                  <a:lnTo>
                    <a:pt x="110" y="99"/>
                  </a:lnTo>
                  <a:lnTo>
                    <a:pt x="124" y="95"/>
                  </a:lnTo>
                  <a:lnTo>
                    <a:pt x="138" y="93"/>
                  </a:lnTo>
                  <a:lnTo>
                    <a:pt x="152" y="89"/>
                  </a:lnTo>
                  <a:lnTo>
                    <a:pt x="165" y="85"/>
                  </a:lnTo>
                  <a:lnTo>
                    <a:pt x="178" y="81"/>
                  </a:lnTo>
                  <a:lnTo>
                    <a:pt x="191" y="78"/>
                  </a:lnTo>
                  <a:lnTo>
                    <a:pt x="201" y="73"/>
                  </a:lnTo>
                  <a:lnTo>
                    <a:pt x="212" y="70"/>
                  </a:lnTo>
                  <a:lnTo>
                    <a:pt x="233" y="61"/>
                  </a:lnTo>
                  <a:lnTo>
                    <a:pt x="260" y="49"/>
                  </a:lnTo>
                  <a:lnTo>
                    <a:pt x="285" y="36"/>
                  </a:lnTo>
                  <a:lnTo>
                    <a:pt x="308" y="24"/>
                  </a:lnTo>
                  <a:lnTo>
                    <a:pt x="326" y="13"/>
                  </a:lnTo>
                  <a:lnTo>
                    <a:pt x="334" y="4"/>
                  </a:lnTo>
                  <a:lnTo>
                    <a:pt x="329" y="0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rgbClr val="D1BA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39" name="Freeform 43"/>
            <p:cNvSpPr>
              <a:spLocks/>
            </p:cNvSpPr>
            <p:nvPr/>
          </p:nvSpPr>
          <p:spPr bwMode="auto">
            <a:xfrm>
              <a:off x="858" y="3374"/>
              <a:ext cx="161" cy="50"/>
            </a:xfrm>
            <a:custGeom>
              <a:avLst/>
              <a:gdLst/>
              <a:ahLst/>
              <a:cxnLst>
                <a:cxn ang="0">
                  <a:pos x="298" y="0"/>
                </a:cxn>
                <a:cxn ang="0">
                  <a:pos x="297" y="0"/>
                </a:cxn>
                <a:cxn ang="0">
                  <a:pos x="293" y="1"/>
                </a:cxn>
                <a:cxn ang="0">
                  <a:pos x="285" y="3"/>
                </a:cxn>
                <a:cxn ang="0">
                  <a:pos x="275" y="5"/>
                </a:cxn>
                <a:cxn ang="0">
                  <a:pos x="264" y="8"/>
                </a:cxn>
                <a:cxn ang="0">
                  <a:pos x="250" y="10"/>
                </a:cxn>
                <a:cxn ang="0">
                  <a:pos x="236" y="14"/>
                </a:cxn>
                <a:cxn ang="0">
                  <a:pos x="220" y="17"/>
                </a:cxn>
                <a:cxn ang="0">
                  <a:pos x="204" y="21"/>
                </a:cxn>
                <a:cxn ang="0">
                  <a:pos x="188" y="24"/>
                </a:cxn>
                <a:cxn ang="0">
                  <a:pos x="171" y="28"/>
                </a:cxn>
                <a:cxn ang="0">
                  <a:pos x="154" y="31"/>
                </a:cxn>
                <a:cxn ang="0">
                  <a:pos x="139" y="33"/>
                </a:cxn>
                <a:cxn ang="0">
                  <a:pos x="124" y="36"/>
                </a:cxn>
                <a:cxn ang="0">
                  <a:pos x="112" y="38"/>
                </a:cxn>
                <a:cxn ang="0">
                  <a:pos x="100" y="40"/>
                </a:cxn>
                <a:cxn ang="0">
                  <a:pos x="78" y="44"/>
                </a:cxn>
                <a:cxn ang="0">
                  <a:pos x="58" y="50"/>
                </a:cxn>
                <a:cxn ang="0">
                  <a:pos x="37" y="56"/>
                </a:cxn>
                <a:cxn ang="0">
                  <a:pos x="20" y="65"/>
                </a:cxn>
                <a:cxn ang="0">
                  <a:pos x="7" y="73"/>
                </a:cxn>
                <a:cxn ang="0">
                  <a:pos x="0" y="81"/>
                </a:cxn>
                <a:cxn ang="0">
                  <a:pos x="1" y="89"/>
                </a:cxn>
                <a:cxn ang="0">
                  <a:pos x="13" y="96"/>
                </a:cxn>
                <a:cxn ang="0">
                  <a:pos x="22" y="98"/>
                </a:cxn>
                <a:cxn ang="0">
                  <a:pos x="31" y="100"/>
                </a:cxn>
                <a:cxn ang="0">
                  <a:pos x="43" y="100"/>
                </a:cxn>
                <a:cxn ang="0">
                  <a:pos x="54" y="100"/>
                </a:cxn>
                <a:cxn ang="0">
                  <a:pos x="67" y="100"/>
                </a:cxn>
                <a:cxn ang="0">
                  <a:pos x="80" y="98"/>
                </a:cxn>
                <a:cxn ang="0">
                  <a:pos x="93" y="97"/>
                </a:cxn>
                <a:cxn ang="0">
                  <a:pos x="107" y="95"/>
                </a:cxn>
                <a:cxn ang="0">
                  <a:pos x="120" y="91"/>
                </a:cxn>
                <a:cxn ang="0">
                  <a:pos x="134" y="89"/>
                </a:cxn>
                <a:cxn ang="0">
                  <a:pos x="148" y="85"/>
                </a:cxn>
                <a:cxn ang="0">
                  <a:pos x="160" y="82"/>
                </a:cxn>
                <a:cxn ang="0">
                  <a:pos x="173" y="77"/>
                </a:cxn>
                <a:cxn ang="0">
                  <a:pos x="184" y="74"/>
                </a:cxn>
                <a:cxn ang="0">
                  <a:pos x="195" y="70"/>
                </a:cxn>
                <a:cxn ang="0">
                  <a:pos x="205" y="67"/>
                </a:cxn>
                <a:cxn ang="0">
                  <a:pos x="227" y="58"/>
                </a:cxn>
                <a:cxn ang="0">
                  <a:pos x="251" y="47"/>
                </a:cxn>
                <a:cxn ang="0">
                  <a:pos x="277" y="35"/>
                </a:cxn>
                <a:cxn ang="0">
                  <a:pos x="298" y="23"/>
                </a:cxn>
                <a:cxn ang="0">
                  <a:pos x="316" y="13"/>
                </a:cxn>
                <a:cxn ang="0">
                  <a:pos x="323" y="5"/>
                </a:cxn>
                <a:cxn ang="0">
                  <a:pos x="318" y="0"/>
                </a:cxn>
                <a:cxn ang="0">
                  <a:pos x="298" y="0"/>
                </a:cxn>
              </a:cxnLst>
              <a:rect l="0" t="0" r="r" b="b"/>
              <a:pathLst>
                <a:path w="323" h="100">
                  <a:moveTo>
                    <a:pt x="298" y="0"/>
                  </a:moveTo>
                  <a:lnTo>
                    <a:pt x="297" y="0"/>
                  </a:lnTo>
                  <a:lnTo>
                    <a:pt x="293" y="1"/>
                  </a:lnTo>
                  <a:lnTo>
                    <a:pt x="285" y="3"/>
                  </a:lnTo>
                  <a:lnTo>
                    <a:pt x="275" y="5"/>
                  </a:lnTo>
                  <a:lnTo>
                    <a:pt x="264" y="8"/>
                  </a:lnTo>
                  <a:lnTo>
                    <a:pt x="250" y="10"/>
                  </a:lnTo>
                  <a:lnTo>
                    <a:pt x="236" y="14"/>
                  </a:lnTo>
                  <a:lnTo>
                    <a:pt x="220" y="17"/>
                  </a:lnTo>
                  <a:lnTo>
                    <a:pt x="204" y="21"/>
                  </a:lnTo>
                  <a:lnTo>
                    <a:pt x="188" y="24"/>
                  </a:lnTo>
                  <a:lnTo>
                    <a:pt x="171" y="28"/>
                  </a:lnTo>
                  <a:lnTo>
                    <a:pt x="154" y="31"/>
                  </a:lnTo>
                  <a:lnTo>
                    <a:pt x="139" y="33"/>
                  </a:lnTo>
                  <a:lnTo>
                    <a:pt x="124" y="36"/>
                  </a:lnTo>
                  <a:lnTo>
                    <a:pt x="112" y="38"/>
                  </a:lnTo>
                  <a:lnTo>
                    <a:pt x="100" y="40"/>
                  </a:lnTo>
                  <a:lnTo>
                    <a:pt x="78" y="44"/>
                  </a:lnTo>
                  <a:lnTo>
                    <a:pt x="58" y="50"/>
                  </a:lnTo>
                  <a:lnTo>
                    <a:pt x="37" y="56"/>
                  </a:lnTo>
                  <a:lnTo>
                    <a:pt x="20" y="65"/>
                  </a:lnTo>
                  <a:lnTo>
                    <a:pt x="7" y="73"/>
                  </a:lnTo>
                  <a:lnTo>
                    <a:pt x="0" y="81"/>
                  </a:lnTo>
                  <a:lnTo>
                    <a:pt x="1" y="89"/>
                  </a:lnTo>
                  <a:lnTo>
                    <a:pt x="13" y="96"/>
                  </a:lnTo>
                  <a:lnTo>
                    <a:pt x="22" y="98"/>
                  </a:lnTo>
                  <a:lnTo>
                    <a:pt x="31" y="100"/>
                  </a:lnTo>
                  <a:lnTo>
                    <a:pt x="43" y="100"/>
                  </a:lnTo>
                  <a:lnTo>
                    <a:pt x="54" y="100"/>
                  </a:lnTo>
                  <a:lnTo>
                    <a:pt x="67" y="100"/>
                  </a:lnTo>
                  <a:lnTo>
                    <a:pt x="80" y="98"/>
                  </a:lnTo>
                  <a:lnTo>
                    <a:pt x="93" y="97"/>
                  </a:lnTo>
                  <a:lnTo>
                    <a:pt x="107" y="95"/>
                  </a:lnTo>
                  <a:lnTo>
                    <a:pt x="120" y="91"/>
                  </a:lnTo>
                  <a:lnTo>
                    <a:pt x="134" y="89"/>
                  </a:lnTo>
                  <a:lnTo>
                    <a:pt x="148" y="85"/>
                  </a:lnTo>
                  <a:lnTo>
                    <a:pt x="160" y="82"/>
                  </a:lnTo>
                  <a:lnTo>
                    <a:pt x="173" y="77"/>
                  </a:lnTo>
                  <a:lnTo>
                    <a:pt x="184" y="74"/>
                  </a:lnTo>
                  <a:lnTo>
                    <a:pt x="195" y="70"/>
                  </a:lnTo>
                  <a:lnTo>
                    <a:pt x="205" y="67"/>
                  </a:lnTo>
                  <a:lnTo>
                    <a:pt x="227" y="58"/>
                  </a:lnTo>
                  <a:lnTo>
                    <a:pt x="251" y="47"/>
                  </a:lnTo>
                  <a:lnTo>
                    <a:pt x="277" y="35"/>
                  </a:lnTo>
                  <a:lnTo>
                    <a:pt x="298" y="23"/>
                  </a:lnTo>
                  <a:lnTo>
                    <a:pt x="316" y="13"/>
                  </a:lnTo>
                  <a:lnTo>
                    <a:pt x="323" y="5"/>
                  </a:lnTo>
                  <a:lnTo>
                    <a:pt x="318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C9AF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40" name="Freeform 44"/>
            <p:cNvSpPr>
              <a:spLocks/>
            </p:cNvSpPr>
            <p:nvPr/>
          </p:nvSpPr>
          <p:spPr bwMode="auto">
            <a:xfrm>
              <a:off x="860" y="3376"/>
              <a:ext cx="155" cy="47"/>
            </a:xfrm>
            <a:custGeom>
              <a:avLst/>
              <a:gdLst/>
              <a:ahLst/>
              <a:cxnLst>
                <a:cxn ang="0">
                  <a:pos x="289" y="0"/>
                </a:cxn>
                <a:cxn ang="0">
                  <a:pos x="287" y="0"/>
                </a:cxn>
                <a:cxn ang="0">
                  <a:pos x="283" y="2"/>
                </a:cxn>
                <a:cxn ang="0">
                  <a:pos x="276" y="3"/>
                </a:cxn>
                <a:cxn ang="0">
                  <a:pos x="267" y="5"/>
                </a:cxn>
                <a:cxn ang="0">
                  <a:pos x="255" y="7"/>
                </a:cxn>
                <a:cxn ang="0">
                  <a:pos x="242" y="11"/>
                </a:cxn>
                <a:cxn ang="0">
                  <a:pos x="227" y="13"/>
                </a:cxn>
                <a:cxn ang="0">
                  <a:pos x="213" y="17"/>
                </a:cxn>
                <a:cxn ang="0">
                  <a:pos x="198" y="19"/>
                </a:cxn>
                <a:cxn ang="0">
                  <a:pos x="181" y="22"/>
                </a:cxn>
                <a:cxn ang="0">
                  <a:pos x="165" y="26"/>
                </a:cxn>
                <a:cxn ang="0">
                  <a:pos x="149" y="28"/>
                </a:cxn>
                <a:cxn ang="0">
                  <a:pos x="134" y="32"/>
                </a:cxn>
                <a:cxn ang="0">
                  <a:pos x="120" y="34"/>
                </a:cxn>
                <a:cxn ang="0">
                  <a:pos x="108" y="36"/>
                </a:cxn>
                <a:cxn ang="0">
                  <a:pos x="97" y="37"/>
                </a:cxn>
                <a:cxn ang="0">
                  <a:pos x="77" y="41"/>
                </a:cxn>
                <a:cxn ang="0">
                  <a:pos x="56" y="47"/>
                </a:cxn>
                <a:cxn ang="0">
                  <a:pos x="36" y="53"/>
                </a:cxn>
                <a:cxn ang="0">
                  <a:pos x="19" y="62"/>
                </a:cxn>
                <a:cxn ang="0">
                  <a:pos x="6" y="70"/>
                </a:cxn>
                <a:cxn ang="0">
                  <a:pos x="0" y="77"/>
                </a:cxn>
                <a:cxn ang="0">
                  <a:pos x="2" y="85"/>
                </a:cxn>
                <a:cxn ang="0">
                  <a:pos x="12" y="90"/>
                </a:cxn>
                <a:cxn ang="0">
                  <a:pos x="20" y="93"/>
                </a:cxn>
                <a:cxn ang="0">
                  <a:pos x="30" y="94"/>
                </a:cxn>
                <a:cxn ang="0">
                  <a:pos x="41" y="95"/>
                </a:cxn>
                <a:cxn ang="0">
                  <a:pos x="52" y="95"/>
                </a:cxn>
                <a:cxn ang="0">
                  <a:pos x="65" y="94"/>
                </a:cxn>
                <a:cxn ang="0">
                  <a:pos x="78" y="93"/>
                </a:cxn>
                <a:cxn ang="0">
                  <a:pos x="90" y="92"/>
                </a:cxn>
                <a:cxn ang="0">
                  <a:pos x="104" y="89"/>
                </a:cxn>
                <a:cxn ang="0">
                  <a:pos x="117" y="87"/>
                </a:cxn>
                <a:cxn ang="0">
                  <a:pos x="130" y="83"/>
                </a:cxn>
                <a:cxn ang="0">
                  <a:pos x="143" y="80"/>
                </a:cxn>
                <a:cxn ang="0">
                  <a:pos x="156" y="77"/>
                </a:cxn>
                <a:cxn ang="0">
                  <a:pos x="168" y="73"/>
                </a:cxn>
                <a:cxn ang="0">
                  <a:pos x="179" y="70"/>
                </a:cxn>
                <a:cxn ang="0">
                  <a:pos x="189" y="66"/>
                </a:cxn>
                <a:cxn ang="0">
                  <a:pos x="199" y="63"/>
                </a:cxn>
                <a:cxn ang="0">
                  <a:pos x="219" y="55"/>
                </a:cxn>
                <a:cxn ang="0">
                  <a:pos x="244" y="44"/>
                </a:cxn>
                <a:cxn ang="0">
                  <a:pos x="268" y="33"/>
                </a:cxn>
                <a:cxn ang="0">
                  <a:pos x="289" y="22"/>
                </a:cxn>
                <a:cxn ang="0">
                  <a:pos x="305" y="12"/>
                </a:cxn>
                <a:cxn ang="0">
                  <a:pos x="312" y="4"/>
                </a:cxn>
                <a:cxn ang="0">
                  <a:pos x="307" y="0"/>
                </a:cxn>
                <a:cxn ang="0">
                  <a:pos x="289" y="0"/>
                </a:cxn>
              </a:cxnLst>
              <a:rect l="0" t="0" r="r" b="b"/>
              <a:pathLst>
                <a:path w="312" h="95">
                  <a:moveTo>
                    <a:pt x="289" y="0"/>
                  </a:moveTo>
                  <a:lnTo>
                    <a:pt x="287" y="0"/>
                  </a:lnTo>
                  <a:lnTo>
                    <a:pt x="283" y="2"/>
                  </a:lnTo>
                  <a:lnTo>
                    <a:pt x="276" y="3"/>
                  </a:lnTo>
                  <a:lnTo>
                    <a:pt x="267" y="5"/>
                  </a:lnTo>
                  <a:lnTo>
                    <a:pt x="255" y="7"/>
                  </a:lnTo>
                  <a:lnTo>
                    <a:pt x="242" y="11"/>
                  </a:lnTo>
                  <a:lnTo>
                    <a:pt x="227" y="13"/>
                  </a:lnTo>
                  <a:lnTo>
                    <a:pt x="213" y="17"/>
                  </a:lnTo>
                  <a:lnTo>
                    <a:pt x="198" y="19"/>
                  </a:lnTo>
                  <a:lnTo>
                    <a:pt x="181" y="22"/>
                  </a:lnTo>
                  <a:lnTo>
                    <a:pt x="165" y="26"/>
                  </a:lnTo>
                  <a:lnTo>
                    <a:pt x="149" y="28"/>
                  </a:lnTo>
                  <a:lnTo>
                    <a:pt x="134" y="32"/>
                  </a:lnTo>
                  <a:lnTo>
                    <a:pt x="120" y="34"/>
                  </a:lnTo>
                  <a:lnTo>
                    <a:pt x="108" y="36"/>
                  </a:lnTo>
                  <a:lnTo>
                    <a:pt x="97" y="37"/>
                  </a:lnTo>
                  <a:lnTo>
                    <a:pt x="77" y="41"/>
                  </a:lnTo>
                  <a:lnTo>
                    <a:pt x="56" y="47"/>
                  </a:lnTo>
                  <a:lnTo>
                    <a:pt x="36" y="53"/>
                  </a:lnTo>
                  <a:lnTo>
                    <a:pt x="19" y="62"/>
                  </a:lnTo>
                  <a:lnTo>
                    <a:pt x="6" y="70"/>
                  </a:lnTo>
                  <a:lnTo>
                    <a:pt x="0" y="77"/>
                  </a:lnTo>
                  <a:lnTo>
                    <a:pt x="2" y="85"/>
                  </a:lnTo>
                  <a:lnTo>
                    <a:pt x="12" y="90"/>
                  </a:lnTo>
                  <a:lnTo>
                    <a:pt x="20" y="93"/>
                  </a:lnTo>
                  <a:lnTo>
                    <a:pt x="30" y="94"/>
                  </a:lnTo>
                  <a:lnTo>
                    <a:pt x="41" y="95"/>
                  </a:lnTo>
                  <a:lnTo>
                    <a:pt x="52" y="95"/>
                  </a:lnTo>
                  <a:lnTo>
                    <a:pt x="65" y="94"/>
                  </a:lnTo>
                  <a:lnTo>
                    <a:pt x="78" y="93"/>
                  </a:lnTo>
                  <a:lnTo>
                    <a:pt x="90" y="92"/>
                  </a:lnTo>
                  <a:lnTo>
                    <a:pt x="104" y="89"/>
                  </a:lnTo>
                  <a:lnTo>
                    <a:pt x="117" y="87"/>
                  </a:lnTo>
                  <a:lnTo>
                    <a:pt x="130" y="83"/>
                  </a:lnTo>
                  <a:lnTo>
                    <a:pt x="143" y="80"/>
                  </a:lnTo>
                  <a:lnTo>
                    <a:pt x="156" y="77"/>
                  </a:lnTo>
                  <a:lnTo>
                    <a:pt x="168" y="73"/>
                  </a:lnTo>
                  <a:lnTo>
                    <a:pt x="179" y="70"/>
                  </a:lnTo>
                  <a:lnTo>
                    <a:pt x="189" y="66"/>
                  </a:lnTo>
                  <a:lnTo>
                    <a:pt x="199" y="63"/>
                  </a:lnTo>
                  <a:lnTo>
                    <a:pt x="219" y="55"/>
                  </a:lnTo>
                  <a:lnTo>
                    <a:pt x="244" y="44"/>
                  </a:lnTo>
                  <a:lnTo>
                    <a:pt x="268" y="33"/>
                  </a:lnTo>
                  <a:lnTo>
                    <a:pt x="289" y="22"/>
                  </a:lnTo>
                  <a:lnTo>
                    <a:pt x="305" y="12"/>
                  </a:lnTo>
                  <a:lnTo>
                    <a:pt x="312" y="4"/>
                  </a:lnTo>
                  <a:lnTo>
                    <a:pt x="307" y="0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C4A5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41" name="Freeform 45"/>
            <p:cNvSpPr>
              <a:spLocks/>
            </p:cNvSpPr>
            <p:nvPr/>
          </p:nvSpPr>
          <p:spPr bwMode="auto">
            <a:xfrm>
              <a:off x="861" y="3377"/>
              <a:ext cx="151" cy="45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277" y="0"/>
                </a:cxn>
                <a:cxn ang="0">
                  <a:pos x="272" y="1"/>
                </a:cxn>
                <a:cxn ang="0">
                  <a:pos x="265" y="2"/>
                </a:cxn>
                <a:cxn ang="0">
                  <a:pos x="256" y="4"/>
                </a:cxn>
                <a:cxn ang="0">
                  <a:pos x="245" y="7"/>
                </a:cxn>
                <a:cxn ang="0">
                  <a:pos x="233" y="9"/>
                </a:cxn>
                <a:cxn ang="0">
                  <a:pos x="219" y="12"/>
                </a:cxn>
                <a:cxn ang="0">
                  <a:pos x="205" y="15"/>
                </a:cxn>
                <a:cxn ang="0">
                  <a:pos x="189" y="18"/>
                </a:cxn>
                <a:cxn ang="0">
                  <a:pos x="174" y="22"/>
                </a:cxn>
                <a:cxn ang="0">
                  <a:pos x="159" y="24"/>
                </a:cxn>
                <a:cxn ang="0">
                  <a:pos x="144" y="27"/>
                </a:cxn>
                <a:cxn ang="0">
                  <a:pos x="129" y="30"/>
                </a:cxn>
                <a:cxn ang="0">
                  <a:pos x="116" y="32"/>
                </a:cxn>
                <a:cxn ang="0">
                  <a:pos x="104" y="34"/>
                </a:cxn>
                <a:cxn ang="0">
                  <a:pos x="93" y="36"/>
                </a:cxn>
                <a:cxn ang="0">
                  <a:pos x="74" y="39"/>
                </a:cxn>
                <a:cxn ang="0">
                  <a:pos x="53" y="45"/>
                </a:cxn>
                <a:cxn ang="0">
                  <a:pos x="34" y="50"/>
                </a:cxn>
                <a:cxn ang="0">
                  <a:pos x="18" y="57"/>
                </a:cxn>
                <a:cxn ang="0">
                  <a:pos x="6" y="65"/>
                </a:cxn>
                <a:cxn ang="0">
                  <a:pos x="0" y="72"/>
                </a:cxn>
                <a:cxn ang="0">
                  <a:pos x="1" y="80"/>
                </a:cxn>
                <a:cxn ang="0">
                  <a:pos x="11" y="86"/>
                </a:cxn>
                <a:cxn ang="0">
                  <a:pos x="29" y="90"/>
                </a:cxn>
                <a:cxn ang="0">
                  <a:pos x="51" y="91"/>
                </a:cxn>
                <a:cxn ang="0">
                  <a:pos x="75" y="89"/>
                </a:cxn>
                <a:cxn ang="0">
                  <a:pos x="100" y="85"/>
                </a:cxn>
                <a:cxn ang="0">
                  <a:pos x="126" y="79"/>
                </a:cxn>
                <a:cxn ang="0">
                  <a:pos x="150" y="74"/>
                </a:cxn>
                <a:cxn ang="0">
                  <a:pos x="172" y="67"/>
                </a:cxn>
                <a:cxn ang="0">
                  <a:pos x="191" y="60"/>
                </a:cxn>
                <a:cxn ang="0">
                  <a:pos x="211" y="52"/>
                </a:cxn>
                <a:cxn ang="0">
                  <a:pos x="234" y="42"/>
                </a:cxn>
                <a:cxn ang="0">
                  <a:pos x="257" y="31"/>
                </a:cxn>
                <a:cxn ang="0">
                  <a:pos x="278" y="21"/>
                </a:cxn>
                <a:cxn ang="0">
                  <a:pos x="294" y="11"/>
                </a:cxn>
                <a:cxn ang="0">
                  <a:pos x="301" y="3"/>
                </a:cxn>
                <a:cxn ang="0">
                  <a:pos x="296" y="0"/>
                </a:cxn>
                <a:cxn ang="0">
                  <a:pos x="278" y="0"/>
                </a:cxn>
              </a:cxnLst>
              <a:rect l="0" t="0" r="r" b="b"/>
              <a:pathLst>
                <a:path w="301" h="91">
                  <a:moveTo>
                    <a:pt x="278" y="0"/>
                  </a:moveTo>
                  <a:lnTo>
                    <a:pt x="277" y="0"/>
                  </a:lnTo>
                  <a:lnTo>
                    <a:pt x="272" y="1"/>
                  </a:lnTo>
                  <a:lnTo>
                    <a:pt x="265" y="2"/>
                  </a:lnTo>
                  <a:lnTo>
                    <a:pt x="256" y="4"/>
                  </a:lnTo>
                  <a:lnTo>
                    <a:pt x="245" y="7"/>
                  </a:lnTo>
                  <a:lnTo>
                    <a:pt x="233" y="9"/>
                  </a:lnTo>
                  <a:lnTo>
                    <a:pt x="219" y="12"/>
                  </a:lnTo>
                  <a:lnTo>
                    <a:pt x="205" y="15"/>
                  </a:lnTo>
                  <a:lnTo>
                    <a:pt x="189" y="18"/>
                  </a:lnTo>
                  <a:lnTo>
                    <a:pt x="174" y="22"/>
                  </a:lnTo>
                  <a:lnTo>
                    <a:pt x="159" y="24"/>
                  </a:lnTo>
                  <a:lnTo>
                    <a:pt x="144" y="27"/>
                  </a:lnTo>
                  <a:lnTo>
                    <a:pt x="129" y="30"/>
                  </a:lnTo>
                  <a:lnTo>
                    <a:pt x="116" y="32"/>
                  </a:lnTo>
                  <a:lnTo>
                    <a:pt x="104" y="34"/>
                  </a:lnTo>
                  <a:lnTo>
                    <a:pt x="93" y="36"/>
                  </a:lnTo>
                  <a:lnTo>
                    <a:pt x="74" y="39"/>
                  </a:lnTo>
                  <a:lnTo>
                    <a:pt x="53" y="45"/>
                  </a:lnTo>
                  <a:lnTo>
                    <a:pt x="34" y="50"/>
                  </a:lnTo>
                  <a:lnTo>
                    <a:pt x="18" y="57"/>
                  </a:lnTo>
                  <a:lnTo>
                    <a:pt x="6" y="65"/>
                  </a:lnTo>
                  <a:lnTo>
                    <a:pt x="0" y="72"/>
                  </a:lnTo>
                  <a:lnTo>
                    <a:pt x="1" y="80"/>
                  </a:lnTo>
                  <a:lnTo>
                    <a:pt x="11" y="86"/>
                  </a:lnTo>
                  <a:lnTo>
                    <a:pt x="29" y="90"/>
                  </a:lnTo>
                  <a:lnTo>
                    <a:pt x="51" y="91"/>
                  </a:lnTo>
                  <a:lnTo>
                    <a:pt x="75" y="89"/>
                  </a:lnTo>
                  <a:lnTo>
                    <a:pt x="100" y="85"/>
                  </a:lnTo>
                  <a:lnTo>
                    <a:pt x="126" y="79"/>
                  </a:lnTo>
                  <a:lnTo>
                    <a:pt x="150" y="74"/>
                  </a:lnTo>
                  <a:lnTo>
                    <a:pt x="172" y="67"/>
                  </a:lnTo>
                  <a:lnTo>
                    <a:pt x="191" y="60"/>
                  </a:lnTo>
                  <a:lnTo>
                    <a:pt x="211" y="52"/>
                  </a:lnTo>
                  <a:lnTo>
                    <a:pt x="234" y="42"/>
                  </a:lnTo>
                  <a:lnTo>
                    <a:pt x="257" y="31"/>
                  </a:lnTo>
                  <a:lnTo>
                    <a:pt x="278" y="21"/>
                  </a:lnTo>
                  <a:lnTo>
                    <a:pt x="294" y="11"/>
                  </a:lnTo>
                  <a:lnTo>
                    <a:pt x="301" y="3"/>
                  </a:lnTo>
                  <a:lnTo>
                    <a:pt x="296" y="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BF9B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42" name="Freeform 46"/>
            <p:cNvSpPr>
              <a:spLocks/>
            </p:cNvSpPr>
            <p:nvPr/>
          </p:nvSpPr>
          <p:spPr bwMode="auto">
            <a:xfrm>
              <a:off x="863" y="3379"/>
              <a:ext cx="145" cy="42"/>
            </a:xfrm>
            <a:custGeom>
              <a:avLst/>
              <a:gdLst/>
              <a:ahLst/>
              <a:cxnLst>
                <a:cxn ang="0">
                  <a:pos x="268" y="0"/>
                </a:cxn>
                <a:cxn ang="0">
                  <a:pos x="262" y="1"/>
                </a:cxn>
                <a:cxn ang="0">
                  <a:pos x="247" y="5"/>
                </a:cxn>
                <a:cxn ang="0">
                  <a:pos x="225" y="9"/>
                </a:cxn>
                <a:cxn ang="0">
                  <a:pos x="197" y="15"/>
                </a:cxn>
                <a:cxn ang="0">
                  <a:pos x="169" y="21"/>
                </a:cxn>
                <a:cxn ang="0">
                  <a:pos x="139" y="26"/>
                </a:cxn>
                <a:cxn ang="0">
                  <a:pos x="112" y="30"/>
                </a:cxn>
                <a:cxn ang="0">
                  <a:pos x="90" y="34"/>
                </a:cxn>
                <a:cxn ang="0">
                  <a:pos x="71" y="37"/>
                </a:cxn>
                <a:cxn ang="0">
                  <a:pos x="51" y="42"/>
                </a:cxn>
                <a:cxn ang="0">
                  <a:pos x="34" y="47"/>
                </a:cxn>
                <a:cxn ang="0">
                  <a:pos x="18" y="54"/>
                </a:cxn>
                <a:cxn ang="0">
                  <a:pos x="6" y="61"/>
                </a:cxn>
                <a:cxn ang="0">
                  <a:pos x="0" y="68"/>
                </a:cxn>
                <a:cxn ang="0">
                  <a:pos x="2" y="75"/>
                </a:cxn>
                <a:cxn ang="0">
                  <a:pos x="12" y="81"/>
                </a:cxn>
                <a:cxn ang="0">
                  <a:pos x="29" y="84"/>
                </a:cxn>
                <a:cxn ang="0">
                  <a:pos x="49" y="86"/>
                </a:cxn>
                <a:cxn ang="0">
                  <a:pos x="72" y="83"/>
                </a:cxn>
                <a:cxn ang="0">
                  <a:pos x="96" y="80"/>
                </a:cxn>
                <a:cxn ang="0">
                  <a:pos x="120" y="75"/>
                </a:cxn>
                <a:cxn ang="0">
                  <a:pos x="144" y="68"/>
                </a:cxn>
                <a:cxn ang="0">
                  <a:pos x="166" y="62"/>
                </a:cxn>
                <a:cxn ang="0">
                  <a:pos x="185" y="57"/>
                </a:cxn>
                <a:cxn ang="0">
                  <a:pos x="204" y="50"/>
                </a:cxn>
                <a:cxn ang="0">
                  <a:pos x="226" y="41"/>
                </a:cxn>
                <a:cxn ang="0">
                  <a:pos x="248" y="30"/>
                </a:cxn>
                <a:cxn ang="0">
                  <a:pos x="269" y="20"/>
                </a:cxn>
                <a:cxn ang="0">
                  <a:pos x="283" y="11"/>
                </a:cxn>
                <a:cxn ang="0">
                  <a:pos x="290" y="4"/>
                </a:cxn>
                <a:cxn ang="0">
                  <a:pos x="285" y="0"/>
                </a:cxn>
                <a:cxn ang="0">
                  <a:pos x="268" y="0"/>
                </a:cxn>
              </a:cxnLst>
              <a:rect l="0" t="0" r="r" b="b"/>
              <a:pathLst>
                <a:path w="290" h="86">
                  <a:moveTo>
                    <a:pt x="268" y="0"/>
                  </a:moveTo>
                  <a:lnTo>
                    <a:pt x="262" y="1"/>
                  </a:lnTo>
                  <a:lnTo>
                    <a:pt x="247" y="5"/>
                  </a:lnTo>
                  <a:lnTo>
                    <a:pt x="225" y="9"/>
                  </a:lnTo>
                  <a:lnTo>
                    <a:pt x="197" y="15"/>
                  </a:lnTo>
                  <a:lnTo>
                    <a:pt x="169" y="21"/>
                  </a:lnTo>
                  <a:lnTo>
                    <a:pt x="139" y="26"/>
                  </a:lnTo>
                  <a:lnTo>
                    <a:pt x="112" y="30"/>
                  </a:lnTo>
                  <a:lnTo>
                    <a:pt x="90" y="34"/>
                  </a:lnTo>
                  <a:lnTo>
                    <a:pt x="71" y="37"/>
                  </a:lnTo>
                  <a:lnTo>
                    <a:pt x="51" y="42"/>
                  </a:lnTo>
                  <a:lnTo>
                    <a:pt x="34" y="47"/>
                  </a:lnTo>
                  <a:lnTo>
                    <a:pt x="18" y="54"/>
                  </a:lnTo>
                  <a:lnTo>
                    <a:pt x="6" y="61"/>
                  </a:lnTo>
                  <a:lnTo>
                    <a:pt x="0" y="68"/>
                  </a:lnTo>
                  <a:lnTo>
                    <a:pt x="2" y="75"/>
                  </a:lnTo>
                  <a:lnTo>
                    <a:pt x="12" y="81"/>
                  </a:lnTo>
                  <a:lnTo>
                    <a:pt x="29" y="84"/>
                  </a:lnTo>
                  <a:lnTo>
                    <a:pt x="49" y="86"/>
                  </a:lnTo>
                  <a:lnTo>
                    <a:pt x="72" y="83"/>
                  </a:lnTo>
                  <a:lnTo>
                    <a:pt x="96" y="80"/>
                  </a:lnTo>
                  <a:lnTo>
                    <a:pt x="120" y="75"/>
                  </a:lnTo>
                  <a:lnTo>
                    <a:pt x="144" y="68"/>
                  </a:lnTo>
                  <a:lnTo>
                    <a:pt x="166" y="62"/>
                  </a:lnTo>
                  <a:lnTo>
                    <a:pt x="185" y="57"/>
                  </a:lnTo>
                  <a:lnTo>
                    <a:pt x="204" y="50"/>
                  </a:lnTo>
                  <a:lnTo>
                    <a:pt x="226" y="41"/>
                  </a:lnTo>
                  <a:lnTo>
                    <a:pt x="248" y="30"/>
                  </a:lnTo>
                  <a:lnTo>
                    <a:pt x="269" y="20"/>
                  </a:lnTo>
                  <a:lnTo>
                    <a:pt x="283" y="11"/>
                  </a:lnTo>
                  <a:lnTo>
                    <a:pt x="290" y="4"/>
                  </a:lnTo>
                  <a:lnTo>
                    <a:pt x="285" y="0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B7917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43" name="Freeform 47"/>
            <p:cNvSpPr>
              <a:spLocks/>
            </p:cNvSpPr>
            <p:nvPr/>
          </p:nvSpPr>
          <p:spPr bwMode="auto">
            <a:xfrm>
              <a:off x="865" y="3380"/>
              <a:ext cx="139" cy="40"/>
            </a:xfrm>
            <a:custGeom>
              <a:avLst/>
              <a:gdLst/>
              <a:ahLst/>
              <a:cxnLst>
                <a:cxn ang="0">
                  <a:pos x="257" y="0"/>
                </a:cxn>
                <a:cxn ang="0">
                  <a:pos x="251" y="1"/>
                </a:cxn>
                <a:cxn ang="0">
                  <a:pos x="237" y="4"/>
                </a:cxn>
                <a:cxn ang="0">
                  <a:pos x="215" y="8"/>
                </a:cxn>
                <a:cxn ang="0">
                  <a:pos x="189" y="14"/>
                </a:cxn>
                <a:cxn ang="0">
                  <a:pos x="161" y="18"/>
                </a:cxn>
                <a:cxn ang="0">
                  <a:pos x="132" y="24"/>
                </a:cxn>
                <a:cxn ang="0">
                  <a:pos x="107" y="27"/>
                </a:cxn>
                <a:cxn ang="0">
                  <a:pos x="86" y="31"/>
                </a:cxn>
                <a:cxn ang="0">
                  <a:pos x="68" y="34"/>
                </a:cxn>
                <a:cxn ang="0">
                  <a:pos x="49" y="39"/>
                </a:cxn>
                <a:cxn ang="0">
                  <a:pos x="31" y="45"/>
                </a:cxn>
                <a:cxn ang="0">
                  <a:pos x="16" y="50"/>
                </a:cxn>
                <a:cxn ang="0">
                  <a:pos x="6" y="57"/>
                </a:cxn>
                <a:cxn ang="0">
                  <a:pos x="0" y="64"/>
                </a:cxn>
                <a:cxn ang="0">
                  <a:pos x="1" y="70"/>
                </a:cxn>
                <a:cxn ang="0">
                  <a:pos x="10" y="76"/>
                </a:cxn>
                <a:cxn ang="0">
                  <a:pos x="26" y="79"/>
                </a:cxn>
                <a:cxn ang="0">
                  <a:pos x="46" y="79"/>
                </a:cxn>
                <a:cxn ang="0">
                  <a:pos x="69" y="78"/>
                </a:cxn>
                <a:cxn ang="0">
                  <a:pos x="92" y="73"/>
                </a:cxn>
                <a:cxn ang="0">
                  <a:pos x="116" y="69"/>
                </a:cxn>
                <a:cxn ang="0">
                  <a:pos x="138" y="63"/>
                </a:cxn>
                <a:cxn ang="0">
                  <a:pos x="160" y="57"/>
                </a:cxn>
                <a:cxn ang="0">
                  <a:pos x="177" y="52"/>
                </a:cxn>
                <a:cxn ang="0">
                  <a:pos x="196" y="45"/>
                </a:cxn>
                <a:cxn ang="0">
                  <a:pos x="216" y="37"/>
                </a:cxn>
                <a:cxn ang="0">
                  <a:pos x="238" y="27"/>
                </a:cxn>
                <a:cxn ang="0">
                  <a:pos x="258" y="18"/>
                </a:cxn>
                <a:cxn ang="0">
                  <a:pos x="272" y="9"/>
                </a:cxn>
                <a:cxn ang="0">
                  <a:pos x="278" y="3"/>
                </a:cxn>
                <a:cxn ang="0">
                  <a:pos x="274" y="0"/>
                </a:cxn>
                <a:cxn ang="0">
                  <a:pos x="257" y="0"/>
                </a:cxn>
              </a:cxnLst>
              <a:rect l="0" t="0" r="r" b="b"/>
              <a:pathLst>
                <a:path w="278" h="79">
                  <a:moveTo>
                    <a:pt x="257" y="0"/>
                  </a:moveTo>
                  <a:lnTo>
                    <a:pt x="251" y="1"/>
                  </a:lnTo>
                  <a:lnTo>
                    <a:pt x="237" y="4"/>
                  </a:lnTo>
                  <a:lnTo>
                    <a:pt x="215" y="8"/>
                  </a:lnTo>
                  <a:lnTo>
                    <a:pt x="189" y="14"/>
                  </a:lnTo>
                  <a:lnTo>
                    <a:pt x="161" y="18"/>
                  </a:lnTo>
                  <a:lnTo>
                    <a:pt x="132" y="24"/>
                  </a:lnTo>
                  <a:lnTo>
                    <a:pt x="107" y="27"/>
                  </a:lnTo>
                  <a:lnTo>
                    <a:pt x="86" y="31"/>
                  </a:lnTo>
                  <a:lnTo>
                    <a:pt x="68" y="34"/>
                  </a:lnTo>
                  <a:lnTo>
                    <a:pt x="49" y="39"/>
                  </a:lnTo>
                  <a:lnTo>
                    <a:pt x="31" y="45"/>
                  </a:lnTo>
                  <a:lnTo>
                    <a:pt x="16" y="50"/>
                  </a:lnTo>
                  <a:lnTo>
                    <a:pt x="6" y="57"/>
                  </a:lnTo>
                  <a:lnTo>
                    <a:pt x="0" y="64"/>
                  </a:lnTo>
                  <a:lnTo>
                    <a:pt x="1" y="70"/>
                  </a:lnTo>
                  <a:lnTo>
                    <a:pt x="10" y="76"/>
                  </a:lnTo>
                  <a:lnTo>
                    <a:pt x="26" y="79"/>
                  </a:lnTo>
                  <a:lnTo>
                    <a:pt x="46" y="79"/>
                  </a:lnTo>
                  <a:lnTo>
                    <a:pt x="69" y="78"/>
                  </a:lnTo>
                  <a:lnTo>
                    <a:pt x="92" y="73"/>
                  </a:lnTo>
                  <a:lnTo>
                    <a:pt x="116" y="69"/>
                  </a:lnTo>
                  <a:lnTo>
                    <a:pt x="138" y="63"/>
                  </a:lnTo>
                  <a:lnTo>
                    <a:pt x="160" y="57"/>
                  </a:lnTo>
                  <a:lnTo>
                    <a:pt x="177" y="52"/>
                  </a:lnTo>
                  <a:lnTo>
                    <a:pt x="196" y="45"/>
                  </a:lnTo>
                  <a:lnTo>
                    <a:pt x="216" y="37"/>
                  </a:lnTo>
                  <a:lnTo>
                    <a:pt x="238" y="27"/>
                  </a:lnTo>
                  <a:lnTo>
                    <a:pt x="258" y="18"/>
                  </a:lnTo>
                  <a:lnTo>
                    <a:pt x="272" y="9"/>
                  </a:lnTo>
                  <a:lnTo>
                    <a:pt x="278" y="3"/>
                  </a:lnTo>
                  <a:lnTo>
                    <a:pt x="274" y="0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B289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44" name="Freeform 48"/>
            <p:cNvSpPr>
              <a:spLocks/>
            </p:cNvSpPr>
            <p:nvPr/>
          </p:nvSpPr>
          <p:spPr bwMode="auto">
            <a:xfrm>
              <a:off x="867" y="3382"/>
              <a:ext cx="133" cy="37"/>
            </a:xfrm>
            <a:custGeom>
              <a:avLst/>
              <a:gdLst/>
              <a:ahLst/>
              <a:cxnLst>
                <a:cxn ang="0">
                  <a:pos x="247" y="0"/>
                </a:cxn>
                <a:cxn ang="0">
                  <a:pos x="241" y="1"/>
                </a:cxn>
                <a:cxn ang="0">
                  <a:pos x="227" y="3"/>
                </a:cxn>
                <a:cxn ang="0">
                  <a:pos x="207" y="8"/>
                </a:cxn>
                <a:cxn ang="0">
                  <a:pos x="182" y="13"/>
                </a:cxn>
                <a:cxn ang="0">
                  <a:pos x="155" y="18"/>
                </a:cxn>
                <a:cxn ang="0">
                  <a:pos x="128" y="23"/>
                </a:cxn>
                <a:cxn ang="0">
                  <a:pos x="103" y="27"/>
                </a:cxn>
                <a:cxn ang="0">
                  <a:pos x="83" y="30"/>
                </a:cxn>
                <a:cxn ang="0">
                  <a:pos x="66" y="33"/>
                </a:cxn>
                <a:cxn ang="0">
                  <a:pos x="48" y="37"/>
                </a:cxn>
                <a:cxn ang="0">
                  <a:pos x="30" y="43"/>
                </a:cxn>
                <a:cxn ang="0">
                  <a:pos x="16" y="48"/>
                </a:cxn>
                <a:cxn ang="0">
                  <a:pos x="6" y="55"/>
                </a:cxn>
                <a:cxn ang="0">
                  <a:pos x="0" y="61"/>
                </a:cxn>
                <a:cxn ang="0">
                  <a:pos x="1" y="67"/>
                </a:cxn>
                <a:cxn ang="0">
                  <a:pos x="11" y="71"/>
                </a:cxn>
                <a:cxn ang="0">
                  <a:pos x="26" y="75"/>
                </a:cxn>
                <a:cxn ang="0">
                  <a:pos x="45" y="75"/>
                </a:cxn>
                <a:cxn ang="0">
                  <a:pos x="66" y="74"/>
                </a:cxn>
                <a:cxn ang="0">
                  <a:pos x="89" y="70"/>
                </a:cxn>
                <a:cxn ang="0">
                  <a:pos x="111" y="66"/>
                </a:cxn>
                <a:cxn ang="0">
                  <a:pos x="133" y="60"/>
                </a:cxn>
                <a:cxn ang="0">
                  <a:pos x="154" y="55"/>
                </a:cxn>
                <a:cxn ang="0">
                  <a:pos x="171" y="50"/>
                </a:cxn>
                <a:cxn ang="0">
                  <a:pos x="188" y="44"/>
                </a:cxn>
                <a:cxn ang="0">
                  <a:pos x="209" y="36"/>
                </a:cxn>
                <a:cxn ang="0">
                  <a:pos x="230" y="27"/>
                </a:cxn>
                <a:cxn ang="0">
                  <a:pos x="248" y="17"/>
                </a:cxn>
                <a:cxn ang="0">
                  <a:pos x="262" y="9"/>
                </a:cxn>
                <a:cxn ang="0">
                  <a:pos x="268" y="3"/>
                </a:cxn>
                <a:cxn ang="0">
                  <a:pos x="263" y="0"/>
                </a:cxn>
                <a:cxn ang="0">
                  <a:pos x="247" y="0"/>
                </a:cxn>
              </a:cxnLst>
              <a:rect l="0" t="0" r="r" b="b"/>
              <a:pathLst>
                <a:path w="268" h="75">
                  <a:moveTo>
                    <a:pt x="247" y="0"/>
                  </a:moveTo>
                  <a:lnTo>
                    <a:pt x="241" y="1"/>
                  </a:lnTo>
                  <a:lnTo>
                    <a:pt x="227" y="3"/>
                  </a:lnTo>
                  <a:lnTo>
                    <a:pt x="207" y="8"/>
                  </a:lnTo>
                  <a:lnTo>
                    <a:pt x="182" y="13"/>
                  </a:lnTo>
                  <a:lnTo>
                    <a:pt x="155" y="18"/>
                  </a:lnTo>
                  <a:lnTo>
                    <a:pt x="128" y="23"/>
                  </a:lnTo>
                  <a:lnTo>
                    <a:pt x="103" y="27"/>
                  </a:lnTo>
                  <a:lnTo>
                    <a:pt x="83" y="30"/>
                  </a:lnTo>
                  <a:lnTo>
                    <a:pt x="66" y="33"/>
                  </a:lnTo>
                  <a:lnTo>
                    <a:pt x="48" y="37"/>
                  </a:lnTo>
                  <a:lnTo>
                    <a:pt x="30" y="43"/>
                  </a:lnTo>
                  <a:lnTo>
                    <a:pt x="16" y="48"/>
                  </a:lnTo>
                  <a:lnTo>
                    <a:pt x="6" y="55"/>
                  </a:lnTo>
                  <a:lnTo>
                    <a:pt x="0" y="61"/>
                  </a:lnTo>
                  <a:lnTo>
                    <a:pt x="1" y="67"/>
                  </a:lnTo>
                  <a:lnTo>
                    <a:pt x="11" y="71"/>
                  </a:lnTo>
                  <a:lnTo>
                    <a:pt x="26" y="75"/>
                  </a:lnTo>
                  <a:lnTo>
                    <a:pt x="45" y="75"/>
                  </a:lnTo>
                  <a:lnTo>
                    <a:pt x="66" y="74"/>
                  </a:lnTo>
                  <a:lnTo>
                    <a:pt x="89" y="70"/>
                  </a:lnTo>
                  <a:lnTo>
                    <a:pt x="111" y="66"/>
                  </a:lnTo>
                  <a:lnTo>
                    <a:pt x="133" y="60"/>
                  </a:lnTo>
                  <a:lnTo>
                    <a:pt x="154" y="55"/>
                  </a:lnTo>
                  <a:lnTo>
                    <a:pt x="171" y="50"/>
                  </a:lnTo>
                  <a:lnTo>
                    <a:pt x="188" y="44"/>
                  </a:lnTo>
                  <a:lnTo>
                    <a:pt x="209" y="36"/>
                  </a:lnTo>
                  <a:lnTo>
                    <a:pt x="230" y="27"/>
                  </a:lnTo>
                  <a:lnTo>
                    <a:pt x="248" y="17"/>
                  </a:lnTo>
                  <a:lnTo>
                    <a:pt x="262" y="9"/>
                  </a:lnTo>
                  <a:lnTo>
                    <a:pt x="268" y="3"/>
                  </a:lnTo>
                  <a:lnTo>
                    <a:pt x="263" y="0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AA7C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45" name="Freeform 49"/>
            <p:cNvSpPr>
              <a:spLocks/>
            </p:cNvSpPr>
            <p:nvPr/>
          </p:nvSpPr>
          <p:spPr bwMode="auto">
            <a:xfrm>
              <a:off x="868" y="3383"/>
              <a:ext cx="128" cy="35"/>
            </a:xfrm>
            <a:custGeom>
              <a:avLst/>
              <a:gdLst/>
              <a:ahLst/>
              <a:cxnLst>
                <a:cxn ang="0">
                  <a:pos x="236" y="0"/>
                </a:cxn>
                <a:cxn ang="0">
                  <a:pos x="231" y="2"/>
                </a:cxn>
                <a:cxn ang="0">
                  <a:pos x="218" y="4"/>
                </a:cxn>
                <a:cxn ang="0">
                  <a:pos x="198" y="7"/>
                </a:cxn>
                <a:cxn ang="0">
                  <a:pos x="174" y="12"/>
                </a:cxn>
                <a:cxn ang="0">
                  <a:pos x="148" y="17"/>
                </a:cxn>
                <a:cxn ang="0">
                  <a:pos x="122" y="21"/>
                </a:cxn>
                <a:cxn ang="0">
                  <a:pos x="99" y="26"/>
                </a:cxn>
                <a:cxn ang="0">
                  <a:pos x="79" y="28"/>
                </a:cxn>
                <a:cxn ang="0">
                  <a:pos x="62" y="30"/>
                </a:cxn>
                <a:cxn ang="0">
                  <a:pos x="45" y="35"/>
                </a:cxn>
                <a:cxn ang="0">
                  <a:pos x="29" y="40"/>
                </a:cxn>
                <a:cxn ang="0">
                  <a:pos x="15" y="45"/>
                </a:cxn>
                <a:cxn ang="0">
                  <a:pos x="4" y="51"/>
                </a:cxn>
                <a:cxn ang="0">
                  <a:pos x="0" y="57"/>
                </a:cxn>
                <a:cxn ang="0">
                  <a:pos x="1" y="63"/>
                </a:cxn>
                <a:cxn ang="0">
                  <a:pos x="10" y="67"/>
                </a:cxn>
                <a:cxn ang="0">
                  <a:pos x="25" y="70"/>
                </a:cxn>
                <a:cxn ang="0">
                  <a:pos x="44" y="71"/>
                </a:cxn>
                <a:cxn ang="0">
                  <a:pos x="63" y="68"/>
                </a:cxn>
                <a:cxn ang="0">
                  <a:pos x="85" y="65"/>
                </a:cxn>
                <a:cxn ang="0">
                  <a:pos x="106" y="62"/>
                </a:cxn>
                <a:cxn ang="0">
                  <a:pos x="128" y="57"/>
                </a:cxn>
                <a:cxn ang="0">
                  <a:pos x="146" y="51"/>
                </a:cxn>
                <a:cxn ang="0">
                  <a:pos x="163" y="47"/>
                </a:cxn>
                <a:cxn ang="0">
                  <a:pos x="181" y="41"/>
                </a:cxn>
                <a:cxn ang="0">
                  <a:pos x="200" y="33"/>
                </a:cxn>
                <a:cxn ang="0">
                  <a:pos x="220" y="25"/>
                </a:cxn>
                <a:cxn ang="0">
                  <a:pos x="237" y="17"/>
                </a:cxn>
                <a:cxn ang="0">
                  <a:pos x="250" y="10"/>
                </a:cxn>
                <a:cxn ang="0">
                  <a:pos x="256" y="4"/>
                </a:cxn>
                <a:cxn ang="0">
                  <a:pos x="252" y="0"/>
                </a:cxn>
                <a:cxn ang="0">
                  <a:pos x="236" y="0"/>
                </a:cxn>
              </a:cxnLst>
              <a:rect l="0" t="0" r="r" b="b"/>
              <a:pathLst>
                <a:path w="256" h="71">
                  <a:moveTo>
                    <a:pt x="236" y="0"/>
                  </a:moveTo>
                  <a:lnTo>
                    <a:pt x="231" y="2"/>
                  </a:lnTo>
                  <a:lnTo>
                    <a:pt x="218" y="4"/>
                  </a:lnTo>
                  <a:lnTo>
                    <a:pt x="198" y="7"/>
                  </a:lnTo>
                  <a:lnTo>
                    <a:pt x="174" y="12"/>
                  </a:lnTo>
                  <a:lnTo>
                    <a:pt x="148" y="17"/>
                  </a:lnTo>
                  <a:lnTo>
                    <a:pt x="122" y="21"/>
                  </a:lnTo>
                  <a:lnTo>
                    <a:pt x="99" y="26"/>
                  </a:lnTo>
                  <a:lnTo>
                    <a:pt x="79" y="28"/>
                  </a:lnTo>
                  <a:lnTo>
                    <a:pt x="62" y="30"/>
                  </a:lnTo>
                  <a:lnTo>
                    <a:pt x="45" y="35"/>
                  </a:lnTo>
                  <a:lnTo>
                    <a:pt x="29" y="40"/>
                  </a:lnTo>
                  <a:lnTo>
                    <a:pt x="15" y="45"/>
                  </a:lnTo>
                  <a:lnTo>
                    <a:pt x="4" y="51"/>
                  </a:lnTo>
                  <a:lnTo>
                    <a:pt x="0" y="57"/>
                  </a:lnTo>
                  <a:lnTo>
                    <a:pt x="1" y="63"/>
                  </a:lnTo>
                  <a:lnTo>
                    <a:pt x="10" y="67"/>
                  </a:lnTo>
                  <a:lnTo>
                    <a:pt x="25" y="70"/>
                  </a:lnTo>
                  <a:lnTo>
                    <a:pt x="44" y="71"/>
                  </a:lnTo>
                  <a:lnTo>
                    <a:pt x="63" y="68"/>
                  </a:lnTo>
                  <a:lnTo>
                    <a:pt x="85" y="65"/>
                  </a:lnTo>
                  <a:lnTo>
                    <a:pt x="106" y="62"/>
                  </a:lnTo>
                  <a:lnTo>
                    <a:pt x="128" y="57"/>
                  </a:lnTo>
                  <a:lnTo>
                    <a:pt x="146" y="51"/>
                  </a:lnTo>
                  <a:lnTo>
                    <a:pt x="163" y="47"/>
                  </a:lnTo>
                  <a:lnTo>
                    <a:pt x="181" y="41"/>
                  </a:lnTo>
                  <a:lnTo>
                    <a:pt x="200" y="33"/>
                  </a:lnTo>
                  <a:lnTo>
                    <a:pt x="220" y="25"/>
                  </a:lnTo>
                  <a:lnTo>
                    <a:pt x="237" y="17"/>
                  </a:lnTo>
                  <a:lnTo>
                    <a:pt x="250" y="10"/>
                  </a:lnTo>
                  <a:lnTo>
                    <a:pt x="256" y="4"/>
                  </a:lnTo>
                  <a:lnTo>
                    <a:pt x="252" y="0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A575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46" name="Freeform 50"/>
            <p:cNvSpPr>
              <a:spLocks/>
            </p:cNvSpPr>
            <p:nvPr/>
          </p:nvSpPr>
          <p:spPr bwMode="auto">
            <a:xfrm>
              <a:off x="870" y="3384"/>
              <a:ext cx="123" cy="33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223" y="1"/>
                </a:cxn>
                <a:cxn ang="0">
                  <a:pos x="210" y="3"/>
                </a:cxn>
                <a:cxn ang="0">
                  <a:pos x="190" y="7"/>
                </a:cxn>
                <a:cxn ang="0">
                  <a:pos x="167" y="11"/>
                </a:cxn>
                <a:cxn ang="0">
                  <a:pos x="142" y="16"/>
                </a:cxn>
                <a:cxn ang="0">
                  <a:pos x="118" y="19"/>
                </a:cxn>
                <a:cxn ang="0">
                  <a:pos x="95" y="24"/>
                </a:cxn>
                <a:cxn ang="0">
                  <a:pos x="76" y="26"/>
                </a:cxn>
                <a:cxn ang="0">
                  <a:pos x="60" y="29"/>
                </a:cxn>
                <a:cxn ang="0">
                  <a:pos x="44" y="32"/>
                </a:cxn>
                <a:cxn ang="0">
                  <a:pos x="28" y="37"/>
                </a:cxn>
                <a:cxn ang="0">
                  <a:pos x="15" y="42"/>
                </a:cxn>
                <a:cxn ang="0">
                  <a:pos x="5" y="47"/>
                </a:cxn>
                <a:cxn ang="0">
                  <a:pos x="0" y="53"/>
                </a:cxn>
                <a:cxn ang="0">
                  <a:pos x="1" y="57"/>
                </a:cxn>
                <a:cxn ang="0">
                  <a:pos x="9" y="62"/>
                </a:cxn>
                <a:cxn ang="0">
                  <a:pos x="23" y="64"/>
                </a:cxn>
                <a:cxn ang="0">
                  <a:pos x="42" y="65"/>
                </a:cxn>
                <a:cxn ang="0">
                  <a:pos x="60" y="64"/>
                </a:cxn>
                <a:cxn ang="0">
                  <a:pos x="81" y="61"/>
                </a:cxn>
                <a:cxn ang="0">
                  <a:pos x="102" y="57"/>
                </a:cxn>
                <a:cxn ang="0">
                  <a:pos x="122" y="53"/>
                </a:cxn>
                <a:cxn ang="0">
                  <a:pos x="141" y="48"/>
                </a:cxn>
                <a:cxn ang="0">
                  <a:pos x="156" y="44"/>
                </a:cxn>
                <a:cxn ang="0">
                  <a:pos x="172" y="38"/>
                </a:cxn>
                <a:cxn ang="0">
                  <a:pos x="192" y="31"/>
                </a:cxn>
                <a:cxn ang="0">
                  <a:pos x="210" y="23"/>
                </a:cxn>
                <a:cxn ang="0">
                  <a:pos x="227" y="15"/>
                </a:cxn>
                <a:cxn ang="0">
                  <a:pos x="240" y="8"/>
                </a:cxn>
                <a:cxn ang="0">
                  <a:pos x="246" y="3"/>
                </a:cxn>
                <a:cxn ang="0">
                  <a:pos x="242" y="0"/>
                </a:cxn>
                <a:cxn ang="0">
                  <a:pos x="227" y="0"/>
                </a:cxn>
              </a:cxnLst>
              <a:rect l="0" t="0" r="r" b="b"/>
              <a:pathLst>
                <a:path w="246" h="65">
                  <a:moveTo>
                    <a:pt x="227" y="0"/>
                  </a:moveTo>
                  <a:lnTo>
                    <a:pt x="223" y="1"/>
                  </a:lnTo>
                  <a:lnTo>
                    <a:pt x="210" y="3"/>
                  </a:lnTo>
                  <a:lnTo>
                    <a:pt x="190" y="7"/>
                  </a:lnTo>
                  <a:lnTo>
                    <a:pt x="167" y="11"/>
                  </a:lnTo>
                  <a:lnTo>
                    <a:pt x="142" y="16"/>
                  </a:lnTo>
                  <a:lnTo>
                    <a:pt x="118" y="19"/>
                  </a:lnTo>
                  <a:lnTo>
                    <a:pt x="95" y="24"/>
                  </a:lnTo>
                  <a:lnTo>
                    <a:pt x="76" y="26"/>
                  </a:lnTo>
                  <a:lnTo>
                    <a:pt x="60" y="29"/>
                  </a:lnTo>
                  <a:lnTo>
                    <a:pt x="44" y="32"/>
                  </a:lnTo>
                  <a:lnTo>
                    <a:pt x="28" y="37"/>
                  </a:lnTo>
                  <a:lnTo>
                    <a:pt x="15" y="42"/>
                  </a:lnTo>
                  <a:lnTo>
                    <a:pt x="5" y="47"/>
                  </a:lnTo>
                  <a:lnTo>
                    <a:pt x="0" y="53"/>
                  </a:lnTo>
                  <a:lnTo>
                    <a:pt x="1" y="57"/>
                  </a:lnTo>
                  <a:lnTo>
                    <a:pt x="9" y="62"/>
                  </a:lnTo>
                  <a:lnTo>
                    <a:pt x="23" y="64"/>
                  </a:lnTo>
                  <a:lnTo>
                    <a:pt x="42" y="65"/>
                  </a:lnTo>
                  <a:lnTo>
                    <a:pt x="60" y="64"/>
                  </a:lnTo>
                  <a:lnTo>
                    <a:pt x="81" y="61"/>
                  </a:lnTo>
                  <a:lnTo>
                    <a:pt x="102" y="57"/>
                  </a:lnTo>
                  <a:lnTo>
                    <a:pt x="122" y="53"/>
                  </a:lnTo>
                  <a:lnTo>
                    <a:pt x="141" y="48"/>
                  </a:lnTo>
                  <a:lnTo>
                    <a:pt x="156" y="44"/>
                  </a:lnTo>
                  <a:lnTo>
                    <a:pt x="172" y="38"/>
                  </a:lnTo>
                  <a:lnTo>
                    <a:pt x="192" y="31"/>
                  </a:lnTo>
                  <a:lnTo>
                    <a:pt x="210" y="23"/>
                  </a:lnTo>
                  <a:lnTo>
                    <a:pt x="227" y="15"/>
                  </a:lnTo>
                  <a:lnTo>
                    <a:pt x="240" y="8"/>
                  </a:lnTo>
                  <a:lnTo>
                    <a:pt x="246" y="3"/>
                  </a:lnTo>
                  <a:lnTo>
                    <a:pt x="242" y="0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9E6B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47" name="Freeform 51"/>
            <p:cNvSpPr>
              <a:spLocks/>
            </p:cNvSpPr>
            <p:nvPr/>
          </p:nvSpPr>
          <p:spPr bwMode="auto">
            <a:xfrm>
              <a:off x="872" y="3386"/>
              <a:ext cx="117" cy="30"/>
            </a:xfrm>
            <a:custGeom>
              <a:avLst/>
              <a:gdLst/>
              <a:ahLst/>
              <a:cxnLst>
                <a:cxn ang="0">
                  <a:pos x="216" y="0"/>
                </a:cxn>
                <a:cxn ang="0">
                  <a:pos x="212" y="1"/>
                </a:cxn>
                <a:cxn ang="0">
                  <a:pos x="199" y="4"/>
                </a:cxn>
                <a:cxn ang="0">
                  <a:pos x="181" y="7"/>
                </a:cxn>
                <a:cxn ang="0">
                  <a:pos x="159" y="11"/>
                </a:cxn>
                <a:cxn ang="0">
                  <a:pos x="134" y="15"/>
                </a:cxn>
                <a:cxn ang="0">
                  <a:pos x="111" y="19"/>
                </a:cxn>
                <a:cxn ang="0">
                  <a:pos x="90" y="22"/>
                </a:cxn>
                <a:cxn ang="0">
                  <a:pos x="72" y="24"/>
                </a:cxn>
                <a:cxn ang="0">
                  <a:pos x="57" y="27"/>
                </a:cxn>
                <a:cxn ang="0">
                  <a:pos x="41" y="30"/>
                </a:cxn>
                <a:cxn ang="0">
                  <a:pos x="26" y="34"/>
                </a:cxn>
                <a:cxn ang="0">
                  <a:pos x="13" y="38"/>
                </a:cxn>
                <a:cxn ang="0">
                  <a:pos x="4" y="43"/>
                </a:cxn>
                <a:cxn ang="0">
                  <a:pos x="0" y="49"/>
                </a:cxn>
                <a:cxn ang="0">
                  <a:pos x="1" y="53"/>
                </a:cxn>
                <a:cxn ang="0">
                  <a:pos x="9" y="57"/>
                </a:cxn>
                <a:cxn ang="0">
                  <a:pos x="23" y="59"/>
                </a:cxn>
                <a:cxn ang="0">
                  <a:pos x="39" y="60"/>
                </a:cxn>
                <a:cxn ang="0">
                  <a:pos x="57" y="59"/>
                </a:cxn>
                <a:cxn ang="0">
                  <a:pos x="77" y="57"/>
                </a:cxn>
                <a:cxn ang="0">
                  <a:pos x="96" y="53"/>
                </a:cxn>
                <a:cxn ang="0">
                  <a:pos x="116" y="49"/>
                </a:cxn>
                <a:cxn ang="0">
                  <a:pos x="133" y="44"/>
                </a:cxn>
                <a:cxn ang="0">
                  <a:pos x="148" y="39"/>
                </a:cxn>
                <a:cxn ang="0">
                  <a:pos x="163" y="35"/>
                </a:cxn>
                <a:cxn ang="0">
                  <a:pos x="182" y="28"/>
                </a:cxn>
                <a:cxn ang="0">
                  <a:pos x="200" y="21"/>
                </a:cxn>
                <a:cxn ang="0">
                  <a:pos x="216" y="14"/>
                </a:cxn>
                <a:cxn ang="0">
                  <a:pos x="228" y="8"/>
                </a:cxn>
                <a:cxn ang="0">
                  <a:pos x="234" y="3"/>
                </a:cxn>
                <a:cxn ang="0">
                  <a:pos x="230" y="0"/>
                </a:cxn>
                <a:cxn ang="0">
                  <a:pos x="216" y="0"/>
                </a:cxn>
              </a:cxnLst>
              <a:rect l="0" t="0" r="r" b="b"/>
              <a:pathLst>
                <a:path w="234" h="60">
                  <a:moveTo>
                    <a:pt x="216" y="0"/>
                  </a:moveTo>
                  <a:lnTo>
                    <a:pt x="212" y="1"/>
                  </a:lnTo>
                  <a:lnTo>
                    <a:pt x="199" y="4"/>
                  </a:lnTo>
                  <a:lnTo>
                    <a:pt x="181" y="7"/>
                  </a:lnTo>
                  <a:lnTo>
                    <a:pt x="159" y="11"/>
                  </a:lnTo>
                  <a:lnTo>
                    <a:pt x="134" y="15"/>
                  </a:lnTo>
                  <a:lnTo>
                    <a:pt x="111" y="19"/>
                  </a:lnTo>
                  <a:lnTo>
                    <a:pt x="90" y="22"/>
                  </a:lnTo>
                  <a:lnTo>
                    <a:pt x="72" y="24"/>
                  </a:lnTo>
                  <a:lnTo>
                    <a:pt x="57" y="27"/>
                  </a:lnTo>
                  <a:lnTo>
                    <a:pt x="41" y="30"/>
                  </a:lnTo>
                  <a:lnTo>
                    <a:pt x="26" y="34"/>
                  </a:lnTo>
                  <a:lnTo>
                    <a:pt x="13" y="38"/>
                  </a:lnTo>
                  <a:lnTo>
                    <a:pt x="4" y="43"/>
                  </a:lnTo>
                  <a:lnTo>
                    <a:pt x="0" y="49"/>
                  </a:lnTo>
                  <a:lnTo>
                    <a:pt x="1" y="53"/>
                  </a:lnTo>
                  <a:lnTo>
                    <a:pt x="9" y="57"/>
                  </a:lnTo>
                  <a:lnTo>
                    <a:pt x="23" y="59"/>
                  </a:lnTo>
                  <a:lnTo>
                    <a:pt x="39" y="60"/>
                  </a:lnTo>
                  <a:lnTo>
                    <a:pt x="57" y="59"/>
                  </a:lnTo>
                  <a:lnTo>
                    <a:pt x="77" y="57"/>
                  </a:lnTo>
                  <a:lnTo>
                    <a:pt x="96" y="53"/>
                  </a:lnTo>
                  <a:lnTo>
                    <a:pt x="116" y="49"/>
                  </a:lnTo>
                  <a:lnTo>
                    <a:pt x="133" y="44"/>
                  </a:lnTo>
                  <a:lnTo>
                    <a:pt x="148" y="39"/>
                  </a:lnTo>
                  <a:lnTo>
                    <a:pt x="163" y="35"/>
                  </a:lnTo>
                  <a:lnTo>
                    <a:pt x="182" y="28"/>
                  </a:lnTo>
                  <a:lnTo>
                    <a:pt x="200" y="21"/>
                  </a:lnTo>
                  <a:lnTo>
                    <a:pt x="216" y="14"/>
                  </a:lnTo>
                  <a:lnTo>
                    <a:pt x="228" y="8"/>
                  </a:lnTo>
                  <a:lnTo>
                    <a:pt x="234" y="3"/>
                  </a:lnTo>
                  <a:lnTo>
                    <a:pt x="230" y="0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48" name="Freeform 52"/>
            <p:cNvSpPr>
              <a:spLocks/>
            </p:cNvSpPr>
            <p:nvPr/>
          </p:nvSpPr>
          <p:spPr bwMode="auto">
            <a:xfrm>
              <a:off x="750" y="2971"/>
              <a:ext cx="213" cy="197"/>
            </a:xfrm>
            <a:custGeom>
              <a:avLst/>
              <a:gdLst/>
              <a:ahLst/>
              <a:cxnLst>
                <a:cxn ang="0">
                  <a:pos x="275" y="14"/>
                </a:cxn>
                <a:cxn ang="0">
                  <a:pos x="245" y="12"/>
                </a:cxn>
                <a:cxn ang="0">
                  <a:pos x="195" y="8"/>
                </a:cxn>
                <a:cxn ang="0">
                  <a:pos x="140" y="4"/>
                </a:cxn>
                <a:cxn ang="0">
                  <a:pos x="92" y="0"/>
                </a:cxn>
                <a:cxn ang="0">
                  <a:pos x="57" y="11"/>
                </a:cxn>
                <a:cxn ang="0">
                  <a:pos x="33" y="33"/>
                </a:cxn>
                <a:cxn ang="0">
                  <a:pos x="17" y="57"/>
                </a:cxn>
                <a:cxn ang="0">
                  <a:pos x="3" y="97"/>
                </a:cxn>
                <a:cxn ang="0">
                  <a:pos x="5" y="166"/>
                </a:cxn>
                <a:cxn ang="0">
                  <a:pos x="30" y="204"/>
                </a:cxn>
                <a:cxn ang="0">
                  <a:pos x="49" y="217"/>
                </a:cxn>
                <a:cxn ang="0">
                  <a:pos x="64" y="220"/>
                </a:cxn>
                <a:cxn ang="0">
                  <a:pos x="73" y="211"/>
                </a:cxn>
                <a:cxn ang="0">
                  <a:pos x="78" y="188"/>
                </a:cxn>
                <a:cxn ang="0">
                  <a:pos x="82" y="155"/>
                </a:cxn>
                <a:cxn ang="0">
                  <a:pos x="92" y="121"/>
                </a:cxn>
                <a:cxn ang="0">
                  <a:pos x="108" y="98"/>
                </a:cxn>
                <a:cxn ang="0">
                  <a:pos x="131" y="93"/>
                </a:cxn>
                <a:cxn ang="0">
                  <a:pos x="160" y="94"/>
                </a:cxn>
                <a:cxn ang="0">
                  <a:pos x="189" y="98"/>
                </a:cxn>
                <a:cxn ang="0">
                  <a:pos x="214" y="106"/>
                </a:cxn>
                <a:cxn ang="0">
                  <a:pos x="225" y="118"/>
                </a:cxn>
                <a:cxn ang="0">
                  <a:pos x="211" y="129"/>
                </a:cxn>
                <a:cxn ang="0">
                  <a:pos x="181" y="142"/>
                </a:cxn>
                <a:cxn ang="0">
                  <a:pos x="151" y="154"/>
                </a:cxn>
                <a:cxn ang="0">
                  <a:pos x="132" y="166"/>
                </a:cxn>
                <a:cxn ang="0">
                  <a:pos x="110" y="191"/>
                </a:cxn>
                <a:cxn ang="0">
                  <a:pos x="86" y="219"/>
                </a:cxn>
                <a:cxn ang="0">
                  <a:pos x="65" y="249"/>
                </a:cxn>
                <a:cxn ang="0">
                  <a:pos x="48" y="276"/>
                </a:cxn>
                <a:cxn ang="0">
                  <a:pos x="32" y="303"/>
                </a:cxn>
                <a:cxn ang="0">
                  <a:pos x="20" y="332"/>
                </a:cxn>
                <a:cxn ang="0">
                  <a:pos x="18" y="356"/>
                </a:cxn>
                <a:cxn ang="0">
                  <a:pos x="27" y="376"/>
                </a:cxn>
                <a:cxn ang="0">
                  <a:pos x="41" y="391"/>
                </a:cxn>
                <a:cxn ang="0">
                  <a:pos x="56" y="396"/>
                </a:cxn>
                <a:cxn ang="0">
                  <a:pos x="74" y="389"/>
                </a:cxn>
                <a:cxn ang="0">
                  <a:pos x="95" y="363"/>
                </a:cxn>
                <a:cxn ang="0">
                  <a:pos x="121" y="320"/>
                </a:cxn>
                <a:cxn ang="0">
                  <a:pos x="150" y="271"/>
                </a:cxn>
                <a:cxn ang="0">
                  <a:pos x="175" y="231"/>
                </a:cxn>
                <a:cxn ang="0">
                  <a:pos x="193" y="209"/>
                </a:cxn>
                <a:cxn ang="0">
                  <a:pos x="216" y="193"/>
                </a:cxn>
                <a:cxn ang="0">
                  <a:pos x="244" y="178"/>
                </a:cxn>
                <a:cxn ang="0">
                  <a:pos x="271" y="169"/>
                </a:cxn>
                <a:cxn ang="0">
                  <a:pos x="298" y="164"/>
                </a:cxn>
                <a:cxn ang="0">
                  <a:pos x="336" y="158"/>
                </a:cxn>
                <a:cxn ang="0">
                  <a:pos x="376" y="147"/>
                </a:cxn>
                <a:cxn ang="0">
                  <a:pos x="411" y="133"/>
                </a:cxn>
                <a:cxn ang="0">
                  <a:pos x="426" y="112"/>
                </a:cxn>
                <a:cxn ang="0">
                  <a:pos x="406" y="72"/>
                </a:cxn>
                <a:cxn ang="0">
                  <a:pos x="361" y="30"/>
                </a:cxn>
                <a:cxn ang="0">
                  <a:pos x="307" y="10"/>
                </a:cxn>
              </a:cxnLst>
              <a:rect l="0" t="0" r="r" b="b"/>
              <a:pathLst>
                <a:path w="426" h="396">
                  <a:moveTo>
                    <a:pt x="279" y="14"/>
                  </a:moveTo>
                  <a:lnTo>
                    <a:pt x="275" y="14"/>
                  </a:lnTo>
                  <a:lnTo>
                    <a:pt x="263" y="13"/>
                  </a:lnTo>
                  <a:lnTo>
                    <a:pt x="245" y="12"/>
                  </a:lnTo>
                  <a:lnTo>
                    <a:pt x="222" y="11"/>
                  </a:lnTo>
                  <a:lnTo>
                    <a:pt x="195" y="8"/>
                  </a:lnTo>
                  <a:lnTo>
                    <a:pt x="168" y="6"/>
                  </a:lnTo>
                  <a:lnTo>
                    <a:pt x="140" y="4"/>
                  </a:lnTo>
                  <a:lnTo>
                    <a:pt x="115" y="0"/>
                  </a:lnTo>
                  <a:lnTo>
                    <a:pt x="92" y="0"/>
                  </a:lnTo>
                  <a:lnTo>
                    <a:pt x="73" y="4"/>
                  </a:lnTo>
                  <a:lnTo>
                    <a:pt x="57" y="11"/>
                  </a:lnTo>
                  <a:lnTo>
                    <a:pt x="43" y="21"/>
                  </a:lnTo>
                  <a:lnTo>
                    <a:pt x="33" y="33"/>
                  </a:lnTo>
                  <a:lnTo>
                    <a:pt x="24" y="44"/>
                  </a:lnTo>
                  <a:lnTo>
                    <a:pt x="17" y="57"/>
                  </a:lnTo>
                  <a:lnTo>
                    <a:pt x="11" y="70"/>
                  </a:lnTo>
                  <a:lnTo>
                    <a:pt x="3" y="97"/>
                  </a:lnTo>
                  <a:lnTo>
                    <a:pt x="0" y="132"/>
                  </a:lnTo>
                  <a:lnTo>
                    <a:pt x="5" y="166"/>
                  </a:lnTo>
                  <a:lnTo>
                    <a:pt x="20" y="194"/>
                  </a:lnTo>
                  <a:lnTo>
                    <a:pt x="30" y="204"/>
                  </a:lnTo>
                  <a:lnTo>
                    <a:pt x="41" y="212"/>
                  </a:lnTo>
                  <a:lnTo>
                    <a:pt x="49" y="217"/>
                  </a:lnTo>
                  <a:lnTo>
                    <a:pt x="57" y="220"/>
                  </a:lnTo>
                  <a:lnTo>
                    <a:pt x="64" y="220"/>
                  </a:lnTo>
                  <a:lnTo>
                    <a:pt x="70" y="217"/>
                  </a:lnTo>
                  <a:lnTo>
                    <a:pt x="73" y="211"/>
                  </a:lnTo>
                  <a:lnTo>
                    <a:pt x="75" y="201"/>
                  </a:lnTo>
                  <a:lnTo>
                    <a:pt x="78" y="188"/>
                  </a:lnTo>
                  <a:lnTo>
                    <a:pt x="80" y="172"/>
                  </a:lnTo>
                  <a:lnTo>
                    <a:pt x="82" y="155"/>
                  </a:lnTo>
                  <a:lnTo>
                    <a:pt x="87" y="138"/>
                  </a:lnTo>
                  <a:lnTo>
                    <a:pt x="92" y="121"/>
                  </a:lnTo>
                  <a:lnTo>
                    <a:pt x="98" y="108"/>
                  </a:lnTo>
                  <a:lnTo>
                    <a:pt x="108" y="98"/>
                  </a:lnTo>
                  <a:lnTo>
                    <a:pt x="118" y="94"/>
                  </a:lnTo>
                  <a:lnTo>
                    <a:pt x="131" y="93"/>
                  </a:lnTo>
                  <a:lnTo>
                    <a:pt x="145" y="93"/>
                  </a:lnTo>
                  <a:lnTo>
                    <a:pt x="160" y="94"/>
                  </a:lnTo>
                  <a:lnTo>
                    <a:pt x="175" y="96"/>
                  </a:lnTo>
                  <a:lnTo>
                    <a:pt x="189" y="98"/>
                  </a:lnTo>
                  <a:lnTo>
                    <a:pt x="202" y="102"/>
                  </a:lnTo>
                  <a:lnTo>
                    <a:pt x="214" y="106"/>
                  </a:lnTo>
                  <a:lnTo>
                    <a:pt x="222" y="112"/>
                  </a:lnTo>
                  <a:lnTo>
                    <a:pt x="225" y="118"/>
                  </a:lnTo>
                  <a:lnTo>
                    <a:pt x="221" y="124"/>
                  </a:lnTo>
                  <a:lnTo>
                    <a:pt x="211" y="129"/>
                  </a:lnTo>
                  <a:lnTo>
                    <a:pt x="198" y="135"/>
                  </a:lnTo>
                  <a:lnTo>
                    <a:pt x="181" y="142"/>
                  </a:lnTo>
                  <a:lnTo>
                    <a:pt x="166" y="148"/>
                  </a:lnTo>
                  <a:lnTo>
                    <a:pt x="151" y="154"/>
                  </a:lnTo>
                  <a:lnTo>
                    <a:pt x="141" y="159"/>
                  </a:lnTo>
                  <a:lnTo>
                    <a:pt x="132" y="166"/>
                  </a:lnTo>
                  <a:lnTo>
                    <a:pt x="121" y="177"/>
                  </a:lnTo>
                  <a:lnTo>
                    <a:pt x="110" y="191"/>
                  </a:lnTo>
                  <a:lnTo>
                    <a:pt x="97" y="204"/>
                  </a:lnTo>
                  <a:lnTo>
                    <a:pt x="86" y="219"/>
                  </a:lnTo>
                  <a:lnTo>
                    <a:pt x="74" y="235"/>
                  </a:lnTo>
                  <a:lnTo>
                    <a:pt x="65" y="249"/>
                  </a:lnTo>
                  <a:lnTo>
                    <a:pt x="56" y="263"/>
                  </a:lnTo>
                  <a:lnTo>
                    <a:pt x="48" y="276"/>
                  </a:lnTo>
                  <a:lnTo>
                    <a:pt x="40" y="290"/>
                  </a:lnTo>
                  <a:lnTo>
                    <a:pt x="32" y="303"/>
                  </a:lnTo>
                  <a:lnTo>
                    <a:pt x="25" y="318"/>
                  </a:lnTo>
                  <a:lnTo>
                    <a:pt x="20" y="332"/>
                  </a:lnTo>
                  <a:lnTo>
                    <a:pt x="18" y="345"/>
                  </a:lnTo>
                  <a:lnTo>
                    <a:pt x="18" y="356"/>
                  </a:lnTo>
                  <a:lnTo>
                    <a:pt x="21" y="367"/>
                  </a:lnTo>
                  <a:lnTo>
                    <a:pt x="27" y="376"/>
                  </a:lnTo>
                  <a:lnTo>
                    <a:pt x="34" y="384"/>
                  </a:lnTo>
                  <a:lnTo>
                    <a:pt x="41" y="391"/>
                  </a:lnTo>
                  <a:lnTo>
                    <a:pt x="49" y="394"/>
                  </a:lnTo>
                  <a:lnTo>
                    <a:pt x="56" y="396"/>
                  </a:lnTo>
                  <a:lnTo>
                    <a:pt x="65" y="393"/>
                  </a:lnTo>
                  <a:lnTo>
                    <a:pt x="74" y="389"/>
                  </a:lnTo>
                  <a:lnTo>
                    <a:pt x="83" y="378"/>
                  </a:lnTo>
                  <a:lnTo>
                    <a:pt x="95" y="363"/>
                  </a:lnTo>
                  <a:lnTo>
                    <a:pt x="108" y="343"/>
                  </a:lnTo>
                  <a:lnTo>
                    <a:pt x="121" y="320"/>
                  </a:lnTo>
                  <a:lnTo>
                    <a:pt x="136" y="295"/>
                  </a:lnTo>
                  <a:lnTo>
                    <a:pt x="150" y="271"/>
                  </a:lnTo>
                  <a:lnTo>
                    <a:pt x="163" y="249"/>
                  </a:lnTo>
                  <a:lnTo>
                    <a:pt x="175" y="231"/>
                  </a:lnTo>
                  <a:lnTo>
                    <a:pt x="184" y="218"/>
                  </a:lnTo>
                  <a:lnTo>
                    <a:pt x="193" y="209"/>
                  </a:lnTo>
                  <a:lnTo>
                    <a:pt x="203" y="201"/>
                  </a:lnTo>
                  <a:lnTo>
                    <a:pt x="216" y="193"/>
                  </a:lnTo>
                  <a:lnTo>
                    <a:pt x="230" y="185"/>
                  </a:lnTo>
                  <a:lnTo>
                    <a:pt x="244" y="178"/>
                  </a:lnTo>
                  <a:lnTo>
                    <a:pt x="257" y="173"/>
                  </a:lnTo>
                  <a:lnTo>
                    <a:pt x="271" y="169"/>
                  </a:lnTo>
                  <a:lnTo>
                    <a:pt x="284" y="166"/>
                  </a:lnTo>
                  <a:lnTo>
                    <a:pt x="298" y="164"/>
                  </a:lnTo>
                  <a:lnTo>
                    <a:pt x="315" y="162"/>
                  </a:lnTo>
                  <a:lnTo>
                    <a:pt x="336" y="158"/>
                  </a:lnTo>
                  <a:lnTo>
                    <a:pt x="357" y="152"/>
                  </a:lnTo>
                  <a:lnTo>
                    <a:pt x="376" y="147"/>
                  </a:lnTo>
                  <a:lnTo>
                    <a:pt x="396" y="141"/>
                  </a:lnTo>
                  <a:lnTo>
                    <a:pt x="411" y="133"/>
                  </a:lnTo>
                  <a:lnTo>
                    <a:pt x="422" y="125"/>
                  </a:lnTo>
                  <a:lnTo>
                    <a:pt x="426" y="112"/>
                  </a:lnTo>
                  <a:lnTo>
                    <a:pt x="420" y="94"/>
                  </a:lnTo>
                  <a:lnTo>
                    <a:pt x="406" y="72"/>
                  </a:lnTo>
                  <a:lnTo>
                    <a:pt x="385" y="50"/>
                  </a:lnTo>
                  <a:lnTo>
                    <a:pt x="361" y="30"/>
                  </a:lnTo>
                  <a:lnTo>
                    <a:pt x="335" y="17"/>
                  </a:lnTo>
                  <a:lnTo>
                    <a:pt x="307" y="10"/>
                  </a:lnTo>
                  <a:lnTo>
                    <a:pt x="279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49" name="Freeform 53"/>
            <p:cNvSpPr>
              <a:spLocks/>
            </p:cNvSpPr>
            <p:nvPr/>
          </p:nvSpPr>
          <p:spPr bwMode="auto">
            <a:xfrm>
              <a:off x="743" y="2957"/>
              <a:ext cx="127" cy="129"/>
            </a:xfrm>
            <a:custGeom>
              <a:avLst/>
              <a:gdLst/>
              <a:ahLst/>
              <a:cxnLst>
                <a:cxn ang="0">
                  <a:pos x="16" y="242"/>
                </a:cxn>
                <a:cxn ang="0">
                  <a:pos x="13" y="240"/>
                </a:cxn>
                <a:cxn ang="0">
                  <a:pos x="9" y="230"/>
                </a:cxn>
                <a:cxn ang="0">
                  <a:pos x="4" y="217"/>
                </a:cxn>
                <a:cxn ang="0">
                  <a:pos x="1" y="196"/>
                </a:cxn>
                <a:cxn ang="0">
                  <a:pos x="0" y="170"/>
                </a:cxn>
                <a:cxn ang="0">
                  <a:pos x="4" y="138"/>
                </a:cxn>
                <a:cxn ang="0">
                  <a:pos x="17" y="100"/>
                </a:cxn>
                <a:cxn ang="0">
                  <a:pos x="38" y="55"/>
                </a:cxn>
                <a:cxn ang="0">
                  <a:pos x="55" y="32"/>
                </a:cxn>
                <a:cxn ang="0">
                  <a:pos x="76" y="17"/>
                </a:cxn>
                <a:cxn ang="0">
                  <a:pos x="99" y="7"/>
                </a:cxn>
                <a:cxn ang="0">
                  <a:pos x="124" y="1"/>
                </a:cxn>
                <a:cxn ang="0">
                  <a:pos x="149" y="0"/>
                </a:cxn>
                <a:cxn ang="0">
                  <a:pos x="173" y="2"/>
                </a:cxn>
                <a:cxn ang="0">
                  <a:pos x="193" y="8"/>
                </a:cxn>
                <a:cxn ang="0">
                  <a:pos x="211" y="15"/>
                </a:cxn>
                <a:cxn ang="0">
                  <a:pos x="223" y="24"/>
                </a:cxn>
                <a:cxn ang="0">
                  <a:pos x="235" y="36"/>
                </a:cxn>
                <a:cxn ang="0">
                  <a:pos x="244" y="47"/>
                </a:cxn>
                <a:cxn ang="0">
                  <a:pos x="251" y="60"/>
                </a:cxn>
                <a:cxn ang="0">
                  <a:pos x="253" y="71"/>
                </a:cxn>
                <a:cxn ang="0">
                  <a:pos x="252" y="83"/>
                </a:cxn>
                <a:cxn ang="0">
                  <a:pos x="246" y="92"/>
                </a:cxn>
                <a:cxn ang="0">
                  <a:pos x="235" y="98"/>
                </a:cxn>
                <a:cxn ang="0">
                  <a:pos x="220" y="101"/>
                </a:cxn>
                <a:cxn ang="0">
                  <a:pos x="202" y="104"/>
                </a:cxn>
                <a:cxn ang="0">
                  <a:pos x="185" y="104"/>
                </a:cxn>
                <a:cxn ang="0">
                  <a:pos x="168" y="105"/>
                </a:cxn>
                <a:cxn ang="0">
                  <a:pos x="151" y="107"/>
                </a:cxn>
                <a:cxn ang="0">
                  <a:pos x="137" y="113"/>
                </a:cxn>
                <a:cxn ang="0">
                  <a:pos x="125" y="120"/>
                </a:cxn>
                <a:cxn ang="0">
                  <a:pos x="118" y="132"/>
                </a:cxn>
                <a:cxn ang="0">
                  <a:pos x="113" y="151"/>
                </a:cxn>
                <a:cxn ang="0">
                  <a:pos x="106" y="175"/>
                </a:cxn>
                <a:cxn ang="0">
                  <a:pos x="98" y="200"/>
                </a:cxn>
                <a:cxn ang="0">
                  <a:pos x="86" y="225"/>
                </a:cxn>
                <a:cxn ang="0">
                  <a:pos x="72" y="244"/>
                </a:cxn>
                <a:cxn ang="0">
                  <a:pos x="57" y="256"/>
                </a:cxn>
                <a:cxn ang="0">
                  <a:pos x="38" y="257"/>
                </a:cxn>
                <a:cxn ang="0">
                  <a:pos x="16" y="242"/>
                </a:cxn>
              </a:cxnLst>
              <a:rect l="0" t="0" r="r" b="b"/>
              <a:pathLst>
                <a:path w="253" h="257">
                  <a:moveTo>
                    <a:pt x="16" y="242"/>
                  </a:moveTo>
                  <a:lnTo>
                    <a:pt x="13" y="240"/>
                  </a:lnTo>
                  <a:lnTo>
                    <a:pt x="9" y="230"/>
                  </a:lnTo>
                  <a:lnTo>
                    <a:pt x="4" y="217"/>
                  </a:lnTo>
                  <a:lnTo>
                    <a:pt x="1" y="196"/>
                  </a:lnTo>
                  <a:lnTo>
                    <a:pt x="0" y="170"/>
                  </a:lnTo>
                  <a:lnTo>
                    <a:pt x="4" y="138"/>
                  </a:lnTo>
                  <a:lnTo>
                    <a:pt x="17" y="100"/>
                  </a:lnTo>
                  <a:lnTo>
                    <a:pt x="38" y="55"/>
                  </a:lnTo>
                  <a:lnTo>
                    <a:pt x="55" y="32"/>
                  </a:lnTo>
                  <a:lnTo>
                    <a:pt x="76" y="17"/>
                  </a:lnTo>
                  <a:lnTo>
                    <a:pt x="99" y="7"/>
                  </a:lnTo>
                  <a:lnTo>
                    <a:pt x="124" y="1"/>
                  </a:lnTo>
                  <a:lnTo>
                    <a:pt x="149" y="0"/>
                  </a:lnTo>
                  <a:lnTo>
                    <a:pt x="173" y="2"/>
                  </a:lnTo>
                  <a:lnTo>
                    <a:pt x="193" y="8"/>
                  </a:lnTo>
                  <a:lnTo>
                    <a:pt x="211" y="15"/>
                  </a:lnTo>
                  <a:lnTo>
                    <a:pt x="223" y="24"/>
                  </a:lnTo>
                  <a:lnTo>
                    <a:pt x="235" y="36"/>
                  </a:lnTo>
                  <a:lnTo>
                    <a:pt x="244" y="47"/>
                  </a:lnTo>
                  <a:lnTo>
                    <a:pt x="251" y="60"/>
                  </a:lnTo>
                  <a:lnTo>
                    <a:pt x="253" y="71"/>
                  </a:lnTo>
                  <a:lnTo>
                    <a:pt x="252" y="83"/>
                  </a:lnTo>
                  <a:lnTo>
                    <a:pt x="246" y="92"/>
                  </a:lnTo>
                  <a:lnTo>
                    <a:pt x="235" y="98"/>
                  </a:lnTo>
                  <a:lnTo>
                    <a:pt x="220" y="101"/>
                  </a:lnTo>
                  <a:lnTo>
                    <a:pt x="202" y="104"/>
                  </a:lnTo>
                  <a:lnTo>
                    <a:pt x="185" y="104"/>
                  </a:lnTo>
                  <a:lnTo>
                    <a:pt x="168" y="105"/>
                  </a:lnTo>
                  <a:lnTo>
                    <a:pt x="151" y="107"/>
                  </a:lnTo>
                  <a:lnTo>
                    <a:pt x="137" y="113"/>
                  </a:lnTo>
                  <a:lnTo>
                    <a:pt x="125" y="120"/>
                  </a:lnTo>
                  <a:lnTo>
                    <a:pt x="118" y="132"/>
                  </a:lnTo>
                  <a:lnTo>
                    <a:pt x="113" y="151"/>
                  </a:lnTo>
                  <a:lnTo>
                    <a:pt x="106" y="175"/>
                  </a:lnTo>
                  <a:lnTo>
                    <a:pt x="98" y="200"/>
                  </a:lnTo>
                  <a:lnTo>
                    <a:pt x="86" y="225"/>
                  </a:lnTo>
                  <a:lnTo>
                    <a:pt x="72" y="244"/>
                  </a:lnTo>
                  <a:lnTo>
                    <a:pt x="57" y="256"/>
                  </a:lnTo>
                  <a:lnTo>
                    <a:pt x="38" y="257"/>
                  </a:lnTo>
                  <a:lnTo>
                    <a:pt x="16" y="2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50" name="Freeform 54"/>
            <p:cNvSpPr>
              <a:spLocks/>
            </p:cNvSpPr>
            <p:nvPr/>
          </p:nvSpPr>
          <p:spPr bwMode="auto">
            <a:xfrm>
              <a:off x="744" y="2957"/>
              <a:ext cx="125" cy="127"/>
            </a:xfrm>
            <a:custGeom>
              <a:avLst/>
              <a:gdLst/>
              <a:ahLst/>
              <a:cxnLst>
                <a:cxn ang="0">
                  <a:pos x="15" y="238"/>
                </a:cxn>
                <a:cxn ang="0">
                  <a:pos x="13" y="236"/>
                </a:cxn>
                <a:cxn ang="0">
                  <a:pos x="9" y="227"/>
                </a:cxn>
                <a:cxn ang="0">
                  <a:pos x="3" y="213"/>
                </a:cxn>
                <a:cxn ang="0">
                  <a:pos x="0" y="192"/>
                </a:cxn>
                <a:cxn ang="0">
                  <a:pos x="0" y="167"/>
                </a:cxn>
                <a:cxn ang="0">
                  <a:pos x="5" y="135"/>
                </a:cxn>
                <a:cxn ang="0">
                  <a:pos x="16" y="98"/>
                </a:cxn>
                <a:cxn ang="0">
                  <a:pos x="37" y="54"/>
                </a:cxn>
                <a:cxn ang="0">
                  <a:pos x="53" y="32"/>
                </a:cxn>
                <a:cxn ang="0">
                  <a:pos x="74" y="17"/>
                </a:cxn>
                <a:cxn ang="0">
                  <a:pos x="98" y="7"/>
                </a:cxn>
                <a:cxn ang="0">
                  <a:pos x="122" y="1"/>
                </a:cxn>
                <a:cxn ang="0">
                  <a:pos x="146" y="0"/>
                </a:cxn>
                <a:cxn ang="0">
                  <a:pos x="169" y="2"/>
                </a:cxn>
                <a:cxn ang="0">
                  <a:pos x="190" y="8"/>
                </a:cxn>
                <a:cxn ang="0">
                  <a:pos x="206" y="15"/>
                </a:cxn>
                <a:cxn ang="0">
                  <a:pos x="219" y="24"/>
                </a:cxn>
                <a:cxn ang="0">
                  <a:pos x="230" y="36"/>
                </a:cxn>
                <a:cxn ang="0">
                  <a:pos x="240" y="47"/>
                </a:cxn>
                <a:cxn ang="0">
                  <a:pos x="247" y="59"/>
                </a:cxn>
                <a:cxn ang="0">
                  <a:pos x="249" y="71"/>
                </a:cxn>
                <a:cxn ang="0">
                  <a:pos x="248" y="82"/>
                </a:cxn>
                <a:cxn ang="0">
                  <a:pos x="242" y="91"/>
                </a:cxn>
                <a:cxn ang="0">
                  <a:pos x="230" y="97"/>
                </a:cxn>
                <a:cxn ang="0">
                  <a:pos x="215" y="100"/>
                </a:cxn>
                <a:cxn ang="0">
                  <a:pos x="198" y="102"/>
                </a:cxn>
                <a:cxn ang="0">
                  <a:pos x="181" y="102"/>
                </a:cxn>
                <a:cxn ang="0">
                  <a:pos x="164" y="104"/>
                </a:cxn>
                <a:cxn ang="0">
                  <a:pos x="147" y="106"/>
                </a:cxn>
                <a:cxn ang="0">
                  <a:pos x="134" y="111"/>
                </a:cxn>
                <a:cxn ang="0">
                  <a:pos x="122" y="119"/>
                </a:cxn>
                <a:cxn ang="0">
                  <a:pos x="115" y="130"/>
                </a:cxn>
                <a:cxn ang="0">
                  <a:pos x="114" y="131"/>
                </a:cxn>
                <a:cxn ang="0">
                  <a:pos x="114" y="134"/>
                </a:cxn>
                <a:cxn ang="0">
                  <a:pos x="113" y="135"/>
                </a:cxn>
                <a:cxn ang="0">
                  <a:pos x="113" y="137"/>
                </a:cxn>
                <a:cxn ang="0">
                  <a:pos x="107" y="157"/>
                </a:cxn>
                <a:cxn ang="0">
                  <a:pos x="100" y="180"/>
                </a:cxn>
                <a:cxn ang="0">
                  <a:pos x="91" y="204"/>
                </a:cxn>
                <a:cxn ang="0">
                  <a:pos x="81" y="226"/>
                </a:cxn>
                <a:cxn ang="0">
                  <a:pos x="68" y="243"/>
                </a:cxn>
                <a:cxn ang="0">
                  <a:pos x="53" y="253"/>
                </a:cxn>
                <a:cxn ang="0">
                  <a:pos x="36" y="252"/>
                </a:cxn>
                <a:cxn ang="0">
                  <a:pos x="15" y="238"/>
                </a:cxn>
              </a:cxnLst>
              <a:rect l="0" t="0" r="r" b="b"/>
              <a:pathLst>
                <a:path w="249" h="253">
                  <a:moveTo>
                    <a:pt x="15" y="238"/>
                  </a:moveTo>
                  <a:lnTo>
                    <a:pt x="13" y="236"/>
                  </a:lnTo>
                  <a:lnTo>
                    <a:pt x="9" y="227"/>
                  </a:lnTo>
                  <a:lnTo>
                    <a:pt x="3" y="213"/>
                  </a:lnTo>
                  <a:lnTo>
                    <a:pt x="0" y="192"/>
                  </a:lnTo>
                  <a:lnTo>
                    <a:pt x="0" y="167"/>
                  </a:lnTo>
                  <a:lnTo>
                    <a:pt x="5" y="135"/>
                  </a:lnTo>
                  <a:lnTo>
                    <a:pt x="16" y="98"/>
                  </a:lnTo>
                  <a:lnTo>
                    <a:pt x="37" y="54"/>
                  </a:lnTo>
                  <a:lnTo>
                    <a:pt x="53" y="32"/>
                  </a:lnTo>
                  <a:lnTo>
                    <a:pt x="74" y="17"/>
                  </a:lnTo>
                  <a:lnTo>
                    <a:pt x="98" y="7"/>
                  </a:lnTo>
                  <a:lnTo>
                    <a:pt x="122" y="1"/>
                  </a:lnTo>
                  <a:lnTo>
                    <a:pt x="146" y="0"/>
                  </a:lnTo>
                  <a:lnTo>
                    <a:pt x="169" y="2"/>
                  </a:lnTo>
                  <a:lnTo>
                    <a:pt x="190" y="8"/>
                  </a:lnTo>
                  <a:lnTo>
                    <a:pt x="206" y="15"/>
                  </a:lnTo>
                  <a:lnTo>
                    <a:pt x="219" y="24"/>
                  </a:lnTo>
                  <a:lnTo>
                    <a:pt x="230" y="36"/>
                  </a:lnTo>
                  <a:lnTo>
                    <a:pt x="240" y="47"/>
                  </a:lnTo>
                  <a:lnTo>
                    <a:pt x="247" y="59"/>
                  </a:lnTo>
                  <a:lnTo>
                    <a:pt x="249" y="71"/>
                  </a:lnTo>
                  <a:lnTo>
                    <a:pt x="248" y="82"/>
                  </a:lnTo>
                  <a:lnTo>
                    <a:pt x="242" y="91"/>
                  </a:lnTo>
                  <a:lnTo>
                    <a:pt x="230" y="97"/>
                  </a:lnTo>
                  <a:lnTo>
                    <a:pt x="215" y="100"/>
                  </a:lnTo>
                  <a:lnTo>
                    <a:pt x="198" y="102"/>
                  </a:lnTo>
                  <a:lnTo>
                    <a:pt x="181" y="102"/>
                  </a:lnTo>
                  <a:lnTo>
                    <a:pt x="164" y="104"/>
                  </a:lnTo>
                  <a:lnTo>
                    <a:pt x="147" y="106"/>
                  </a:lnTo>
                  <a:lnTo>
                    <a:pt x="134" y="111"/>
                  </a:lnTo>
                  <a:lnTo>
                    <a:pt x="122" y="119"/>
                  </a:lnTo>
                  <a:lnTo>
                    <a:pt x="115" y="130"/>
                  </a:lnTo>
                  <a:lnTo>
                    <a:pt x="114" y="131"/>
                  </a:lnTo>
                  <a:lnTo>
                    <a:pt x="114" y="134"/>
                  </a:lnTo>
                  <a:lnTo>
                    <a:pt x="113" y="135"/>
                  </a:lnTo>
                  <a:lnTo>
                    <a:pt x="113" y="137"/>
                  </a:lnTo>
                  <a:lnTo>
                    <a:pt x="107" y="157"/>
                  </a:lnTo>
                  <a:lnTo>
                    <a:pt x="100" y="180"/>
                  </a:lnTo>
                  <a:lnTo>
                    <a:pt x="91" y="204"/>
                  </a:lnTo>
                  <a:lnTo>
                    <a:pt x="81" y="226"/>
                  </a:lnTo>
                  <a:lnTo>
                    <a:pt x="68" y="243"/>
                  </a:lnTo>
                  <a:lnTo>
                    <a:pt x="53" y="253"/>
                  </a:lnTo>
                  <a:lnTo>
                    <a:pt x="36" y="252"/>
                  </a:lnTo>
                  <a:lnTo>
                    <a:pt x="15" y="238"/>
                  </a:lnTo>
                  <a:close/>
                </a:path>
              </a:pathLst>
            </a:custGeom>
            <a:solidFill>
              <a:srgbClr val="F9F4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51" name="Freeform 55"/>
            <p:cNvSpPr>
              <a:spLocks/>
            </p:cNvSpPr>
            <p:nvPr/>
          </p:nvSpPr>
          <p:spPr bwMode="auto">
            <a:xfrm>
              <a:off x="746" y="2958"/>
              <a:ext cx="121" cy="124"/>
            </a:xfrm>
            <a:custGeom>
              <a:avLst/>
              <a:gdLst/>
              <a:ahLst/>
              <a:cxnLst>
                <a:cxn ang="0">
                  <a:pos x="14" y="235"/>
                </a:cxn>
                <a:cxn ang="0">
                  <a:pos x="12" y="232"/>
                </a:cxn>
                <a:cxn ang="0">
                  <a:pos x="8" y="224"/>
                </a:cxn>
                <a:cxn ang="0">
                  <a:pos x="4" y="209"/>
                </a:cxn>
                <a:cxn ang="0">
                  <a:pos x="0" y="188"/>
                </a:cxn>
                <a:cxn ang="0">
                  <a:pos x="0" y="163"/>
                </a:cxn>
                <a:cxn ang="0">
                  <a:pos x="5" y="131"/>
                </a:cxn>
                <a:cxn ang="0">
                  <a:pos x="16" y="95"/>
                </a:cxn>
                <a:cxn ang="0">
                  <a:pos x="36" y="53"/>
                </a:cxn>
                <a:cxn ang="0">
                  <a:pos x="52" y="31"/>
                </a:cxn>
                <a:cxn ang="0">
                  <a:pos x="73" y="16"/>
                </a:cxn>
                <a:cxn ang="0">
                  <a:pos x="95" y="6"/>
                </a:cxn>
                <a:cxn ang="0">
                  <a:pos x="119" y="1"/>
                </a:cxn>
                <a:cxn ang="0">
                  <a:pos x="143" y="0"/>
                </a:cxn>
                <a:cxn ang="0">
                  <a:pos x="166" y="2"/>
                </a:cxn>
                <a:cxn ang="0">
                  <a:pos x="186" y="8"/>
                </a:cxn>
                <a:cxn ang="0">
                  <a:pos x="202" y="15"/>
                </a:cxn>
                <a:cxn ang="0">
                  <a:pos x="215" y="24"/>
                </a:cxn>
                <a:cxn ang="0">
                  <a:pos x="226" y="35"/>
                </a:cxn>
                <a:cxn ang="0">
                  <a:pos x="234" y="46"/>
                </a:cxn>
                <a:cxn ang="0">
                  <a:pos x="241" y="58"/>
                </a:cxn>
                <a:cxn ang="0">
                  <a:pos x="243" y="69"/>
                </a:cxn>
                <a:cxn ang="0">
                  <a:pos x="242" y="80"/>
                </a:cxn>
                <a:cxn ang="0">
                  <a:pos x="237" y="89"/>
                </a:cxn>
                <a:cxn ang="0">
                  <a:pos x="226" y="95"/>
                </a:cxn>
                <a:cxn ang="0">
                  <a:pos x="211" y="98"/>
                </a:cxn>
                <a:cxn ang="0">
                  <a:pos x="195" y="100"/>
                </a:cxn>
                <a:cxn ang="0">
                  <a:pos x="178" y="101"/>
                </a:cxn>
                <a:cxn ang="0">
                  <a:pos x="160" y="101"/>
                </a:cxn>
                <a:cxn ang="0">
                  <a:pos x="144" y="104"/>
                </a:cxn>
                <a:cxn ang="0">
                  <a:pos x="129" y="108"/>
                </a:cxn>
                <a:cxn ang="0">
                  <a:pos x="118" y="115"/>
                </a:cxn>
                <a:cxn ang="0">
                  <a:pos x="111" y="127"/>
                </a:cxn>
                <a:cxn ang="0">
                  <a:pos x="111" y="128"/>
                </a:cxn>
                <a:cxn ang="0">
                  <a:pos x="110" y="130"/>
                </a:cxn>
                <a:cxn ang="0">
                  <a:pos x="110" y="131"/>
                </a:cxn>
                <a:cxn ang="0">
                  <a:pos x="109" y="134"/>
                </a:cxn>
                <a:cxn ang="0">
                  <a:pos x="103" y="153"/>
                </a:cxn>
                <a:cxn ang="0">
                  <a:pos x="97" y="176"/>
                </a:cxn>
                <a:cxn ang="0">
                  <a:pos x="88" y="199"/>
                </a:cxn>
                <a:cxn ang="0">
                  <a:pos x="79" y="221"/>
                </a:cxn>
                <a:cxn ang="0">
                  <a:pos x="66" y="239"/>
                </a:cxn>
                <a:cxn ang="0">
                  <a:pos x="51" y="249"/>
                </a:cxn>
                <a:cxn ang="0">
                  <a:pos x="34" y="249"/>
                </a:cxn>
                <a:cxn ang="0">
                  <a:pos x="14" y="235"/>
                </a:cxn>
              </a:cxnLst>
              <a:rect l="0" t="0" r="r" b="b"/>
              <a:pathLst>
                <a:path w="243" h="249">
                  <a:moveTo>
                    <a:pt x="14" y="235"/>
                  </a:moveTo>
                  <a:lnTo>
                    <a:pt x="12" y="232"/>
                  </a:lnTo>
                  <a:lnTo>
                    <a:pt x="8" y="224"/>
                  </a:lnTo>
                  <a:lnTo>
                    <a:pt x="4" y="209"/>
                  </a:lnTo>
                  <a:lnTo>
                    <a:pt x="0" y="188"/>
                  </a:lnTo>
                  <a:lnTo>
                    <a:pt x="0" y="163"/>
                  </a:lnTo>
                  <a:lnTo>
                    <a:pt x="5" y="131"/>
                  </a:lnTo>
                  <a:lnTo>
                    <a:pt x="16" y="95"/>
                  </a:lnTo>
                  <a:lnTo>
                    <a:pt x="36" y="53"/>
                  </a:lnTo>
                  <a:lnTo>
                    <a:pt x="52" y="31"/>
                  </a:lnTo>
                  <a:lnTo>
                    <a:pt x="73" y="16"/>
                  </a:lnTo>
                  <a:lnTo>
                    <a:pt x="95" y="6"/>
                  </a:lnTo>
                  <a:lnTo>
                    <a:pt x="119" y="1"/>
                  </a:lnTo>
                  <a:lnTo>
                    <a:pt x="143" y="0"/>
                  </a:lnTo>
                  <a:lnTo>
                    <a:pt x="166" y="2"/>
                  </a:lnTo>
                  <a:lnTo>
                    <a:pt x="186" y="8"/>
                  </a:lnTo>
                  <a:lnTo>
                    <a:pt x="202" y="15"/>
                  </a:lnTo>
                  <a:lnTo>
                    <a:pt x="215" y="24"/>
                  </a:lnTo>
                  <a:lnTo>
                    <a:pt x="226" y="35"/>
                  </a:lnTo>
                  <a:lnTo>
                    <a:pt x="234" y="46"/>
                  </a:lnTo>
                  <a:lnTo>
                    <a:pt x="241" y="58"/>
                  </a:lnTo>
                  <a:lnTo>
                    <a:pt x="243" y="69"/>
                  </a:lnTo>
                  <a:lnTo>
                    <a:pt x="242" y="80"/>
                  </a:lnTo>
                  <a:lnTo>
                    <a:pt x="237" y="89"/>
                  </a:lnTo>
                  <a:lnTo>
                    <a:pt x="226" y="95"/>
                  </a:lnTo>
                  <a:lnTo>
                    <a:pt x="211" y="98"/>
                  </a:lnTo>
                  <a:lnTo>
                    <a:pt x="195" y="100"/>
                  </a:lnTo>
                  <a:lnTo>
                    <a:pt x="178" y="101"/>
                  </a:lnTo>
                  <a:lnTo>
                    <a:pt x="160" y="101"/>
                  </a:lnTo>
                  <a:lnTo>
                    <a:pt x="144" y="104"/>
                  </a:lnTo>
                  <a:lnTo>
                    <a:pt x="129" y="108"/>
                  </a:lnTo>
                  <a:lnTo>
                    <a:pt x="118" y="115"/>
                  </a:lnTo>
                  <a:lnTo>
                    <a:pt x="111" y="127"/>
                  </a:lnTo>
                  <a:lnTo>
                    <a:pt x="111" y="128"/>
                  </a:lnTo>
                  <a:lnTo>
                    <a:pt x="110" y="130"/>
                  </a:lnTo>
                  <a:lnTo>
                    <a:pt x="110" y="131"/>
                  </a:lnTo>
                  <a:lnTo>
                    <a:pt x="109" y="134"/>
                  </a:lnTo>
                  <a:lnTo>
                    <a:pt x="103" y="153"/>
                  </a:lnTo>
                  <a:lnTo>
                    <a:pt x="97" y="176"/>
                  </a:lnTo>
                  <a:lnTo>
                    <a:pt x="88" y="199"/>
                  </a:lnTo>
                  <a:lnTo>
                    <a:pt x="79" y="221"/>
                  </a:lnTo>
                  <a:lnTo>
                    <a:pt x="66" y="239"/>
                  </a:lnTo>
                  <a:lnTo>
                    <a:pt x="51" y="249"/>
                  </a:lnTo>
                  <a:lnTo>
                    <a:pt x="34" y="249"/>
                  </a:lnTo>
                  <a:lnTo>
                    <a:pt x="14" y="235"/>
                  </a:lnTo>
                  <a:close/>
                </a:path>
              </a:pathLst>
            </a:custGeom>
            <a:solidFill>
              <a:srgbClr val="F2EA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52" name="Freeform 56"/>
            <p:cNvSpPr>
              <a:spLocks/>
            </p:cNvSpPr>
            <p:nvPr/>
          </p:nvSpPr>
          <p:spPr bwMode="auto">
            <a:xfrm>
              <a:off x="746" y="2959"/>
              <a:ext cx="120" cy="122"/>
            </a:xfrm>
            <a:custGeom>
              <a:avLst/>
              <a:gdLst/>
              <a:ahLst/>
              <a:cxnLst>
                <a:cxn ang="0">
                  <a:pos x="13" y="231"/>
                </a:cxn>
                <a:cxn ang="0">
                  <a:pos x="12" y="227"/>
                </a:cxn>
                <a:cxn ang="0">
                  <a:pos x="7" y="218"/>
                </a:cxn>
                <a:cxn ang="0">
                  <a:pos x="4" y="204"/>
                </a:cxn>
                <a:cxn ang="0">
                  <a:pos x="0" y="183"/>
                </a:cxn>
                <a:cxn ang="0">
                  <a:pos x="2" y="158"/>
                </a:cxn>
                <a:cxn ang="0">
                  <a:pos x="6" y="127"/>
                </a:cxn>
                <a:cxn ang="0">
                  <a:pos x="17" y="92"/>
                </a:cxn>
                <a:cxn ang="0">
                  <a:pos x="36" y="52"/>
                </a:cxn>
                <a:cxn ang="0">
                  <a:pos x="52" y="31"/>
                </a:cxn>
                <a:cxn ang="0">
                  <a:pos x="72" y="16"/>
                </a:cxn>
                <a:cxn ang="0">
                  <a:pos x="95" y="6"/>
                </a:cxn>
                <a:cxn ang="0">
                  <a:pos x="118" y="1"/>
                </a:cxn>
                <a:cxn ang="0">
                  <a:pos x="141" y="0"/>
                </a:cxn>
                <a:cxn ang="0">
                  <a:pos x="163" y="2"/>
                </a:cxn>
                <a:cxn ang="0">
                  <a:pos x="183" y="7"/>
                </a:cxn>
                <a:cxn ang="0">
                  <a:pos x="199" y="14"/>
                </a:cxn>
                <a:cxn ang="0">
                  <a:pos x="211" y="23"/>
                </a:cxn>
                <a:cxn ang="0">
                  <a:pos x="223" y="34"/>
                </a:cxn>
                <a:cxn ang="0">
                  <a:pos x="231" y="45"/>
                </a:cxn>
                <a:cxn ang="0">
                  <a:pos x="238" y="57"/>
                </a:cxn>
                <a:cxn ang="0">
                  <a:pos x="240" y="67"/>
                </a:cxn>
                <a:cxn ang="0">
                  <a:pos x="239" y="77"/>
                </a:cxn>
                <a:cxn ang="0">
                  <a:pos x="233" y="87"/>
                </a:cxn>
                <a:cxn ang="0">
                  <a:pos x="223" y="92"/>
                </a:cxn>
                <a:cxn ang="0">
                  <a:pos x="208" y="96"/>
                </a:cxn>
                <a:cxn ang="0">
                  <a:pos x="192" y="98"/>
                </a:cxn>
                <a:cxn ang="0">
                  <a:pos x="174" y="98"/>
                </a:cxn>
                <a:cxn ang="0">
                  <a:pos x="158" y="99"/>
                </a:cxn>
                <a:cxn ang="0">
                  <a:pos x="142" y="102"/>
                </a:cxn>
                <a:cxn ang="0">
                  <a:pos x="128" y="106"/>
                </a:cxn>
                <a:cxn ang="0">
                  <a:pos x="117" y="113"/>
                </a:cxn>
                <a:cxn ang="0">
                  <a:pos x="109" y="123"/>
                </a:cxn>
                <a:cxn ang="0">
                  <a:pos x="109" y="125"/>
                </a:cxn>
                <a:cxn ang="0">
                  <a:pos x="108" y="127"/>
                </a:cxn>
                <a:cxn ang="0">
                  <a:pos x="108" y="128"/>
                </a:cxn>
                <a:cxn ang="0">
                  <a:pos x="106" y="130"/>
                </a:cxn>
                <a:cxn ang="0">
                  <a:pos x="101" y="149"/>
                </a:cxn>
                <a:cxn ang="0">
                  <a:pos x="95" y="172"/>
                </a:cxn>
                <a:cxn ang="0">
                  <a:pos x="86" y="195"/>
                </a:cxn>
                <a:cxn ang="0">
                  <a:pos x="76" y="217"/>
                </a:cxn>
                <a:cxn ang="0">
                  <a:pos x="64" y="234"/>
                </a:cxn>
                <a:cxn ang="0">
                  <a:pos x="50" y="244"/>
                </a:cxn>
                <a:cxn ang="0">
                  <a:pos x="33" y="244"/>
                </a:cxn>
                <a:cxn ang="0">
                  <a:pos x="13" y="231"/>
                </a:cxn>
              </a:cxnLst>
              <a:rect l="0" t="0" r="r" b="b"/>
              <a:pathLst>
                <a:path w="240" h="244">
                  <a:moveTo>
                    <a:pt x="13" y="231"/>
                  </a:moveTo>
                  <a:lnTo>
                    <a:pt x="12" y="227"/>
                  </a:lnTo>
                  <a:lnTo>
                    <a:pt x="7" y="218"/>
                  </a:lnTo>
                  <a:lnTo>
                    <a:pt x="4" y="204"/>
                  </a:lnTo>
                  <a:lnTo>
                    <a:pt x="0" y="183"/>
                  </a:lnTo>
                  <a:lnTo>
                    <a:pt x="2" y="158"/>
                  </a:lnTo>
                  <a:lnTo>
                    <a:pt x="6" y="127"/>
                  </a:lnTo>
                  <a:lnTo>
                    <a:pt x="17" y="92"/>
                  </a:lnTo>
                  <a:lnTo>
                    <a:pt x="36" y="52"/>
                  </a:lnTo>
                  <a:lnTo>
                    <a:pt x="52" y="31"/>
                  </a:lnTo>
                  <a:lnTo>
                    <a:pt x="72" y="16"/>
                  </a:lnTo>
                  <a:lnTo>
                    <a:pt x="95" y="6"/>
                  </a:lnTo>
                  <a:lnTo>
                    <a:pt x="118" y="1"/>
                  </a:lnTo>
                  <a:lnTo>
                    <a:pt x="141" y="0"/>
                  </a:lnTo>
                  <a:lnTo>
                    <a:pt x="163" y="2"/>
                  </a:lnTo>
                  <a:lnTo>
                    <a:pt x="183" y="7"/>
                  </a:lnTo>
                  <a:lnTo>
                    <a:pt x="199" y="14"/>
                  </a:lnTo>
                  <a:lnTo>
                    <a:pt x="211" y="23"/>
                  </a:lnTo>
                  <a:lnTo>
                    <a:pt x="223" y="34"/>
                  </a:lnTo>
                  <a:lnTo>
                    <a:pt x="231" y="45"/>
                  </a:lnTo>
                  <a:lnTo>
                    <a:pt x="238" y="57"/>
                  </a:lnTo>
                  <a:lnTo>
                    <a:pt x="240" y="67"/>
                  </a:lnTo>
                  <a:lnTo>
                    <a:pt x="239" y="77"/>
                  </a:lnTo>
                  <a:lnTo>
                    <a:pt x="233" y="87"/>
                  </a:lnTo>
                  <a:lnTo>
                    <a:pt x="223" y="92"/>
                  </a:lnTo>
                  <a:lnTo>
                    <a:pt x="208" y="96"/>
                  </a:lnTo>
                  <a:lnTo>
                    <a:pt x="192" y="98"/>
                  </a:lnTo>
                  <a:lnTo>
                    <a:pt x="174" y="98"/>
                  </a:lnTo>
                  <a:lnTo>
                    <a:pt x="158" y="99"/>
                  </a:lnTo>
                  <a:lnTo>
                    <a:pt x="142" y="102"/>
                  </a:lnTo>
                  <a:lnTo>
                    <a:pt x="128" y="106"/>
                  </a:lnTo>
                  <a:lnTo>
                    <a:pt x="117" y="113"/>
                  </a:lnTo>
                  <a:lnTo>
                    <a:pt x="109" y="123"/>
                  </a:lnTo>
                  <a:lnTo>
                    <a:pt x="109" y="125"/>
                  </a:lnTo>
                  <a:lnTo>
                    <a:pt x="108" y="127"/>
                  </a:lnTo>
                  <a:lnTo>
                    <a:pt x="108" y="128"/>
                  </a:lnTo>
                  <a:lnTo>
                    <a:pt x="106" y="130"/>
                  </a:lnTo>
                  <a:lnTo>
                    <a:pt x="101" y="149"/>
                  </a:lnTo>
                  <a:lnTo>
                    <a:pt x="95" y="172"/>
                  </a:lnTo>
                  <a:lnTo>
                    <a:pt x="86" y="195"/>
                  </a:lnTo>
                  <a:lnTo>
                    <a:pt x="76" y="217"/>
                  </a:lnTo>
                  <a:lnTo>
                    <a:pt x="64" y="234"/>
                  </a:lnTo>
                  <a:lnTo>
                    <a:pt x="50" y="244"/>
                  </a:lnTo>
                  <a:lnTo>
                    <a:pt x="33" y="244"/>
                  </a:lnTo>
                  <a:lnTo>
                    <a:pt x="13" y="231"/>
                  </a:lnTo>
                  <a:close/>
                </a:path>
              </a:pathLst>
            </a:custGeom>
            <a:solidFill>
              <a:srgbClr val="EDE2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53" name="Freeform 57"/>
            <p:cNvSpPr>
              <a:spLocks/>
            </p:cNvSpPr>
            <p:nvPr/>
          </p:nvSpPr>
          <p:spPr bwMode="auto">
            <a:xfrm>
              <a:off x="747" y="2959"/>
              <a:ext cx="117" cy="119"/>
            </a:xfrm>
            <a:custGeom>
              <a:avLst/>
              <a:gdLst/>
              <a:ahLst/>
              <a:cxnLst>
                <a:cxn ang="0">
                  <a:pos x="11" y="226"/>
                </a:cxn>
                <a:cxn ang="0">
                  <a:pos x="10" y="223"/>
                </a:cxn>
                <a:cxn ang="0">
                  <a:pos x="7" y="214"/>
                </a:cxn>
                <a:cxn ang="0">
                  <a:pos x="2" y="199"/>
                </a:cxn>
                <a:cxn ang="0">
                  <a:pos x="0" y="179"/>
                </a:cxn>
                <a:cxn ang="0">
                  <a:pos x="0" y="154"/>
                </a:cxn>
                <a:cxn ang="0">
                  <a:pos x="5" y="124"/>
                </a:cxn>
                <a:cxn ang="0">
                  <a:pos x="16" y="89"/>
                </a:cxn>
                <a:cxn ang="0">
                  <a:pos x="34" y="51"/>
                </a:cxn>
                <a:cxn ang="0">
                  <a:pos x="50" y="30"/>
                </a:cxn>
                <a:cxn ang="0">
                  <a:pos x="69" y="15"/>
                </a:cxn>
                <a:cxn ang="0">
                  <a:pos x="91" y="6"/>
                </a:cxn>
                <a:cxn ang="0">
                  <a:pos x="114" y="1"/>
                </a:cxn>
                <a:cxn ang="0">
                  <a:pos x="137" y="0"/>
                </a:cxn>
                <a:cxn ang="0">
                  <a:pos x="159" y="3"/>
                </a:cxn>
                <a:cxn ang="0">
                  <a:pos x="178" y="7"/>
                </a:cxn>
                <a:cxn ang="0">
                  <a:pos x="193" y="14"/>
                </a:cxn>
                <a:cxn ang="0">
                  <a:pos x="206" y="22"/>
                </a:cxn>
                <a:cxn ang="0">
                  <a:pos x="218" y="33"/>
                </a:cxn>
                <a:cxn ang="0">
                  <a:pos x="226" y="44"/>
                </a:cxn>
                <a:cxn ang="0">
                  <a:pos x="231" y="56"/>
                </a:cxn>
                <a:cxn ang="0">
                  <a:pos x="234" y="66"/>
                </a:cxn>
                <a:cxn ang="0">
                  <a:pos x="233" y="76"/>
                </a:cxn>
                <a:cxn ang="0">
                  <a:pos x="227" y="84"/>
                </a:cxn>
                <a:cxn ang="0">
                  <a:pos x="216" y="90"/>
                </a:cxn>
                <a:cxn ang="0">
                  <a:pos x="203" y="94"/>
                </a:cxn>
                <a:cxn ang="0">
                  <a:pos x="186" y="96"/>
                </a:cxn>
                <a:cxn ang="0">
                  <a:pos x="170" y="96"/>
                </a:cxn>
                <a:cxn ang="0">
                  <a:pos x="154" y="97"/>
                </a:cxn>
                <a:cxn ang="0">
                  <a:pos x="138" y="99"/>
                </a:cxn>
                <a:cxn ang="0">
                  <a:pos x="124" y="103"/>
                </a:cxn>
                <a:cxn ang="0">
                  <a:pos x="113" y="110"/>
                </a:cxn>
                <a:cxn ang="0">
                  <a:pos x="105" y="120"/>
                </a:cxn>
                <a:cxn ang="0">
                  <a:pos x="103" y="121"/>
                </a:cxn>
                <a:cxn ang="0">
                  <a:pos x="103" y="124"/>
                </a:cxn>
                <a:cxn ang="0">
                  <a:pos x="103" y="125"/>
                </a:cxn>
                <a:cxn ang="0">
                  <a:pos x="102" y="127"/>
                </a:cxn>
                <a:cxn ang="0">
                  <a:pos x="97" y="146"/>
                </a:cxn>
                <a:cxn ang="0">
                  <a:pos x="91" y="167"/>
                </a:cxn>
                <a:cxn ang="0">
                  <a:pos x="83" y="190"/>
                </a:cxn>
                <a:cxn ang="0">
                  <a:pos x="72" y="212"/>
                </a:cxn>
                <a:cxn ang="0">
                  <a:pos x="61" y="230"/>
                </a:cxn>
                <a:cxn ang="0">
                  <a:pos x="47" y="239"/>
                </a:cxn>
                <a:cxn ang="0">
                  <a:pos x="31" y="239"/>
                </a:cxn>
                <a:cxn ang="0">
                  <a:pos x="11" y="226"/>
                </a:cxn>
              </a:cxnLst>
              <a:rect l="0" t="0" r="r" b="b"/>
              <a:pathLst>
                <a:path w="234" h="239">
                  <a:moveTo>
                    <a:pt x="11" y="226"/>
                  </a:moveTo>
                  <a:lnTo>
                    <a:pt x="10" y="223"/>
                  </a:lnTo>
                  <a:lnTo>
                    <a:pt x="7" y="214"/>
                  </a:lnTo>
                  <a:lnTo>
                    <a:pt x="2" y="199"/>
                  </a:lnTo>
                  <a:lnTo>
                    <a:pt x="0" y="179"/>
                  </a:lnTo>
                  <a:lnTo>
                    <a:pt x="0" y="154"/>
                  </a:lnTo>
                  <a:lnTo>
                    <a:pt x="5" y="124"/>
                  </a:lnTo>
                  <a:lnTo>
                    <a:pt x="16" y="89"/>
                  </a:lnTo>
                  <a:lnTo>
                    <a:pt x="34" y="51"/>
                  </a:lnTo>
                  <a:lnTo>
                    <a:pt x="50" y="30"/>
                  </a:lnTo>
                  <a:lnTo>
                    <a:pt x="69" y="15"/>
                  </a:lnTo>
                  <a:lnTo>
                    <a:pt x="91" y="6"/>
                  </a:lnTo>
                  <a:lnTo>
                    <a:pt x="114" y="1"/>
                  </a:lnTo>
                  <a:lnTo>
                    <a:pt x="137" y="0"/>
                  </a:lnTo>
                  <a:lnTo>
                    <a:pt x="159" y="3"/>
                  </a:lnTo>
                  <a:lnTo>
                    <a:pt x="178" y="7"/>
                  </a:lnTo>
                  <a:lnTo>
                    <a:pt x="193" y="14"/>
                  </a:lnTo>
                  <a:lnTo>
                    <a:pt x="206" y="22"/>
                  </a:lnTo>
                  <a:lnTo>
                    <a:pt x="218" y="33"/>
                  </a:lnTo>
                  <a:lnTo>
                    <a:pt x="226" y="44"/>
                  </a:lnTo>
                  <a:lnTo>
                    <a:pt x="231" y="56"/>
                  </a:lnTo>
                  <a:lnTo>
                    <a:pt x="234" y="66"/>
                  </a:lnTo>
                  <a:lnTo>
                    <a:pt x="233" y="76"/>
                  </a:lnTo>
                  <a:lnTo>
                    <a:pt x="227" y="84"/>
                  </a:lnTo>
                  <a:lnTo>
                    <a:pt x="216" y="90"/>
                  </a:lnTo>
                  <a:lnTo>
                    <a:pt x="203" y="94"/>
                  </a:lnTo>
                  <a:lnTo>
                    <a:pt x="186" y="96"/>
                  </a:lnTo>
                  <a:lnTo>
                    <a:pt x="170" y="96"/>
                  </a:lnTo>
                  <a:lnTo>
                    <a:pt x="154" y="97"/>
                  </a:lnTo>
                  <a:lnTo>
                    <a:pt x="138" y="99"/>
                  </a:lnTo>
                  <a:lnTo>
                    <a:pt x="124" y="103"/>
                  </a:lnTo>
                  <a:lnTo>
                    <a:pt x="113" y="110"/>
                  </a:lnTo>
                  <a:lnTo>
                    <a:pt x="105" y="120"/>
                  </a:lnTo>
                  <a:lnTo>
                    <a:pt x="103" y="121"/>
                  </a:lnTo>
                  <a:lnTo>
                    <a:pt x="103" y="124"/>
                  </a:lnTo>
                  <a:lnTo>
                    <a:pt x="103" y="125"/>
                  </a:lnTo>
                  <a:lnTo>
                    <a:pt x="102" y="127"/>
                  </a:lnTo>
                  <a:lnTo>
                    <a:pt x="97" y="146"/>
                  </a:lnTo>
                  <a:lnTo>
                    <a:pt x="91" y="167"/>
                  </a:lnTo>
                  <a:lnTo>
                    <a:pt x="83" y="190"/>
                  </a:lnTo>
                  <a:lnTo>
                    <a:pt x="72" y="212"/>
                  </a:lnTo>
                  <a:lnTo>
                    <a:pt x="61" y="230"/>
                  </a:lnTo>
                  <a:lnTo>
                    <a:pt x="47" y="239"/>
                  </a:lnTo>
                  <a:lnTo>
                    <a:pt x="31" y="239"/>
                  </a:lnTo>
                  <a:lnTo>
                    <a:pt x="11" y="226"/>
                  </a:lnTo>
                  <a:close/>
                </a:path>
              </a:pathLst>
            </a:custGeom>
            <a:solidFill>
              <a:srgbClr val="E5D6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54" name="Freeform 58"/>
            <p:cNvSpPr>
              <a:spLocks/>
            </p:cNvSpPr>
            <p:nvPr/>
          </p:nvSpPr>
          <p:spPr bwMode="auto">
            <a:xfrm>
              <a:off x="749" y="2959"/>
              <a:ext cx="114" cy="118"/>
            </a:xfrm>
            <a:custGeom>
              <a:avLst/>
              <a:gdLst/>
              <a:ahLst/>
              <a:cxnLst>
                <a:cxn ang="0">
                  <a:pos x="10" y="224"/>
                </a:cxn>
                <a:cxn ang="0">
                  <a:pos x="9" y="220"/>
                </a:cxn>
                <a:cxn ang="0">
                  <a:pos x="6" y="211"/>
                </a:cxn>
                <a:cxn ang="0">
                  <a:pos x="2" y="196"/>
                </a:cxn>
                <a:cxn ang="0">
                  <a:pos x="0" y="175"/>
                </a:cxn>
                <a:cxn ang="0">
                  <a:pos x="1" y="150"/>
                </a:cxn>
                <a:cxn ang="0">
                  <a:pos x="6" y="121"/>
                </a:cxn>
                <a:cxn ang="0">
                  <a:pos x="16" y="88"/>
                </a:cxn>
                <a:cxn ang="0">
                  <a:pos x="33" y="51"/>
                </a:cxn>
                <a:cxn ang="0">
                  <a:pos x="50" y="30"/>
                </a:cxn>
                <a:cxn ang="0">
                  <a:pos x="68" y="16"/>
                </a:cxn>
                <a:cxn ang="0">
                  <a:pos x="90" y="7"/>
                </a:cxn>
                <a:cxn ang="0">
                  <a:pos x="112" y="1"/>
                </a:cxn>
                <a:cxn ang="0">
                  <a:pos x="135" y="0"/>
                </a:cxn>
                <a:cxn ang="0">
                  <a:pos x="156" y="3"/>
                </a:cxn>
                <a:cxn ang="0">
                  <a:pos x="174" y="7"/>
                </a:cxn>
                <a:cxn ang="0">
                  <a:pos x="189" y="14"/>
                </a:cxn>
                <a:cxn ang="0">
                  <a:pos x="202" y="22"/>
                </a:cxn>
                <a:cxn ang="0">
                  <a:pos x="212" y="33"/>
                </a:cxn>
                <a:cxn ang="0">
                  <a:pos x="220" y="43"/>
                </a:cxn>
                <a:cxn ang="0">
                  <a:pos x="227" y="55"/>
                </a:cxn>
                <a:cxn ang="0">
                  <a:pos x="229" y="66"/>
                </a:cxn>
                <a:cxn ang="0">
                  <a:pos x="228" y="75"/>
                </a:cxn>
                <a:cxn ang="0">
                  <a:pos x="222" y="83"/>
                </a:cxn>
                <a:cxn ang="0">
                  <a:pos x="212" y="89"/>
                </a:cxn>
                <a:cxn ang="0">
                  <a:pos x="198" y="93"/>
                </a:cxn>
                <a:cxn ang="0">
                  <a:pos x="183" y="94"/>
                </a:cxn>
                <a:cxn ang="0">
                  <a:pos x="166" y="95"/>
                </a:cxn>
                <a:cxn ang="0">
                  <a:pos x="150" y="96"/>
                </a:cxn>
                <a:cxn ang="0">
                  <a:pos x="134" y="98"/>
                </a:cxn>
                <a:cxn ang="0">
                  <a:pos x="120" y="102"/>
                </a:cxn>
                <a:cxn ang="0">
                  <a:pos x="110" y="109"/>
                </a:cxn>
                <a:cxn ang="0">
                  <a:pos x="101" y="119"/>
                </a:cxn>
                <a:cxn ang="0">
                  <a:pos x="100" y="120"/>
                </a:cxn>
                <a:cxn ang="0">
                  <a:pos x="100" y="121"/>
                </a:cxn>
                <a:cxn ang="0">
                  <a:pos x="99" y="124"/>
                </a:cxn>
                <a:cxn ang="0">
                  <a:pos x="99" y="125"/>
                </a:cxn>
                <a:cxn ang="0">
                  <a:pos x="93" y="143"/>
                </a:cxn>
                <a:cxn ang="0">
                  <a:pos x="88" y="165"/>
                </a:cxn>
                <a:cxn ang="0">
                  <a:pos x="80" y="188"/>
                </a:cxn>
                <a:cxn ang="0">
                  <a:pos x="70" y="209"/>
                </a:cxn>
                <a:cxn ang="0">
                  <a:pos x="59" y="226"/>
                </a:cxn>
                <a:cxn ang="0">
                  <a:pos x="45" y="237"/>
                </a:cxn>
                <a:cxn ang="0">
                  <a:pos x="29" y="237"/>
                </a:cxn>
                <a:cxn ang="0">
                  <a:pos x="10" y="224"/>
                </a:cxn>
              </a:cxnLst>
              <a:rect l="0" t="0" r="r" b="b"/>
              <a:pathLst>
                <a:path w="229" h="237">
                  <a:moveTo>
                    <a:pt x="10" y="224"/>
                  </a:moveTo>
                  <a:lnTo>
                    <a:pt x="9" y="220"/>
                  </a:lnTo>
                  <a:lnTo>
                    <a:pt x="6" y="211"/>
                  </a:lnTo>
                  <a:lnTo>
                    <a:pt x="2" y="196"/>
                  </a:lnTo>
                  <a:lnTo>
                    <a:pt x="0" y="175"/>
                  </a:lnTo>
                  <a:lnTo>
                    <a:pt x="1" y="150"/>
                  </a:lnTo>
                  <a:lnTo>
                    <a:pt x="6" y="121"/>
                  </a:lnTo>
                  <a:lnTo>
                    <a:pt x="16" y="88"/>
                  </a:lnTo>
                  <a:lnTo>
                    <a:pt x="33" y="51"/>
                  </a:lnTo>
                  <a:lnTo>
                    <a:pt x="50" y="30"/>
                  </a:lnTo>
                  <a:lnTo>
                    <a:pt x="68" y="16"/>
                  </a:lnTo>
                  <a:lnTo>
                    <a:pt x="90" y="7"/>
                  </a:lnTo>
                  <a:lnTo>
                    <a:pt x="112" y="1"/>
                  </a:lnTo>
                  <a:lnTo>
                    <a:pt x="135" y="0"/>
                  </a:lnTo>
                  <a:lnTo>
                    <a:pt x="156" y="3"/>
                  </a:lnTo>
                  <a:lnTo>
                    <a:pt x="174" y="7"/>
                  </a:lnTo>
                  <a:lnTo>
                    <a:pt x="189" y="14"/>
                  </a:lnTo>
                  <a:lnTo>
                    <a:pt x="202" y="22"/>
                  </a:lnTo>
                  <a:lnTo>
                    <a:pt x="212" y="33"/>
                  </a:lnTo>
                  <a:lnTo>
                    <a:pt x="220" y="43"/>
                  </a:lnTo>
                  <a:lnTo>
                    <a:pt x="227" y="55"/>
                  </a:lnTo>
                  <a:lnTo>
                    <a:pt x="229" y="66"/>
                  </a:lnTo>
                  <a:lnTo>
                    <a:pt x="228" y="75"/>
                  </a:lnTo>
                  <a:lnTo>
                    <a:pt x="222" y="83"/>
                  </a:lnTo>
                  <a:lnTo>
                    <a:pt x="212" y="89"/>
                  </a:lnTo>
                  <a:lnTo>
                    <a:pt x="198" y="93"/>
                  </a:lnTo>
                  <a:lnTo>
                    <a:pt x="183" y="94"/>
                  </a:lnTo>
                  <a:lnTo>
                    <a:pt x="166" y="95"/>
                  </a:lnTo>
                  <a:lnTo>
                    <a:pt x="150" y="96"/>
                  </a:lnTo>
                  <a:lnTo>
                    <a:pt x="134" y="98"/>
                  </a:lnTo>
                  <a:lnTo>
                    <a:pt x="120" y="102"/>
                  </a:lnTo>
                  <a:lnTo>
                    <a:pt x="110" y="109"/>
                  </a:lnTo>
                  <a:lnTo>
                    <a:pt x="101" y="119"/>
                  </a:lnTo>
                  <a:lnTo>
                    <a:pt x="100" y="120"/>
                  </a:lnTo>
                  <a:lnTo>
                    <a:pt x="100" y="121"/>
                  </a:lnTo>
                  <a:lnTo>
                    <a:pt x="99" y="124"/>
                  </a:lnTo>
                  <a:lnTo>
                    <a:pt x="99" y="125"/>
                  </a:lnTo>
                  <a:lnTo>
                    <a:pt x="93" y="143"/>
                  </a:lnTo>
                  <a:lnTo>
                    <a:pt x="88" y="165"/>
                  </a:lnTo>
                  <a:lnTo>
                    <a:pt x="80" y="188"/>
                  </a:lnTo>
                  <a:lnTo>
                    <a:pt x="70" y="209"/>
                  </a:lnTo>
                  <a:lnTo>
                    <a:pt x="59" y="226"/>
                  </a:lnTo>
                  <a:lnTo>
                    <a:pt x="45" y="237"/>
                  </a:lnTo>
                  <a:lnTo>
                    <a:pt x="29" y="237"/>
                  </a:lnTo>
                  <a:lnTo>
                    <a:pt x="10" y="224"/>
                  </a:lnTo>
                  <a:close/>
                </a:path>
              </a:pathLst>
            </a:custGeom>
            <a:solidFill>
              <a:srgbClr val="E0CE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55" name="Freeform 59"/>
            <p:cNvSpPr>
              <a:spLocks/>
            </p:cNvSpPr>
            <p:nvPr/>
          </p:nvSpPr>
          <p:spPr bwMode="auto">
            <a:xfrm>
              <a:off x="750" y="2960"/>
              <a:ext cx="111" cy="116"/>
            </a:xfrm>
            <a:custGeom>
              <a:avLst/>
              <a:gdLst/>
              <a:ahLst/>
              <a:cxnLst>
                <a:cxn ang="0">
                  <a:pos x="10" y="219"/>
                </a:cxn>
                <a:cxn ang="0">
                  <a:pos x="8" y="216"/>
                </a:cxn>
                <a:cxn ang="0">
                  <a:pos x="5" y="207"/>
                </a:cxn>
                <a:cxn ang="0">
                  <a:pos x="3" y="192"/>
                </a:cxn>
                <a:cxn ang="0">
                  <a:pos x="0" y="171"/>
                </a:cxn>
                <a:cxn ang="0">
                  <a:pos x="1" y="146"/>
                </a:cxn>
                <a:cxn ang="0">
                  <a:pos x="6" y="117"/>
                </a:cxn>
                <a:cxn ang="0">
                  <a:pos x="15" y="85"/>
                </a:cxn>
                <a:cxn ang="0">
                  <a:pos x="33" y="50"/>
                </a:cxn>
                <a:cxn ang="0">
                  <a:pos x="48" y="30"/>
                </a:cxn>
                <a:cxn ang="0">
                  <a:pos x="66" y="15"/>
                </a:cxn>
                <a:cxn ang="0">
                  <a:pos x="88" y="6"/>
                </a:cxn>
                <a:cxn ang="0">
                  <a:pos x="110" y="2"/>
                </a:cxn>
                <a:cxn ang="0">
                  <a:pos x="132" y="0"/>
                </a:cxn>
                <a:cxn ang="0">
                  <a:pos x="152" y="3"/>
                </a:cxn>
                <a:cxn ang="0">
                  <a:pos x="171" y="7"/>
                </a:cxn>
                <a:cxn ang="0">
                  <a:pos x="186" y="14"/>
                </a:cxn>
                <a:cxn ang="0">
                  <a:pos x="197" y="22"/>
                </a:cxn>
                <a:cxn ang="0">
                  <a:pos x="208" y="33"/>
                </a:cxn>
                <a:cxn ang="0">
                  <a:pos x="216" y="43"/>
                </a:cxn>
                <a:cxn ang="0">
                  <a:pos x="222" y="54"/>
                </a:cxn>
                <a:cxn ang="0">
                  <a:pos x="224" y="64"/>
                </a:cxn>
                <a:cxn ang="0">
                  <a:pos x="223" y="74"/>
                </a:cxn>
                <a:cxn ang="0">
                  <a:pos x="218" y="82"/>
                </a:cxn>
                <a:cxn ang="0">
                  <a:pos x="208" y="88"/>
                </a:cxn>
                <a:cxn ang="0">
                  <a:pos x="194" y="92"/>
                </a:cxn>
                <a:cxn ang="0">
                  <a:pos x="179" y="93"/>
                </a:cxn>
                <a:cxn ang="0">
                  <a:pos x="163" y="93"/>
                </a:cxn>
                <a:cxn ang="0">
                  <a:pos x="147" y="94"/>
                </a:cxn>
                <a:cxn ang="0">
                  <a:pos x="131" y="96"/>
                </a:cxn>
                <a:cxn ang="0">
                  <a:pos x="117" y="100"/>
                </a:cxn>
                <a:cxn ang="0">
                  <a:pos x="106" y="107"/>
                </a:cxn>
                <a:cxn ang="0">
                  <a:pos x="98" y="116"/>
                </a:cxn>
                <a:cxn ang="0">
                  <a:pos x="97" y="117"/>
                </a:cxn>
                <a:cxn ang="0">
                  <a:pos x="97" y="118"/>
                </a:cxn>
                <a:cxn ang="0">
                  <a:pos x="96" y="120"/>
                </a:cxn>
                <a:cxn ang="0">
                  <a:pos x="96" y="121"/>
                </a:cxn>
                <a:cxn ang="0">
                  <a:pos x="91" y="139"/>
                </a:cxn>
                <a:cxn ang="0">
                  <a:pos x="84" y="161"/>
                </a:cxn>
                <a:cxn ang="0">
                  <a:pos x="78" y="184"/>
                </a:cxn>
                <a:cxn ang="0">
                  <a:pos x="68" y="204"/>
                </a:cxn>
                <a:cxn ang="0">
                  <a:pos x="57" y="222"/>
                </a:cxn>
                <a:cxn ang="0">
                  <a:pos x="44" y="232"/>
                </a:cxn>
                <a:cxn ang="0">
                  <a:pos x="28" y="232"/>
                </a:cxn>
                <a:cxn ang="0">
                  <a:pos x="10" y="219"/>
                </a:cxn>
              </a:cxnLst>
              <a:rect l="0" t="0" r="r" b="b"/>
              <a:pathLst>
                <a:path w="224" h="232">
                  <a:moveTo>
                    <a:pt x="10" y="219"/>
                  </a:moveTo>
                  <a:lnTo>
                    <a:pt x="8" y="216"/>
                  </a:lnTo>
                  <a:lnTo>
                    <a:pt x="5" y="207"/>
                  </a:lnTo>
                  <a:lnTo>
                    <a:pt x="3" y="192"/>
                  </a:lnTo>
                  <a:lnTo>
                    <a:pt x="0" y="171"/>
                  </a:lnTo>
                  <a:lnTo>
                    <a:pt x="1" y="146"/>
                  </a:lnTo>
                  <a:lnTo>
                    <a:pt x="6" y="117"/>
                  </a:lnTo>
                  <a:lnTo>
                    <a:pt x="15" y="85"/>
                  </a:lnTo>
                  <a:lnTo>
                    <a:pt x="33" y="50"/>
                  </a:lnTo>
                  <a:lnTo>
                    <a:pt x="48" y="30"/>
                  </a:lnTo>
                  <a:lnTo>
                    <a:pt x="66" y="15"/>
                  </a:lnTo>
                  <a:lnTo>
                    <a:pt x="88" y="6"/>
                  </a:lnTo>
                  <a:lnTo>
                    <a:pt x="110" y="2"/>
                  </a:lnTo>
                  <a:lnTo>
                    <a:pt x="132" y="0"/>
                  </a:lnTo>
                  <a:lnTo>
                    <a:pt x="152" y="3"/>
                  </a:lnTo>
                  <a:lnTo>
                    <a:pt x="171" y="7"/>
                  </a:lnTo>
                  <a:lnTo>
                    <a:pt x="186" y="14"/>
                  </a:lnTo>
                  <a:lnTo>
                    <a:pt x="197" y="22"/>
                  </a:lnTo>
                  <a:lnTo>
                    <a:pt x="208" y="33"/>
                  </a:lnTo>
                  <a:lnTo>
                    <a:pt x="216" y="43"/>
                  </a:lnTo>
                  <a:lnTo>
                    <a:pt x="222" y="54"/>
                  </a:lnTo>
                  <a:lnTo>
                    <a:pt x="224" y="64"/>
                  </a:lnTo>
                  <a:lnTo>
                    <a:pt x="223" y="74"/>
                  </a:lnTo>
                  <a:lnTo>
                    <a:pt x="218" y="82"/>
                  </a:lnTo>
                  <a:lnTo>
                    <a:pt x="208" y="88"/>
                  </a:lnTo>
                  <a:lnTo>
                    <a:pt x="194" y="92"/>
                  </a:lnTo>
                  <a:lnTo>
                    <a:pt x="179" y="93"/>
                  </a:lnTo>
                  <a:lnTo>
                    <a:pt x="163" y="93"/>
                  </a:lnTo>
                  <a:lnTo>
                    <a:pt x="147" y="94"/>
                  </a:lnTo>
                  <a:lnTo>
                    <a:pt x="131" y="96"/>
                  </a:lnTo>
                  <a:lnTo>
                    <a:pt x="117" y="100"/>
                  </a:lnTo>
                  <a:lnTo>
                    <a:pt x="106" y="107"/>
                  </a:lnTo>
                  <a:lnTo>
                    <a:pt x="98" y="116"/>
                  </a:lnTo>
                  <a:lnTo>
                    <a:pt x="97" y="117"/>
                  </a:lnTo>
                  <a:lnTo>
                    <a:pt x="97" y="118"/>
                  </a:lnTo>
                  <a:lnTo>
                    <a:pt x="96" y="120"/>
                  </a:lnTo>
                  <a:lnTo>
                    <a:pt x="96" y="121"/>
                  </a:lnTo>
                  <a:lnTo>
                    <a:pt x="91" y="139"/>
                  </a:lnTo>
                  <a:lnTo>
                    <a:pt x="84" y="161"/>
                  </a:lnTo>
                  <a:lnTo>
                    <a:pt x="78" y="184"/>
                  </a:lnTo>
                  <a:lnTo>
                    <a:pt x="68" y="204"/>
                  </a:lnTo>
                  <a:lnTo>
                    <a:pt x="57" y="222"/>
                  </a:lnTo>
                  <a:lnTo>
                    <a:pt x="44" y="232"/>
                  </a:lnTo>
                  <a:lnTo>
                    <a:pt x="28" y="232"/>
                  </a:lnTo>
                  <a:lnTo>
                    <a:pt x="10" y="219"/>
                  </a:lnTo>
                  <a:close/>
                </a:path>
              </a:pathLst>
            </a:custGeom>
            <a:solidFill>
              <a:srgbClr val="D6C1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56" name="Freeform 60"/>
            <p:cNvSpPr>
              <a:spLocks/>
            </p:cNvSpPr>
            <p:nvPr/>
          </p:nvSpPr>
          <p:spPr bwMode="auto">
            <a:xfrm>
              <a:off x="750" y="2960"/>
              <a:ext cx="110" cy="114"/>
            </a:xfrm>
            <a:custGeom>
              <a:avLst/>
              <a:gdLst/>
              <a:ahLst/>
              <a:cxnLst>
                <a:cxn ang="0">
                  <a:pos x="9" y="215"/>
                </a:cxn>
                <a:cxn ang="0">
                  <a:pos x="7" y="212"/>
                </a:cxn>
                <a:cxn ang="0">
                  <a:pos x="5" y="201"/>
                </a:cxn>
                <a:cxn ang="0">
                  <a:pos x="3" y="186"/>
                </a:cxn>
                <a:cxn ang="0">
                  <a:pos x="0" y="166"/>
                </a:cxn>
                <a:cxn ang="0">
                  <a:pos x="2" y="140"/>
                </a:cxn>
                <a:cxn ang="0">
                  <a:pos x="6" y="113"/>
                </a:cxn>
                <a:cxn ang="0">
                  <a:pos x="17" y="80"/>
                </a:cxn>
                <a:cxn ang="0">
                  <a:pos x="33" y="47"/>
                </a:cxn>
                <a:cxn ang="0">
                  <a:pos x="48" y="27"/>
                </a:cxn>
                <a:cxn ang="0">
                  <a:pos x="65" y="15"/>
                </a:cxn>
                <a:cxn ang="0">
                  <a:pos x="86" y="5"/>
                </a:cxn>
                <a:cxn ang="0">
                  <a:pos x="108" y="1"/>
                </a:cxn>
                <a:cxn ang="0">
                  <a:pos x="130" y="0"/>
                </a:cxn>
                <a:cxn ang="0">
                  <a:pos x="150" y="2"/>
                </a:cxn>
                <a:cxn ang="0">
                  <a:pos x="168" y="7"/>
                </a:cxn>
                <a:cxn ang="0">
                  <a:pos x="183" y="12"/>
                </a:cxn>
                <a:cxn ang="0">
                  <a:pos x="194" y="20"/>
                </a:cxn>
                <a:cxn ang="0">
                  <a:pos x="204" y="31"/>
                </a:cxn>
                <a:cxn ang="0">
                  <a:pos x="213" y="41"/>
                </a:cxn>
                <a:cxn ang="0">
                  <a:pos x="218" y="52"/>
                </a:cxn>
                <a:cxn ang="0">
                  <a:pos x="221" y="62"/>
                </a:cxn>
                <a:cxn ang="0">
                  <a:pos x="219" y="71"/>
                </a:cxn>
                <a:cxn ang="0">
                  <a:pos x="214" y="79"/>
                </a:cxn>
                <a:cxn ang="0">
                  <a:pos x="204" y="85"/>
                </a:cxn>
                <a:cxn ang="0">
                  <a:pos x="191" y="88"/>
                </a:cxn>
                <a:cxn ang="0">
                  <a:pos x="176" y="90"/>
                </a:cxn>
                <a:cxn ang="0">
                  <a:pos x="160" y="90"/>
                </a:cxn>
                <a:cxn ang="0">
                  <a:pos x="143" y="91"/>
                </a:cxn>
                <a:cxn ang="0">
                  <a:pos x="128" y="93"/>
                </a:cxn>
                <a:cxn ang="0">
                  <a:pos x="115" y="96"/>
                </a:cxn>
                <a:cxn ang="0">
                  <a:pos x="104" y="102"/>
                </a:cxn>
                <a:cxn ang="0">
                  <a:pos x="96" y="111"/>
                </a:cxn>
                <a:cxn ang="0">
                  <a:pos x="95" y="113"/>
                </a:cxn>
                <a:cxn ang="0">
                  <a:pos x="95" y="114"/>
                </a:cxn>
                <a:cxn ang="0">
                  <a:pos x="94" y="116"/>
                </a:cxn>
                <a:cxn ang="0">
                  <a:pos x="93" y="118"/>
                </a:cxn>
                <a:cxn ang="0">
                  <a:pos x="88" y="136"/>
                </a:cxn>
                <a:cxn ang="0">
                  <a:pos x="82" y="156"/>
                </a:cxn>
                <a:cxn ang="0">
                  <a:pos x="75" y="178"/>
                </a:cxn>
                <a:cxn ang="0">
                  <a:pos x="66" y="199"/>
                </a:cxn>
                <a:cxn ang="0">
                  <a:pos x="56" y="216"/>
                </a:cxn>
                <a:cxn ang="0">
                  <a:pos x="43" y="227"/>
                </a:cxn>
                <a:cxn ang="0">
                  <a:pos x="27" y="227"/>
                </a:cxn>
                <a:cxn ang="0">
                  <a:pos x="9" y="215"/>
                </a:cxn>
              </a:cxnLst>
              <a:rect l="0" t="0" r="r" b="b"/>
              <a:pathLst>
                <a:path w="221" h="227">
                  <a:moveTo>
                    <a:pt x="9" y="215"/>
                  </a:moveTo>
                  <a:lnTo>
                    <a:pt x="7" y="212"/>
                  </a:lnTo>
                  <a:lnTo>
                    <a:pt x="5" y="201"/>
                  </a:lnTo>
                  <a:lnTo>
                    <a:pt x="3" y="186"/>
                  </a:lnTo>
                  <a:lnTo>
                    <a:pt x="0" y="166"/>
                  </a:lnTo>
                  <a:lnTo>
                    <a:pt x="2" y="140"/>
                  </a:lnTo>
                  <a:lnTo>
                    <a:pt x="6" y="113"/>
                  </a:lnTo>
                  <a:lnTo>
                    <a:pt x="17" y="80"/>
                  </a:lnTo>
                  <a:lnTo>
                    <a:pt x="33" y="47"/>
                  </a:lnTo>
                  <a:lnTo>
                    <a:pt x="48" y="27"/>
                  </a:lnTo>
                  <a:lnTo>
                    <a:pt x="65" y="15"/>
                  </a:lnTo>
                  <a:lnTo>
                    <a:pt x="86" y="5"/>
                  </a:lnTo>
                  <a:lnTo>
                    <a:pt x="108" y="1"/>
                  </a:lnTo>
                  <a:lnTo>
                    <a:pt x="130" y="0"/>
                  </a:lnTo>
                  <a:lnTo>
                    <a:pt x="150" y="2"/>
                  </a:lnTo>
                  <a:lnTo>
                    <a:pt x="168" y="7"/>
                  </a:lnTo>
                  <a:lnTo>
                    <a:pt x="183" y="12"/>
                  </a:lnTo>
                  <a:lnTo>
                    <a:pt x="194" y="20"/>
                  </a:lnTo>
                  <a:lnTo>
                    <a:pt x="204" y="31"/>
                  </a:lnTo>
                  <a:lnTo>
                    <a:pt x="213" y="41"/>
                  </a:lnTo>
                  <a:lnTo>
                    <a:pt x="218" y="52"/>
                  </a:lnTo>
                  <a:lnTo>
                    <a:pt x="221" y="62"/>
                  </a:lnTo>
                  <a:lnTo>
                    <a:pt x="219" y="71"/>
                  </a:lnTo>
                  <a:lnTo>
                    <a:pt x="214" y="79"/>
                  </a:lnTo>
                  <a:lnTo>
                    <a:pt x="204" y="85"/>
                  </a:lnTo>
                  <a:lnTo>
                    <a:pt x="191" y="88"/>
                  </a:lnTo>
                  <a:lnTo>
                    <a:pt x="176" y="90"/>
                  </a:lnTo>
                  <a:lnTo>
                    <a:pt x="160" y="90"/>
                  </a:lnTo>
                  <a:lnTo>
                    <a:pt x="143" y="91"/>
                  </a:lnTo>
                  <a:lnTo>
                    <a:pt x="128" y="93"/>
                  </a:lnTo>
                  <a:lnTo>
                    <a:pt x="115" y="96"/>
                  </a:lnTo>
                  <a:lnTo>
                    <a:pt x="104" y="102"/>
                  </a:lnTo>
                  <a:lnTo>
                    <a:pt x="96" y="111"/>
                  </a:lnTo>
                  <a:lnTo>
                    <a:pt x="95" y="113"/>
                  </a:lnTo>
                  <a:lnTo>
                    <a:pt x="95" y="114"/>
                  </a:lnTo>
                  <a:lnTo>
                    <a:pt x="94" y="116"/>
                  </a:lnTo>
                  <a:lnTo>
                    <a:pt x="93" y="118"/>
                  </a:lnTo>
                  <a:lnTo>
                    <a:pt x="88" y="136"/>
                  </a:lnTo>
                  <a:lnTo>
                    <a:pt x="82" y="156"/>
                  </a:lnTo>
                  <a:lnTo>
                    <a:pt x="75" y="178"/>
                  </a:lnTo>
                  <a:lnTo>
                    <a:pt x="66" y="199"/>
                  </a:lnTo>
                  <a:lnTo>
                    <a:pt x="56" y="216"/>
                  </a:lnTo>
                  <a:lnTo>
                    <a:pt x="43" y="227"/>
                  </a:lnTo>
                  <a:lnTo>
                    <a:pt x="27" y="227"/>
                  </a:lnTo>
                  <a:lnTo>
                    <a:pt x="9" y="215"/>
                  </a:lnTo>
                  <a:close/>
                </a:path>
              </a:pathLst>
            </a:custGeom>
            <a:solidFill>
              <a:srgbClr val="D1BA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57" name="Freeform 61"/>
            <p:cNvSpPr>
              <a:spLocks/>
            </p:cNvSpPr>
            <p:nvPr/>
          </p:nvSpPr>
          <p:spPr bwMode="auto">
            <a:xfrm>
              <a:off x="751" y="2961"/>
              <a:ext cx="108" cy="111"/>
            </a:xfrm>
            <a:custGeom>
              <a:avLst/>
              <a:gdLst/>
              <a:ahLst/>
              <a:cxnLst>
                <a:cxn ang="0">
                  <a:pos x="7" y="211"/>
                </a:cxn>
                <a:cxn ang="0">
                  <a:pos x="6" y="207"/>
                </a:cxn>
                <a:cxn ang="0">
                  <a:pos x="3" y="197"/>
                </a:cxn>
                <a:cxn ang="0">
                  <a:pos x="1" y="182"/>
                </a:cxn>
                <a:cxn ang="0">
                  <a:pos x="0" y="161"/>
                </a:cxn>
                <a:cxn ang="0">
                  <a:pos x="1" y="136"/>
                </a:cxn>
                <a:cxn ang="0">
                  <a:pos x="6" y="108"/>
                </a:cxn>
                <a:cxn ang="0">
                  <a:pos x="15" y="78"/>
                </a:cxn>
                <a:cxn ang="0">
                  <a:pos x="31" y="46"/>
                </a:cxn>
                <a:cxn ang="0">
                  <a:pos x="46" y="27"/>
                </a:cxn>
                <a:cxn ang="0">
                  <a:pos x="63" y="14"/>
                </a:cxn>
                <a:cxn ang="0">
                  <a:pos x="84" y="6"/>
                </a:cxn>
                <a:cxn ang="0">
                  <a:pos x="105" y="1"/>
                </a:cxn>
                <a:cxn ang="0">
                  <a:pos x="125" y="0"/>
                </a:cxn>
                <a:cxn ang="0">
                  <a:pos x="145" y="2"/>
                </a:cxn>
                <a:cxn ang="0">
                  <a:pos x="163" y="7"/>
                </a:cxn>
                <a:cxn ang="0">
                  <a:pos x="177" y="12"/>
                </a:cxn>
                <a:cxn ang="0">
                  <a:pos x="189" y="21"/>
                </a:cxn>
                <a:cxn ang="0">
                  <a:pos x="199" y="30"/>
                </a:cxn>
                <a:cxn ang="0">
                  <a:pos x="206" y="40"/>
                </a:cxn>
                <a:cxn ang="0">
                  <a:pos x="212" y="51"/>
                </a:cxn>
                <a:cxn ang="0">
                  <a:pos x="214" y="61"/>
                </a:cxn>
                <a:cxn ang="0">
                  <a:pos x="213" y="69"/>
                </a:cxn>
                <a:cxn ang="0">
                  <a:pos x="207" y="77"/>
                </a:cxn>
                <a:cxn ang="0">
                  <a:pos x="198" y="83"/>
                </a:cxn>
                <a:cxn ang="0">
                  <a:pos x="185" y="86"/>
                </a:cxn>
                <a:cxn ang="0">
                  <a:pos x="170" y="87"/>
                </a:cxn>
                <a:cxn ang="0">
                  <a:pos x="155" y="87"/>
                </a:cxn>
                <a:cxn ang="0">
                  <a:pos x="139" y="89"/>
                </a:cxn>
                <a:cxn ang="0">
                  <a:pos x="124" y="90"/>
                </a:cxn>
                <a:cxn ang="0">
                  <a:pos x="110" y="93"/>
                </a:cxn>
                <a:cxn ang="0">
                  <a:pos x="100" y="99"/>
                </a:cxn>
                <a:cxn ang="0">
                  <a:pos x="92" y="108"/>
                </a:cxn>
                <a:cxn ang="0">
                  <a:pos x="91" y="109"/>
                </a:cxn>
                <a:cxn ang="0">
                  <a:pos x="91" y="112"/>
                </a:cxn>
                <a:cxn ang="0">
                  <a:pos x="90" y="113"/>
                </a:cxn>
                <a:cxn ang="0">
                  <a:pos x="89" y="115"/>
                </a:cxn>
                <a:cxn ang="0">
                  <a:pos x="84" y="131"/>
                </a:cxn>
                <a:cxn ang="0">
                  <a:pos x="78" y="152"/>
                </a:cxn>
                <a:cxn ang="0">
                  <a:pos x="71" y="174"/>
                </a:cxn>
                <a:cxn ang="0">
                  <a:pos x="63" y="196"/>
                </a:cxn>
                <a:cxn ang="0">
                  <a:pos x="53" y="212"/>
                </a:cxn>
                <a:cxn ang="0">
                  <a:pos x="40" y="222"/>
                </a:cxn>
                <a:cxn ang="0">
                  <a:pos x="25" y="222"/>
                </a:cxn>
                <a:cxn ang="0">
                  <a:pos x="7" y="211"/>
                </a:cxn>
              </a:cxnLst>
              <a:rect l="0" t="0" r="r" b="b"/>
              <a:pathLst>
                <a:path w="214" h="222">
                  <a:moveTo>
                    <a:pt x="7" y="211"/>
                  </a:moveTo>
                  <a:lnTo>
                    <a:pt x="6" y="207"/>
                  </a:lnTo>
                  <a:lnTo>
                    <a:pt x="3" y="197"/>
                  </a:lnTo>
                  <a:lnTo>
                    <a:pt x="1" y="182"/>
                  </a:lnTo>
                  <a:lnTo>
                    <a:pt x="0" y="161"/>
                  </a:lnTo>
                  <a:lnTo>
                    <a:pt x="1" y="136"/>
                  </a:lnTo>
                  <a:lnTo>
                    <a:pt x="6" y="108"/>
                  </a:lnTo>
                  <a:lnTo>
                    <a:pt x="15" y="78"/>
                  </a:lnTo>
                  <a:lnTo>
                    <a:pt x="31" y="46"/>
                  </a:lnTo>
                  <a:lnTo>
                    <a:pt x="46" y="27"/>
                  </a:lnTo>
                  <a:lnTo>
                    <a:pt x="63" y="14"/>
                  </a:lnTo>
                  <a:lnTo>
                    <a:pt x="84" y="6"/>
                  </a:lnTo>
                  <a:lnTo>
                    <a:pt x="105" y="1"/>
                  </a:lnTo>
                  <a:lnTo>
                    <a:pt x="125" y="0"/>
                  </a:lnTo>
                  <a:lnTo>
                    <a:pt x="145" y="2"/>
                  </a:lnTo>
                  <a:lnTo>
                    <a:pt x="163" y="7"/>
                  </a:lnTo>
                  <a:lnTo>
                    <a:pt x="177" y="12"/>
                  </a:lnTo>
                  <a:lnTo>
                    <a:pt x="189" y="21"/>
                  </a:lnTo>
                  <a:lnTo>
                    <a:pt x="199" y="30"/>
                  </a:lnTo>
                  <a:lnTo>
                    <a:pt x="206" y="40"/>
                  </a:lnTo>
                  <a:lnTo>
                    <a:pt x="212" y="51"/>
                  </a:lnTo>
                  <a:lnTo>
                    <a:pt x="214" y="61"/>
                  </a:lnTo>
                  <a:lnTo>
                    <a:pt x="213" y="69"/>
                  </a:lnTo>
                  <a:lnTo>
                    <a:pt x="207" y="77"/>
                  </a:lnTo>
                  <a:lnTo>
                    <a:pt x="198" y="83"/>
                  </a:lnTo>
                  <a:lnTo>
                    <a:pt x="185" y="86"/>
                  </a:lnTo>
                  <a:lnTo>
                    <a:pt x="170" y="87"/>
                  </a:lnTo>
                  <a:lnTo>
                    <a:pt x="155" y="87"/>
                  </a:lnTo>
                  <a:lnTo>
                    <a:pt x="139" y="89"/>
                  </a:lnTo>
                  <a:lnTo>
                    <a:pt x="124" y="90"/>
                  </a:lnTo>
                  <a:lnTo>
                    <a:pt x="110" y="93"/>
                  </a:lnTo>
                  <a:lnTo>
                    <a:pt x="100" y="99"/>
                  </a:lnTo>
                  <a:lnTo>
                    <a:pt x="92" y="108"/>
                  </a:lnTo>
                  <a:lnTo>
                    <a:pt x="91" y="109"/>
                  </a:lnTo>
                  <a:lnTo>
                    <a:pt x="91" y="112"/>
                  </a:lnTo>
                  <a:lnTo>
                    <a:pt x="90" y="113"/>
                  </a:lnTo>
                  <a:lnTo>
                    <a:pt x="89" y="115"/>
                  </a:lnTo>
                  <a:lnTo>
                    <a:pt x="84" y="131"/>
                  </a:lnTo>
                  <a:lnTo>
                    <a:pt x="78" y="152"/>
                  </a:lnTo>
                  <a:lnTo>
                    <a:pt x="71" y="174"/>
                  </a:lnTo>
                  <a:lnTo>
                    <a:pt x="63" y="196"/>
                  </a:lnTo>
                  <a:lnTo>
                    <a:pt x="53" y="212"/>
                  </a:lnTo>
                  <a:lnTo>
                    <a:pt x="40" y="222"/>
                  </a:lnTo>
                  <a:lnTo>
                    <a:pt x="25" y="222"/>
                  </a:lnTo>
                  <a:lnTo>
                    <a:pt x="7" y="211"/>
                  </a:lnTo>
                  <a:close/>
                </a:path>
              </a:pathLst>
            </a:custGeom>
            <a:solidFill>
              <a:srgbClr val="C9AF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58" name="Freeform 62"/>
            <p:cNvSpPr>
              <a:spLocks/>
            </p:cNvSpPr>
            <p:nvPr/>
          </p:nvSpPr>
          <p:spPr bwMode="auto">
            <a:xfrm>
              <a:off x="753" y="2961"/>
              <a:ext cx="104" cy="109"/>
            </a:xfrm>
            <a:custGeom>
              <a:avLst/>
              <a:gdLst/>
              <a:ahLst/>
              <a:cxnLst>
                <a:cxn ang="0">
                  <a:pos x="6" y="206"/>
                </a:cxn>
                <a:cxn ang="0">
                  <a:pos x="5" y="203"/>
                </a:cxn>
                <a:cxn ang="0">
                  <a:pos x="2" y="192"/>
                </a:cxn>
                <a:cxn ang="0">
                  <a:pos x="1" y="176"/>
                </a:cxn>
                <a:cxn ang="0">
                  <a:pos x="0" y="157"/>
                </a:cxn>
                <a:cxn ang="0">
                  <a:pos x="1" y="131"/>
                </a:cxn>
                <a:cxn ang="0">
                  <a:pos x="6" y="105"/>
                </a:cxn>
                <a:cxn ang="0">
                  <a:pos x="15" y="75"/>
                </a:cxn>
                <a:cxn ang="0">
                  <a:pos x="30" y="45"/>
                </a:cxn>
                <a:cxn ang="0">
                  <a:pos x="44" y="26"/>
                </a:cxn>
                <a:cxn ang="0">
                  <a:pos x="61" y="14"/>
                </a:cxn>
                <a:cxn ang="0">
                  <a:pos x="81" y="5"/>
                </a:cxn>
                <a:cxn ang="0">
                  <a:pos x="102" y="0"/>
                </a:cxn>
                <a:cxn ang="0">
                  <a:pos x="122" y="0"/>
                </a:cxn>
                <a:cxn ang="0">
                  <a:pos x="142" y="1"/>
                </a:cxn>
                <a:cxn ang="0">
                  <a:pos x="159" y="6"/>
                </a:cxn>
                <a:cxn ang="0">
                  <a:pos x="173" y="11"/>
                </a:cxn>
                <a:cxn ang="0">
                  <a:pos x="184" y="20"/>
                </a:cxn>
                <a:cxn ang="0">
                  <a:pos x="194" y="29"/>
                </a:cxn>
                <a:cxn ang="0">
                  <a:pos x="202" y="39"/>
                </a:cxn>
                <a:cxn ang="0">
                  <a:pos x="206" y="50"/>
                </a:cxn>
                <a:cxn ang="0">
                  <a:pos x="209" y="59"/>
                </a:cxn>
                <a:cxn ang="0">
                  <a:pos x="208" y="68"/>
                </a:cxn>
                <a:cxn ang="0">
                  <a:pos x="203" y="75"/>
                </a:cxn>
                <a:cxn ang="0">
                  <a:pos x="194" y="81"/>
                </a:cxn>
                <a:cxn ang="0">
                  <a:pos x="181" y="84"/>
                </a:cxn>
                <a:cxn ang="0">
                  <a:pos x="167" y="85"/>
                </a:cxn>
                <a:cxn ang="0">
                  <a:pos x="151" y="86"/>
                </a:cxn>
                <a:cxn ang="0">
                  <a:pos x="136" y="86"/>
                </a:cxn>
                <a:cxn ang="0">
                  <a:pos x="121" y="89"/>
                </a:cxn>
                <a:cxn ang="0">
                  <a:pos x="107" y="91"/>
                </a:cxn>
                <a:cxn ang="0">
                  <a:pos x="97" y="97"/>
                </a:cxn>
                <a:cxn ang="0">
                  <a:pos x="89" y="105"/>
                </a:cxn>
                <a:cxn ang="0">
                  <a:pos x="88" y="106"/>
                </a:cxn>
                <a:cxn ang="0">
                  <a:pos x="88" y="108"/>
                </a:cxn>
                <a:cxn ang="0">
                  <a:pos x="87" y="109"/>
                </a:cxn>
                <a:cxn ang="0">
                  <a:pos x="85" y="112"/>
                </a:cxn>
                <a:cxn ang="0">
                  <a:pos x="81" y="128"/>
                </a:cxn>
                <a:cxn ang="0">
                  <a:pos x="76" y="149"/>
                </a:cxn>
                <a:cxn ang="0">
                  <a:pos x="69" y="169"/>
                </a:cxn>
                <a:cxn ang="0">
                  <a:pos x="61" y="190"/>
                </a:cxn>
                <a:cxn ang="0">
                  <a:pos x="51" y="207"/>
                </a:cxn>
                <a:cxn ang="0">
                  <a:pos x="38" y="218"/>
                </a:cxn>
                <a:cxn ang="0">
                  <a:pos x="23" y="218"/>
                </a:cxn>
                <a:cxn ang="0">
                  <a:pos x="6" y="206"/>
                </a:cxn>
              </a:cxnLst>
              <a:rect l="0" t="0" r="r" b="b"/>
              <a:pathLst>
                <a:path w="209" h="218">
                  <a:moveTo>
                    <a:pt x="6" y="206"/>
                  </a:moveTo>
                  <a:lnTo>
                    <a:pt x="5" y="203"/>
                  </a:lnTo>
                  <a:lnTo>
                    <a:pt x="2" y="192"/>
                  </a:lnTo>
                  <a:lnTo>
                    <a:pt x="1" y="176"/>
                  </a:lnTo>
                  <a:lnTo>
                    <a:pt x="0" y="157"/>
                  </a:lnTo>
                  <a:lnTo>
                    <a:pt x="1" y="131"/>
                  </a:lnTo>
                  <a:lnTo>
                    <a:pt x="6" y="105"/>
                  </a:lnTo>
                  <a:lnTo>
                    <a:pt x="15" y="75"/>
                  </a:lnTo>
                  <a:lnTo>
                    <a:pt x="30" y="45"/>
                  </a:lnTo>
                  <a:lnTo>
                    <a:pt x="44" y="26"/>
                  </a:lnTo>
                  <a:lnTo>
                    <a:pt x="61" y="14"/>
                  </a:lnTo>
                  <a:lnTo>
                    <a:pt x="81" y="5"/>
                  </a:lnTo>
                  <a:lnTo>
                    <a:pt x="102" y="0"/>
                  </a:lnTo>
                  <a:lnTo>
                    <a:pt x="122" y="0"/>
                  </a:lnTo>
                  <a:lnTo>
                    <a:pt x="142" y="1"/>
                  </a:lnTo>
                  <a:lnTo>
                    <a:pt x="159" y="6"/>
                  </a:lnTo>
                  <a:lnTo>
                    <a:pt x="173" y="11"/>
                  </a:lnTo>
                  <a:lnTo>
                    <a:pt x="184" y="20"/>
                  </a:lnTo>
                  <a:lnTo>
                    <a:pt x="194" y="29"/>
                  </a:lnTo>
                  <a:lnTo>
                    <a:pt x="202" y="39"/>
                  </a:lnTo>
                  <a:lnTo>
                    <a:pt x="206" y="50"/>
                  </a:lnTo>
                  <a:lnTo>
                    <a:pt x="209" y="59"/>
                  </a:lnTo>
                  <a:lnTo>
                    <a:pt x="208" y="68"/>
                  </a:lnTo>
                  <a:lnTo>
                    <a:pt x="203" y="75"/>
                  </a:lnTo>
                  <a:lnTo>
                    <a:pt x="194" y="81"/>
                  </a:lnTo>
                  <a:lnTo>
                    <a:pt x="181" y="84"/>
                  </a:lnTo>
                  <a:lnTo>
                    <a:pt x="167" y="85"/>
                  </a:lnTo>
                  <a:lnTo>
                    <a:pt x="151" y="86"/>
                  </a:lnTo>
                  <a:lnTo>
                    <a:pt x="136" y="86"/>
                  </a:lnTo>
                  <a:lnTo>
                    <a:pt x="121" y="89"/>
                  </a:lnTo>
                  <a:lnTo>
                    <a:pt x="107" y="91"/>
                  </a:lnTo>
                  <a:lnTo>
                    <a:pt x="97" y="97"/>
                  </a:lnTo>
                  <a:lnTo>
                    <a:pt x="89" y="105"/>
                  </a:lnTo>
                  <a:lnTo>
                    <a:pt x="88" y="106"/>
                  </a:lnTo>
                  <a:lnTo>
                    <a:pt x="88" y="108"/>
                  </a:lnTo>
                  <a:lnTo>
                    <a:pt x="87" y="109"/>
                  </a:lnTo>
                  <a:lnTo>
                    <a:pt x="85" y="112"/>
                  </a:lnTo>
                  <a:lnTo>
                    <a:pt x="81" y="128"/>
                  </a:lnTo>
                  <a:lnTo>
                    <a:pt x="76" y="149"/>
                  </a:lnTo>
                  <a:lnTo>
                    <a:pt x="69" y="169"/>
                  </a:lnTo>
                  <a:lnTo>
                    <a:pt x="61" y="190"/>
                  </a:lnTo>
                  <a:lnTo>
                    <a:pt x="51" y="207"/>
                  </a:lnTo>
                  <a:lnTo>
                    <a:pt x="38" y="218"/>
                  </a:lnTo>
                  <a:lnTo>
                    <a:pt x="23" y="218"/>
                  </a:lnTo>
                  <a:lnTo>
                    <a:pt x="6" y="206"/>
                  </a:lnTo>
                  <a:close/>
                </a:path>
              </a:pathLst>
            </a:custGeom>
            <a:solidFill>
              <a:srgbClr val="C4A5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59" name="Freeform 63"/>
            <p:cNvSpPr>
              <a:spLocks/>
            </p:cNvSpPr>
            <p:nvPr/>
          </p:nvSpPr>
          <p:spPr bwMode="auto">
            <a:xfrm>
              <a:off x="754" y="2961"/>
              <a:ext cx="102" cy="108"/>
            </a:xfrm>
            <a:custGeom>
              <a:avLst/>
              <a:gdLst/>
              <a:ahLst/>
              <a:cxnLst>
                <a:cxn ang="0">
                  <a:pos x="5" y="204"/>
                </a:cxn>
                <a:cxn ang="0">
                  <a:pos x="4" y="200"/>
                </a:cxn>
                <a:cxn ang="0">
                  <a:pos x="3" y="190"/>
                </a:cxn>
                <a:cxn ang="0">
                  <a:pos x="0" y="174"/>
                </a:cxn>
                <a:cxn ang="0">
                  <a:pos x="0" y="153"/>
                </a:cxn>
                <a:cxn ang="0">
                  <a:pos x="2" y="129"/>
                </a:cxn>
                <a:cxn ang="0">
                  <a:pos x="6" y="101"/>
                </a:cxn>
                <a:cxn ang="0">
                  <a:pos x="15" y="74"/>
                </a:cxn>
                <a:cxn ang="0">
                  <a:pos x="29" y="45"/>
                </a:cxn>
                <a:cxn ang="0">
                  <a:pos x="43" y="26"/>
                </a:cxn>
                <a:cxn ang="0">
                  <a:pos x="60" y="14"/>
                </a:cxn>
                <a:cxn ang="0">
                  <a:pos x="80" y="6"/>
                </a:cxn>
                <a:cxn ang="0">
                  <a:pos x="100" y="1"/>
                </a:cxn>
                <a:cxn ang="0">
                  <a:pos x="120" y="0"/>
                </a:cxn>
                <a:cxn ang="0">
                  <a:pos x="139" y="2"/>
                </a:cxn>
                <a:cxn ang="0">
                  <a:pos x="155" y="7"/>
                </a:cxn>
                <a:cxn ang="0">
                  <a:pos x="169" y="13"/>
                </a:cxn>
                <a:cxn ang="0">
                  <a:pos x="180" y="20"/>
                </a:cxn>
                <a:cxn ang="0">
                  <a:pos x="189" y="29"/>
                </a:cxn>
                <a:cxn ang="0">
                  <a:pos x="196" y="39"/>
                </a:cxn>
                <a:cxn ang="0">
                  <a:pos x="202" y="48"/>
                </a:cxn>
                <a:cxn ang="0">
                  <a:pos x="204" y="59"/>
                </a:cxn>
                <a:cxn ang="0">
                  <a:pos x="203" y="67"/>
                </a:cxn>
                <a:cxn ang="0">
                  <a:pos x="199" y="75"/>
                </a:cxn>
                <a:cxn ang="0">
                  <a:pos x="189" y="79"/>
                </a:cxn>
                <a:cxn ang="0">
                  <a:pos x="177" y="83"/>
                </a:cxn>
                <a:cxn ang="0">
                  <a:pos x="163" y="84"/>
                </a:cxn>
                <a:cxn ang="0">
                  <a:pos x="148" y="84"/>
                </a:cxn>
                <a:cxn ang="0">
                  <a:pos x="132" y="85"/>
                </a:cxn>
                <a:cxn ang="0">
                  <a:pos x="117" y="86"/>
                </a:cxn>
                <a:cxn ang="0">
                  <a:pos x="104" y="90"/>
                </a:cxn>
                <a:cxn ang="0">
                  <a:pos x="93" y="94"/>
                </a:cxn>
                <a:cxn ang="0">
                  <a:pos x="85" y="103"/>
                </a:cxn>
                <a:cxn ang="0">
                  <a:pos x="83" y="104"/>
                </a:cxn>
                <a:cxn ang="0">
                  <a:pos x="83" y="106"/>
                </a:cxn>
                <a:cxn ang="0">
                  <a:pos x="82" y="107"/>
                </a:cxn>
                <a:cxn ang="0">
                  <a:pos x="82" y="109"/>
                </a:cxn>
                <a:cxn ang="0">
                  <a:pos x="78" y="126"/>
                </a:cxn>
                <a:cxn ang="0">
                  <a:pos x="73" y="145"/>
                </a:cxn>
                <a:cxn ang="0">
                  <a:pos x="66" y="167"/>
                </a:cxn>
                <a:cxn ang="0">
                  <a:pos x="58" y="188"/>
                </a:cxn>
                <a:cxn ang="0">
                  <a:pos x="49" y="204"/>
                </a:cxn>
                <a:cxn ang="0">
                  <a:pos x="36" y="214"/>
                </a:cxn>
                <a:cxn ang="0">
                  <a:pos x="22" y="215"/>
                </a:cxn>
                <a:cxn ang="0">
                  <a:pos x="5" y="204"/>
                </a:cxn>
              </a:cxnLst>
              <a:rect l="0" t="0" r="r" b="b"/>
              <a:pathLst>
                <a:path w="204" h="215">
                  <a:moveTo>
                    <a:pt x="5" y="204"/>
                  </a:moveTo>
                  <a:lnTo>
                    <a:pt x="4" y="200"/>
                  </a:lnTo>
                  <a:lnTo>
                    <a:pt x="3" y="190"/>
                  </a:lnTo>
                  <a:lnTo>
                    <a:pt x="0" y="174"/>
                  </a:lnTo>
                  <a:lnTo>
                    <a:pt x="0" y="153"/>
                  </a:lnTo>
                  <a:lnTo>
                    <a:pt x="2" y="129"/>
                  </a:lnTo>
                  <a:lnTo>
                    <a:pt x="6" y="101"/>
                  </a:lnTo>
                  <a:lnTo>
                    <a:pt x="15" y="74"/>
                  </a:lnTo>
                  <a:lnTo>
                    <a:pt x="29" y="45"/>
                  </a:lnTo>
                  <a:lnTo>
                    <a:pt x="43" y="26"/>
                  </a:lnTo>
                  <a:lnTo>
                    <a:pt x="60" y="14"/>
                  </a:lnTo>
                  <a:lnTo>
                    <a:pt x="80" y="6"/>
                  </a:lnTo>
                  <a:lnTo>
                    <a:pt x="100" y="1"/>
                  </a:lnTo>
                  <a:lnTo>
                    <a:pt x="120" y="0"/>
                  </a:lnTo>
                  <a:lnTo>
                    <a:pt x="139" y="2"/>
                  </a:lnTo>
                  <a:lnTo>
                    <a:pt x="155" y="7"/>
                  </a:lnTo>
                  <a:lnTo>
                    <a:pt x="169" y="13"/>
                  </a:lnTo>
                  <a:lnTo>
                    <a:pt x="180" y="20"/>
                  </a:lnTo>
                  <a:lnTo>
                    <a:pt x="189" y="29"/>
                  </a:lnTo>
                  <a:lnTo>
                    <a:pt x="196" y="39"/>
                  </a:lnTo>
                  <a:lnTo>
                    <a:pt x="202" y="48"/>
                  </a:lnTo>
                  <a:lnTo>
                    <a:pt x="204" y="59"/>
                  </a:lnTo>
                  <a:lnTo>
                    <a:pt x="203" y="67"/>
                  </a:lnTo>
                  <a:lnTo>
                    <a:pt x="199" y="75"/>
                  </a:lnTo>
                  <a:lnTo>
                    <a:pt x="189" y="79"/>
                  </a:lnTo>
                  <a:lnTo>
                    <a:pt x="177" y="83"/>
                  </a:lnTo>
                  <a:lnTo>
                    <a:pt x="163" y="84"/>
                  </a:lnTo>
                  <a:lnTo>
                    <a:pt x="148" y="84"/>
                  </a:lnTo>
                  <a:lnTo>
                    <a:pt x="132" y="85"/>
                  </a:lnTo>
                  <a:lnTo>
                    <a:pt x="117" y="86"/>
                  </a:lnTo>
                  <a:lnTo>
                    <a:pt x="104" y="90"/>
                  </a:lnTo>
                  <a:lnTo>
                    <a:pt x="93" y="94"/>
                  </a:lnTo>
                  <a:lnTo>
                    <a:pt x="85" y="103"/>
                  </a:lnTo>
                  <a:lnTo>
                    <a:pt x="83" y="104"/>
                  </a:lnTo>
                  <a:lnTo>
                    <a:pt x="83" y="106"/>
                  </a:lnTo>
                  <a:lnTo>
                    <a:pt x="82" y="107"/>
                  </a:lnTo>
                  <a:lnTo>
                    <a:pt x="82" y="109"/>
                  </a:lnTo>
                  <a:lnTo>
                    <a:pt x="78" y="126"/>
                  </a:lnTo>
                  <a:lnTo>
                    <a:pt x="73" y="145"/>
                  </a:lnTo>
                  <a:lnTo>
                    <a:pt x="66" y="167"/>
                  </a:lnTo>
                  <a:lnTo>
                    <a:pt x="58" y="188"/>
                  </a:lnTo>
                  <a:lnTo>
                    <a:pt x="49" y="204"/>
                  </a:lnTo>
                  <a:lnTo>
                    <a:pt x="36" y="214"/>
                  </a:lnTo>
                  <a:lnTo>
                    <a:pt x="22" y="215"/>
                  </a:lnTo>
                  <a:lnTo>
                    <a:pt x="5" y="204"/>
                  </a:lnTo>
                  <a:close/>
                </a:path>
              </a:pathLst>
            </a:custGeom>
            <a:solidFill>
              <a:srgbClr val="BF9B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60" name="Freeform 64"/>
            <p:cNvSpPr>
              <a:spLocks/>
            </p:cNvSpPr>
            <p:nvPr/>
          </p:nvSpPr>
          <p:spPr bwMode="auto">
            <a:xfrm>
              <a:off x="754" y="2962"/>
              <a:ext cx="100" cy="105"/>
            </a:xfrm>
            <a:custGeom>
              <a:avLst/>
              <a:gdLst/>
              <a:ahLst/>
              <a:cxnLst>
                <a:cxn ang="0">
                  <a:pos x="3" y="199"/>
                </a:cxn>
                <a:cxn ang="0">
                  <a:pos x="2" y="196"/>
                </a:cxn>
                <a:cxn ang="0">
                  <a:pos x="1" y="186"/>
                </a:cxn>
                <a:cxn ang="0">
                  <a:pos x="0" y="169"/>
                </a:cxn>
                <a:cxn ang="0">
                  <a:pos x="0" y="149"/>
                </a:cxn>
                <a:cxn ang="0">
                  <a:pos x="2" y="125"/>
                </a:cxn>
                <a:cxn ang="0">
                  <a:pos x="6" y="98"/>
                </a:cxn>
                <a:cxn ang="0">
                  <a:pos x="15" y="72"/>
                </a:cxn>
                <a:cxn ang="0">
                  <a:pos x="28" y="44"/>
                </a:cxn>
                <a:cxn ang="0">
                  <a:pos x="42" y="27"/>
                </a:cxn>
                <a:cxn ang="0">
                  <a:pos x="58" y="14"/>
                </a:cxn>
                <a:cxn ang="0">
                  <a:pos x="77" y="6"/>
                </a:cxn>
                <a:cxn ang="0">
                  <a:pos x="96" y="1"/>
                </a:cxn>
                <a:cxn ang="0">
                  <a:pos x="116" y="0"/>
                </a:cxn>
                <a:cxn ang="0">
                  <a:pos x="134" y="2"/>
                </a:cxn>
                <a:cxn ang="0">
                  <a:pos x="152" y="6"/>
                </a:cxn>
                <a:cxn ang="0">
                  <a:pos x="164" y="12"/>
                </a:cxn>
                <a:cxn ang="0">
                  <a:pos x="175" y="19"/>
                </a:cxn>
                <a:cxn ang="0">
                  <a:pos x="184" y="28"/>
                </a:cxn>
                <a:cxn ang="0">
                  <a:pos x="192" y="37"/>
                </a:cxn>
                <a:cxn ang="0">
                  <a:pos x="197" y="47"/>
                </a:cxn>
                <a:cxn ang="0">
                  <a:pos x="199" y="57"/>
                </a:cxn>
                <a:cxn ang="0">
                  <a:pos x="198" y="65"/>
                </a:cxn>
                <a:cxn ang="0">
                  <a:pos x="193" y="73"/>
                </a:cxn>
                <a:cxn ang="0">
                  <a:pos x="185" y="77"/>
                </a:cxn>
                <a:cxn ang="0">
                  <a:pos x="174" y="81"/>
                </a:cxn>
                <a:cxn ang="0">
                  <a:pos x="159" y="82"/>
                </a:cxn>
                <a:cxn ang="0">
                  <a:pos x="144" y="82"/>
                </a:cxn>
                <a:cxn ang="0">
                  <a:pos x="129" y="83"/>
                </a:cxn>
                <a:cxn ang="0">
                  <a:pos x="114" y="84"/>
                </a:cxn>
                <a:cxn ang="0">
                  <a:pos x="100" y="87"/>
                </a:cxn>
                <a:cxn ang="0">
                  <a:pos x="89" y="92"/>
                </a:cxn>
                <a:cxn ang="0">
                  <a:pos x="81" y="99"/>
                </a:cxn>
                <a:cxn ang="0">
                  <a:pos x="80" y="100"/>
                </a:cxn>
                <a:cxn ang="0">
                  <a:pos x="80" y="103"/>
                </a:cxn>
                <a:cxn ang="0">
                  <a:pos x="79" y="104"/>
                </a:cxn>
                <a:cxn ang="0">
                  <a:pos x="78" y="106"/>
                </a:cxn>
                <a:cxn ang="0">
                  <a:pos x="74" y="121"/>
                </a:cxn>
                <a:cxn ang="0">
                  <a:pos x="70" y="142"/>
                </a:cxn>
                <a:cxn ang="0">
                  <a:pos x="63" y="163"/>
                </a:cxn>
                <a:cxn ang="0">
                  <a:pos x="56" y="183"/>
                </a:cxn>
                <a:cxn ang="0">
                  <a:pos x="46" y="199"/>
                </a:cxn>
                <a:cxn ang="0">
                  <a:pos x="34" y="210"/>
                </a:cxn>
                <a:cxn ang="0">
                  <a:pos x="20" y="210"/>
                </a:cxn>
                <a:cxn ang="0">
                  <a:pos x="3" y="199"/>
                </a:cxn>
              </a:cxnLst>
              <a:rect l="0" t="0" r="r" b="b"/>
              <a:pathLst>
                <a:path w="199" h="210">
                  <a:moveTo>
                    <a:pt x="3" y="199"/>
                  </a:moveTo>
                  <a:lnTo>
                    <a:pt x="2" y="196"/>
                  </a:lnTo>
                  <a:lnTo>
                    <a:pt x="1" y="186"/>
                  </a:lnTo>
                  <a:lnTo>
                    <a:pt x="0" y="169"/>
                  </a:lnTo>
                  <a:lnTo>
                    <a:pt x="0" y="149"/>
                  </a:lnTo>
                  <a:lnTo>
                    <a:pt x="2" y="125"/>
                  </a:lnTo>
                  <a:lnTo>
                    <a:pt x="6" y="98"/>
                  </a:lnTo>
                  <a:lnTo>
                    <a:pt x="15" y="72"/>
                  </a:lnTo>
                  <a:lnTo>
                    <a:pt x="28" y="44"/>
                  </a:lnTo>
                  <a:lnTo>
                    <a:pt x="42" y="27"/>
                  </a:lnTo>
                  <a:lnTo>
                    <a:pt x="58" y="14"/>
                  </a:lnTo>
                  <a:lnTo>
                    <a:pt x="77" y="6"/>
                  </a:lnTo>
                  <a:lnTo>
                    <a:pt x="96" y="1"/>
                  </a:lnTo>
                  <a:lnTo>
                    <a:pt x="116" y="0"/>
                  </a:lnTo>
                  <a:lnTo>
                    <a:pt x="134" y="2"/>
                  </a:lnTo>
                  <a:lnTo>
                    <a:pt x="152" y="6"/>
                  </a:lnTo>
                  <a:lnTo>
                    <a:pt x="164" y="12"/>
                  </a:lnTo>
                  <a:lnTo>
                    <a:pt x="175" y="19"/>
                  </a:lnTo>
                  <a:lnTo>
                    <a:pt x="184" y="28"/>
                  </a:lnTo>
                  <a:lnTo>
                    <a:pt x="192" y="37"/>
                  </a:lnTo>
                  <a:lnTo>
                    <a:pt x="197" y="47"/>
                  </a:lnTo>
                  <a:lnTo>
                    <a:pt x="199" y="57"/>
                  </a:lnTo>
                  <a:lnTo>
                    <a:pt x="198" y="65"/>
                  </a:lnTo>
                  <a:lnTo>
                    <a:pt x="193" y="73"/>
                  </a:lnTo>
                  <a:lnTo>
                    <a:pt x="185" y="77"/>
                  </a:lnTo>
                  <a:lnTo>
                    <a:pt x="174" y="81"/>
                  </a:lnTo>
                  <a:lnTo>
                    <a:pt x="159" y="82"/>
                  </a:lnTo>
                  <a:lnTo>
                    <a:pt x="144" y="82"/>
                  </a:lnTo>
                  <a:lnTo>
                    <a:pt x="129" y="83"/>
                  </a:lnTo>
                  <a:lnTo>
                    <a:pt x="114" y="84"/>
                  </a:lnTo>
                  <a:lnTo>
                    <a:pt x="100" y="87"/>
                  </a:lnTo>
                  <a:lnTo>
                    <a:pt x="89" y="92"/>
                  </a:lnTo>
                  <a:lnTo>
                    <a:pt x="81" y="99"/>
                  </a:lnTo>
                  <a:lnTo>
                    <a:pt x="80" y="100"/>
                  </a:lnTo>
                  <a:lnTo>
                    <a:pt x="80" y="103"/>
                  </a:lnTo>
                  <a:lnTo>
                    <a:pt x="79" y="104"/>
                  </a:lnTo>
                  <a:lnTo>
                    <a:pt x="78" y="106"/>
                  </a:lnTo>
                  <a:lnTo>
                    <a:pt x="74" y="121"/>
                  </a:lnTo>
                  <a:lnTo>
                    <a:pt x="70" y="142"/>
                  </a:lnTo>
                  <a:lnTo>
                    <a:pt x="63" y="163"/>
                  </a:lnTo>
                  <a:lnTo>
                    <a:pt x="56" y="183"/>
                  </a:lnTo>
                  <a:lnTo>
                    <a:pt x="46" y="199"/>
                  </a:lnTo>
                  <a:lnTo>
                    <a:pt x="34" y="210"/>
                  </a:lnTo>
                  <a:lnTo>
                    <a:pt x="20" y="210"/>
                  </a:lnTo>
                  <a:lnTo>
                    <a:pt x="3" y="199"/>
                  </a:lnTo>
                  <a:close/>
                </a:path>
              </a:pathLst>
            </a:custGeom>
            <a:solidFill>
              <a:srgbClr val="B7917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61" name="Freeform 65"/>
            <p:cNvSpPr>
              <a:spLocks/>
            </p:cNvSpPr>
            <p:nvPr/>
          </p:nvSpPr>
          <p:spPr bwMode="auto">
            <a:xfrm>
              <a:off x="755" y="2963"/>
              <a:ext cx="98" cy="103"/>
            </a:xfrm>
            <a:custGeom>
              <a:avLst/>
              <a:gdLst/>
              <a:ahLst/>
              <a:cxnLst>
                <a:cxn ang="0">
                  <a:pos x="3" y="196"/>
                </a:cxn>
                <a:cxn ang="0">
                  <a:pos x="2" y="193"/>
                </a:cxn>
                <a:cxn ang="0">
                  <a:pos x="1" y="181"/>
                </a:cxn>
                <a:cxn ang="0">
                  <a:pos x="0" y="165"/>
                </a:cxn>
                <a:cxn ang="0">
                  <a:pos x="0" y="144"/>
                </a:cxn>
                <a:cxn ang="0">
                  <a:pos x="2" y="120"/>
                </a:cxn>
                <a:cxn ang="0">
                  <a:pos x="7" y="95"/>
                </a:cxn>
                <a:cxn ang="0">
                  <a:pos x="15" y="68"/>
                </a:cxn>
                <a:cxn ang="0">
                  <a:pos x="28" y="43"/>
                </a:cxn>
                <a:cxn ang="0">
                  <a:pos x="41" y="26"/>
                </a:cxn>
                <a:cxn ang="0">
                  <a:pos x="57" y="14"/>
                </a:cxn>
                <a:cxn ang="0">
                  <a:pos x="76" y="6"/>
                </a:cxn>
                <a:cxn ang="0">
                  <a:pos x="96" y="1"/>
                </a:cxn>
                <a:cxn ang="0">
                  <a:pos x="115" y="0"/>
                </a:cxn>
                <a:cxn ang="0">
                  <a:pos x="132" y="3"/>
                </a:cxn>
                <a:cxn ang="0">
                  <a:pos x="149" y="6"/>
                </a:cxn>
                <a:cxn ang="0">
                  <a:pos x="161" y="12"/>
                </a:cxn>
                <a:cxn ang="0">
                  <a:pos x="172" y="19"/>
                </a:cxn>
                <a:cxn ang="0">
                  <a:pos x="181" y="27"/>
                </a:cxn>
                <a:cxn ang="0">
                  <a:pos x="188" y="36"/>
                </a:cxn>
                <a:cxn ang="0">
                  <a:pos x="192" y="46"/>
                </a:cxn>
                <a:cxn ang="0">
                  <a:pos x="195" y="56"/>
                </a:cxn>
                <a:cxn ang="0">
                  <a:pos x="193" y="64"/>
                </a:cxn>
                <a:cxn ang="0">
                  <a:pos x="189" y="71"/>
                </a:cxn>
                <a:cxn ang="0">
                  <a:pos x="181" y="75"/>
                </a:cxn>
                <a:cxn ang="0">
                  <a:pos x="169" y="79"/>
                </a:cxn>
                <a:cxn ang="0">
                  <a:pos x="155" y="80"/>
                </a:cxn>
                <a:cxn ang="0">
                  <a:pos x="140" y="80"/>
                </a:cxn>
                <a:cxn ang="0">
                  <a:pos x="125" y="81"/>
                </a:cxn>
                <a:cxn ang="0">
                  <a:pos x="112" y="82"/>
                </a:cxn>
                <a:cxn ang="0">
                  <a:pos x="98" y="84"/>
                </a:cxn>
                <a:cxn ang="0">
                  <a:pos x="87" y="89"/>
                </a:cxn>
                <a:cxn ang="0">
                  <a:pos x="79" y="96"/>
                </a:cxn>
                <a:cxn ang="0">
                  <a:pos x="78" y="97"/>
                </a:cxn>
                <a:cxn ang="0">
                  <a:pos x="77" y="99"/>
                </a:cxn>
                <a:cxn ang="0">
                  <a:pos x="76" y="101"/>
                </a:cxn>
                <a:cxn ang="0">
                  <a:pos x="76" y="103"/>
                </a:cxn>
                <a:cxn ang="0">
                  <a:pos x="71" y="118"/>
                </a:cxn>
                <a:cxn ang="0">
                  <a:pos x="67" y="137"/>
                </a:cxn>
                <a:cxn ang="0">
                  <a:pos x="61" y="158"/>
                </a:cxn>
                <a:cxn ang="0">
                  <a:pos x="54" y="179"/>
                </a:cxn>
                <a:cxn ang="0">
                  <a:pos x="45" y="195"/>
                </a:cxn>
                <a:cxn ang="0">
                  <a:pos x="33" y="205"/>
                </a:cxn>
                <a:cxn ang="0">
                  <a:pos x="19" y="207"/>
                </a:cxn>
                <a:cxn ang="0">
                  <a:pos x="3" y="196"/>
                </a:cxn>
              </a:cxnLst>
              <a:rect l="0" t="0" r="r" b="b"/>
              <a:pathLst>
                <a:path w="195" h="207">
                  <a:moveTo>
                    <a:pt x="3" y="196"/>
                  </a:moveTo>
                  <a:lnTo>
                    <a:pt x="2" y="193"/>
                  </a:lnTo>
                  <a:lnTo>
                    <a:pt x="1" y="181"/>
                  </a:lnTo>
                  <a:lnTo>
                    <a:pt x="0" y="165"/>
                  </a:lnTo>
                  <a:lnTo>
                    <a:pt x="0" y="144"/>
                  </a:lnTo>
                  <a:lnTo>
                    <a:pt x="2" y="120"/>
                  </a:lnTo>
                  <a:lnTo>
                    <a:pt x="7" y="95"/>
                  </a:lnTo>
                  <a:lnTo>
                    <a:pt x="15" y="68"/>
                  </a:lnTo>
                  <a:lnTo>
                    <a:pt x="28" y="43"/>
                  </a:lnTo>
                  <a:lnTo>
                    <a:pt x="41" y="26"/>
                  </a:lnTo>
                  <a:lnTo>
                    <a:pt x="57" y="14"/>
                  </a:lnTo>
                  <a:lnTo>
                    <a:pt x="76" y="6"/>
                  </a:lnTo>
                  <a:lnTo>
                    <a:pt x="96" y="1"/>
                  </a:lnTo>
                  <a:lnTo>
                    <a:pt x="115" y="0"/>
                  </a:lnTo>
                  <a:lnTo>
                    <a:pt x="132" y="3"/>
                  </a:lnTo>
                  <a:lnTo>
                    <a:pt x="149" y="6"/>
                  </a:lnTo>
                  <a:lnTo>
                    <a:pt x="161" y="12"/>
                  </a:lnTo>
                  <a:lnTo>
                    <a:pt x="172" y="19"/>
                  </a:lnTo>
                  <a:lnTo>
                    <a:pt x="181" y="27"/>
                  </a:lnTo>
                  <a:lnTo>
                    <a:pt x="188" y="36"/>
                  </a:lnTo>
                  <a:lnTo>
                    <a:pt x="192" y="46"/>
                  </a:lnTo>
                  <a:lnTo>
                    <a:pt x="195" y="56"/>
                  </a:lnTo>
                  <a:lnTo>
                    <a:pt x="193" y="64"/>
                  </a:lnTo>
                  <a:lnTo>
                    <a:pt x="189" y="71"/>
                  </a:lnTo>
                  <a:lnTo>
                    <a:pt x="181" y="75"/>
                  </a:lnTo>
                  <a:lnTo>
                    <a:pt x="169" y="79"/>
                  </a:lnTo>
                  <a:lnTo>
                    <a:pt x="155" y="80"/>
                  </a:lnTo>
                  <a:lnTo>
                    <a:pt x="140" y="80"/>
                  </a:lnTo>
                  <a:lnTo>
                    <a:pt x="125" y="81"/>
                  </a:lnTo>
                  <a:lnTo>
                    <a:pt x="112" y="82"/>
                  </a:lnTo>
                  <a:lnTo>
                    <a:pt x="98" y="84"/>
                  </a:lnTo>
                  <a:lnTo>
                    <a:pt x="87" y="89"/>
                  </a:lnTo>
                  <a:lnTo>
                    <a:pt x="79" y="96"/>
                  </a:lnTo>
                  <a:lnTo>
                    <a:pt x="78" y="97"/>
                  </a:lnTo>
                  <a:lnTo>
                    <a:pt x="77" y="99"/>
                  </a:lnTo>
                  <a:lnTo>
                    <a:pt x="76" y="101"/>
                  </a:lnTo>
                  <a:lnTo>
                    <a:pt x="76" y="103"/>
                  </a:lnTo>
                  <a:lnTo>
                    <a:pt x="71" y="118"/>
                  </a:lnTo>
                  <a:lnTo>
                    <a:pt x="67" y="137"/>
                  </a:lnTo>
                  <a:lnTo>
                    <a:pt x="61" y="158"/>
                  </a:lnTo>
                  <a:lnTo>
                    <a:pt x="54" y="179"/>
                  </a:lnTo>
                  <a:lnTo>
                    <a:pt x="45" y="195"/>
                  </a:lnTo>
                  <a:lnTo>
                    <a:pt x="33" y="205"/>
                  </a:lnTo>
                  <a:lnTo>
                    <a:pt x="19" y="207"/>
                  </a:lnTo>
                  <a:lnTo>
                    <a:pt x="3" y="196"/>
                  </a:lnTo>
                  <a:close/>
                </a:path>
              </a:pathLst>
            </a:custGeom>
            <a:solidFill>
              <a:srgbClr val="B289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62" name="Freeform 66"/>
            <p:cNvSpPr>
              <a:spLocks/>
            </p:cNvSpPr>
            <p:nvPr/>
          </p:nvSpPr>
          <p:spPr bwMode="auto">
            <a:xfrm>
              <a:off x="757" y="2963"/>
              <a:ext cx="95" cy="101"/>
            </a:xfrm>
            <a:custGeom>
              <a:avLst/>
              <a:gdLst/>
              <a:ahLst/>
              <a:cxnLst>
                <a:cxn ang="0">
                  <a:pos x="2" y="192"/>
                </a:cxn>
                <a:cxn ang="0">
                  <a:pos x="2" y="188"/>
                </a:cxn>
                <a:cxn ang="0">
                  <a:pos x="1" y="177"/>
                </a:cxn>
                <a:cxn ang="0">
                  <a:pos x="0" y="161"/>
                </a:cxn>
                <a:cxn ang="0">
                  <a:pos x="0" y="140"/>
                </a:cxn>
                <a:cxn ang="0">
                  <a:pos x="2" y="116"/>
                </a:cxn>
                <a:cxn ang="0">
                  <a:pos x="7" y="91"/>
                </a:cxn>
                <a:cxn ang="0">
                  <a:pos x="15" y="66"/>
                </a:cxn>
                <a:cxn ang="0">
                  <a:pos x="27" y="42"/>
                </a:cxn>
                <a:cxn ang="0">
                  <a:pos x="40" y="26"/>
                </a:cxn>
                <a:cxn ang="0">
                  <a:pos x="57" y="13"/>
                </a:cxn>
                <a:cxn ang="0">
                  <a:pos x="74" y="5"/>
                </a:cxn>
                <a:cxn ang="0">
                  <a:pos x="92" y="2"/>
                </a:cxn>
                <a:cxn ang="0">
                  <a:pos x="111" y="0"/>
                </a:cxn>
                <a:cxn ang="0">
                  <a:pos x="129" y="2"/>
                </a:cxn>
                <a:cxn ang="0">
                  <a:pos x="144" y="5"/>
                </a:cxn>
                <a:cxn ang="0">
                  <a:pos x="157" y="11"/>
                </a:cxn>
                <a:cxn ang="0">
                  <a:pos x="167" y="18"/>
                </a:cxn>
                <a:cxn ang="0">
                  <a:pos x="176" y="27"/>
                </a:cxn>
                <a:cxn ang="0">
                  <a:pos x="183" y="36"/>
                </a:cxn>
                <a:cxn ang="0">
                  <a:pos x="188" y="45"/>
                </a:cxn>
                <a:cxn ang="0">
                  <a:pos x="190" y="55"/>
                </a:cxn>
                <a:cxn ang="0">
                  <a:pos x="189" y="63"/>
                </a:cxn>
                <a:cxn ang="0">
                  <a:pos x="185" y="70"/>
                </a:cxn>
                <a:cxn ang="0">
                  <a:pos x="175" y="74"/>
                </a:cxn>
                <a:cxn ang="0">
                  <a:pos x="165" y="76"/>
                </a:cxn>
                <a:cxn ang="0">
                  <a:pos x="151" y="78"/>
                </a:cxn>
                <a:cxn ang="0">
                  <a:pos x="137" y="78"/>
                </a:cxn>
                <a:cxn ang="0">
                  <a:pos x="122" y="78"/>
                </a:cxn>
                <a:cxn ang="0">
                  <a:pos x="108" y="79"/>
                </a:cxn>
                <a:cxn ang="0">
                  <a:pos x="95" y="81"/>
                </a:cxn>
                <a:cxn ang="0">
                  <a:pos x="84" y="86"/>
                </a:cxn>
                <a:cxn ang="0">
                  <a:pos x="76" y="93"/>
                </a:cxn>
                <a:cxn ang="0">
                  <a:pos x="75" y="94"/>
                </a:cxn>
                <a:cxn ang="0">
                  <a:pos x="74" y="96"/>
                </a:cxn>
                <a:cxn ang="0">
                  <a:pos x="73" y="97"/>
                </a:cxn>
                <a:cxn ang="0">
                  <a:pos x="73" y="100"/>
                </a:cxn>
                <a:cxn ang="0">
                  <a:pos x="68" y="114"/>
                </a:cxn>
                <a:cxn ang="0">
                  <a:pos x="64" y="133"/>
                </a:cxn>
                <a:cxn ang="0">
                  <a:pos x="58" y="154"/>
                </a:cxn>
                <a:cxn ang="0">
                  <a:pos x="51" y="174"/>
                </a:cxn>
                <a:cxn ang="0">
                  <a:pos x="43" y="191"/>
                </a:cxn>
                <a:cxn ang="0">
                  <a:pos x="31" y="201"/>
                </a:cxn>
                <a:cxn ang="0">
                  <a:pos x="19" y="202"/>
                </a:cxn>
                <a:cxn ang="0">
                  <a:pos x="2" y="192"/>
                </a:cxn>
              </a:cxnLst>
              <a:rect l="0" t="0" r="r" b="b"/>
              <a:pathLst>
                <a:path w="190" h="202">
                  <a:moveTo>
                    <a:pt x="2" y="192"/>
                  </a:moveTo>
                  <a:lnTo>
                    <a:pt x="2" y="188"/>
                  </a:lnTo>
                  <a:lnTo>
                    <a:pt x="1" y="177"/>
                  </a:lnTo>
                  <a:lnTo>
                    <a:pt x="0" y="161"/>
                  </a:lnTo>
                  <a:lnTo>
                    <a:pt x="0" y="140"/>
                  </a:lnTo>
                  <a:lnTo>
                    <a:pt x="2" y="116"/>
                  </a:lnTo>
                  <a:lnTo>
                    <a:pt x="7" y="91"/>
                  </a:lnTo>
                  <a:lnTo>
                    <a:pt x="15" y="66"/>
                  </a:lnTo>
                  <a:lnTo>
                    <a:pt x="27" y="42"/>
                  </a:lnTo>
                  <a:lnTo>
                    <a:pt x="40" y="26"/>
                  </a:lnTo>
                  <a:lnTo>
                    <a:pt x="57" y="13"/>
                  </a:lnTo>
                  <a:lnTo>
                    <a:pt x="74" y="5"/>
                  </a:lnTo>
                  <a:lnTo>
                    <a:pt x="92" y="2"/>
                  </a:lnTo>
                  <a:lnTo>
                    <a:pt x="111" y="0"/>
                  </a:lnTo>
                  <a:lnTo>
                    <a:pt x="129" y="2"/>
                  </a:lnTo>
                  <a:lnTo>
                    <a:pt x="144" y="5"/>
                  </a:lnTo>
                  <a:lnTo>
                    <a:pt x="157" y="11"/>
                  </a:lnTo>
                  <a:lnTo>
                    <a:pt x="167" y="18"/>
                  </a:lnTo>
                  <a:lnTo>
                    <a:pt x="176" y="27"/>
                  </a:lnTo>
                  <a:lnTo>
                    <a:pt x="183" y="36"/>
                  </a:lnTo>
                  <a:lnTo>
                    <a:pt x="188" y="45"/>
                  </a:lnTo>
                  <a:lnTo>
                    <a:pt x="190" y="55"/>
                  </a:lnTo>
                  <a:lnTo>
                    <a:pt x="189" y="63"/>
                  </a:lnTo>
                  <a:lnTo>
                    <a:pt x="185" y="70"/>
                  </a:lnTo>
                  <a:lnTo>
                    <a:pt x="175" y="74"/>
                  </a:lnTo>
                  <a:lnTo>
                    <a:pt x="165" y="76"/>
                  </a:lnTo>
                  <a:lnTo>
                    <a:pt x="151" y="78"/>
                  </a:lnTo>
                  <a:lnTo>
                    <a:pt x="137" y="78"/>
                  </a:lnTo>
                  <a:lnTo>
                    <a:pt x="122" y="78"/>
                  </a:lnTo>
                  <a:lnTo>
                    <a:pt x="108" y="79"/>
                  </a:lnTo>
                  <a:lnTo>
                    <a:pt x="95" y="81"/>
                  </a:lnTo>
                  <a:lnTo>
                    <a:pt x="84" y="86"/>
                  </a:lnTo>
                  <a:lnTo>
                    <a:pt x="76" y="93"/>
                  </a:lnTo>
                  <a:lnTo>
                    <a:pt x="75" y="94"/>
                  </a:lnTo>
                  <a:lnTo>
                    <a:pt x="74" y="96"/>
                  </a:lnTo>
                  <a:lnTo>
                    <a:pt x="73" y="97"/>
                  </a:lnTo>
                  <a:lnTo>
                    <a:pt x="73" y="100"/>
                  </a:lnTo>
                  <a:lnTo>
                    <a:pt x="68" y="114"/>
                  </a:lnTo>
                  <a:lnTo>
                    <a:pt x="64" y="133"/>
                  </a:lnTo>
                  <a:lnTo>
                    <a:pt x="58" y="154"/>
                  </a:lnTo>
                  <a:lnTo>
                    <a:pt x="51" y="174"/>
                  </a:lnTo>
                  <a:lnTo>
                    <a:pt x="43" y="191"/>
                  </a:lnTo>
                  <a:lnTo>
                    <a:pt x="31" y="201"/>
                  </a:lnTo>
                  <a:lnTo>
                    <a:pt x="19" y="202"/>
                  </a:lnTo>
                  <a:lnTo>
                    <a:pt x="2" y="192"/>
                  </a:lnTo>
                  <a:close/>
                </a:path>
              </a:pathLst>
            </a:custGeom>
            <a:solidFill>
              <a:srgbClr val="AA7C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63" name="Freeform 67"/>
            <p:cNvSpPr>
              <a:spLocks/>
            </p:cNvSpPr>
            <p:nvPr/>
          </p:nvSpPr>
          <p:spPr bwMode="auto">
            <a:xfrm>
              <a:off x="757" y="2964"/>
              <a:ext cx="93" cy="98"/>
            </a:xfrm>
            <a:custGeom>
              <a:avLst/>
              <a:gdLst/>
              <a:ahLst/>
              <a:cxnLst>
                <a:cxn ang="0">
                  <a:pos x="1" y="186"/>
                </a:cxn>
                <a:cxn ang="0">
                  <a:pos x="1" y="183"/>
                </a:cxn>
                <a:cxn ang="0">
                  <a:pos x="0" y="171"/>
                </a:cxn>
                <a:cxn ang="0">
                  <a:pos x="0" y="154"/>
                </a:cxn>
                <a:cxn ang="0">
                  <a:pos x="1" y="133"/>
                </a:cxn>
                <a:cxn ang="0">
                  <a:pos x="4" y="110"/>
                </a:cxn>
                <a:cxn ang="0">
                  <a:pos x="8" y="86"/>
                </a:cxn>
                <a:cxn ang="0">
                  <a:pos x="15" y="62"/>
                </a:cxn>
                <a:cxn ang="0">
                  <a:pos x="27" y="39"/>
                </a:cxn>
                <a:cxn ang="0">
                  <a:pos x="39" y="23"/>
                </a:cxn>
                <a:cxn ang="0">
                  <a:pos x="56" y="11"/>
                </a:cxn>
                <a:cxn ang="0">
                  <a:pos x="73" y="4"/>
                </a:cxn>
                <a:cxn ang="0">
                  <a:pos x="91" y="0"/>
                </a:cxn>
                <a:cxn ang="0">
                  <a:pos x="110" y="0"/>
                </a:cxn>
                <a:cxn ang="0">
                  <a:pos x="126" y="1"/>
                </a:cxn>
                <a:cxn ang="0">
                  <a:pos x="141" y="4"/>
                </a:cxn>
                <a:cxn ang="0">
                  <a:pos x="154" y="10"/>
                </a:cxn>
                <a:cxn ang="0">
                  <a:pos x="164" y="17"/>
                </a:cxn>
                <a:cxn ang="0">
                  <a:pos x="172" y="25"/>
                </a:cxn>
                <a:cxn ang="0">
                  <a:pos x="179" y="34"/>
                </a:cxn>
                <a:cxn ang="0">
                  <a:pos x="184" y="42"/>
                </a:cxn>
                <a:cxn ang="0">
                  <a:pos x="186" y="51"/>
                </a:cxn>
                <a:cxn ang="0">
                  <a:pos x="185" y="59"/>
                </a:cxn>
                <a:cxn ang="0">
                  <a:pos x="180" y="66"/>
                </a:cxn>
                <a:cxn ang="0">
                  <a:pos x="172" y="71"/>
                </a:cxn>
                <a:cxn ang="0">
                  <a:pos x="162" y="73"/>
                </a:cxn>
                <a:cxn ang="0">
                  <a:pos x="148" y="74"/>
                </a:cxn>
                <a:cxn ang="0">
                  <a:pos x="134" y="74"/>
                </a:cxn>
                <a:cxn ang="0">
                  <a:pos x="119" y="76"/>
                </a:cxn>
                <a:cxn ang="0">
                  <a:pos x="105" y="77"/>
                </a:cxn>
                <a:cxn ang="0">
                  <a:pos x="93" y="78"/>
                </a:cxn>
                <a:cxn ang="0">
                  <a:pos x="81" y="83"/>
                </a:cxn>
                <a:cxn ang="0">
                  <a:pos x="73" y="88"/>
                </a:cxn>
                <a:cxn ang="0">
                  <a:pos x="72" y="89"/>
                </a:cxn>
                <a:cxn ang="0">
                  <a:pos x="72" y="92"/>
                </a:cxn>
                <a:cxn ang="0">
                  <a:pos x="71" y="93"/>
                </a:cxn>
                <a:cxn ang="0">
                  <a:pos x="69" y="95"/>
                </a:cxn>
                <a:cxn ang="0">
                  <a:pos x="66" y="109"/>
                </a:cxn>
                <a:cxn ang="0">
                  <a:pos x="61" y="129"/>
                </a:cxn>
                <a:cxn ang="0">
                  <a:pos x="56" y="149"/>
                </a:cxn>
                <a:cxn ang="0">
                  <a:pos x="50" y="169"/>
                </a:cxn>
                <a:cxn ang="0">
                  <a:pos x="41" y="185"/>
                </a:cxn>
                <a:cxn ang="0">
                  <a:pos x="30" y="195"/>
                </a:cxn>
                <a:cxn ang="0">
                  <a:pos x="18" y="197"/>
                </a:cxn>
                <a:cxn ang="0">
                  <a:pos x="1" y="186"/>
                </a:cxn>
              </a:cxnLst>
              <a:rect l="0" t="0" r="r" b="b"/>
              <a:pathLst>
                <a:path w="186" h="197">
                  <a:moveTo>
                    <a:pt x="1" y="186"/>
                  </a:moveTo>
                  <a:lnTo>
                    <a:pt x="1" y="183"/>
                  </a:lnTo>
                  <a:lnTo>
                    <a:pt x="0" y="171"/>
                  </a:lnTo>
                  <a:lnTo>
                    <a:pt x="0" y="154"/>
                  </a:lnTo>
                  <a:lnTo>
                    <a:pt x="1" y="133"/>
                  </a:lnTo>
                  <a:lnTo>
                    <a:pt x="4" y="110"/>
                  </a:lnTo>
                  <a:lnTo>
                    <a:pt x="8" y="86"/>
                  </a:lnTo>
                  <a:lnTo>
                    <a:pt x="15" y="62"/>
                  </a:lnTo>
                  <a:lnTo>
                    <a:pt x="27" y="39"/>
                  </a:lnTo>
                  <a:lnTo>
                    <a:pt x="39" y="23"/>
                  </a:lnTo>
                  <a:lnTo>
                    <a:pt x="56" y="11"/>
                  </a:lnTo>
                  <a:lnTo>
                    <a:pt x="73" y="4"/>
                  </a:lnTo>
                  <a:lnTo>
                    <a:pt x="91" y="0"/>
                  </a:lnTo>
                  <a:lnTo>
                    <a:pt x="110" y="0"/>
                  </a:lnTo>
                  <a:lnTo>
                    <a:pt x="126" y="1"/>
                  </a:lnTo>
                  <a:lnTo>
                    <a:pt x="141" y="4"/>
                  </a:lnTo>
                  <a:lnTo>
                    <a:pt x="154" y="10"/>
                  </a:lnTo>
                  <a:lnTo>
                    <a:pt x="164" y="17"/>
                  </a:lnTo>
                  <a:lnTo>
                    <a:pt x="172" y="25"/>
                  </a:lnTo>
                  <a:lnTo>
                    <a:pt x="179" y="34"/>
                  </a:lnTo>
                  <a:lnTo>
                    <a:pt x="184" y="42"/>
                  </a:lnTo>
                  <a:lnTo>
                    <a:pt x="186" y="51"/>
                  </a:lnTo>
                  <a:lnTo>
                    <a:pt x="185" y="59"/>
                  </a:lnTo>
                  <a:lnTo>
                    <a:pt x="180" y="66"/>
                  </a:lnTo>
                  <a:lnTo>
                    <a:pt x="172" y="71"/>
                  </a:lnTo>
                  <a:lnTo>
                    <a:pt x="162" y="73"/>
                  </a:lnTo>
                  <a:lnTo>
                    <a:pt x="148" y="74"/>
                  </a:lnTo>
                  <a:lnTo>
                    <a:pt x="134" y="74"/>
                  </a:lnTo>
                  <a:lnTo>
                    <a:pt x="119" y="76"/>
                  </a:lnTo>
                  <a:lnTo>
                    <a:pt x="105" y="77"/>
                  </a:lnTo>
                  <a:lnTo>
                    <a:pt x="93" y="78"/>
                  </a:lnTo>
                  <a:lnTo>
                    <a:pt x="81" y="83"/>
                  </a:lnTo>
                  <a:lnTo>
                    <a:pt x="73" y="88"/>
                  </a:lnTo>
                  <a:lnTo>
                    <a:pt x="72" y="89"/>
                  </a:lnTo>
                  <a:lnTo>
                    <a:pt x="72" y="92"/>
                  </a:lnTo>
                  <a:lnTo>
                    <a:pt x="71" y="93"/>
                  </a:lnTo>
                  <a:lnTo>
                    <a:pt x="69" y="95"/>
                  </a:lnTo>
                  <a:lnTo>
                    <a:pt x="66" y="109"/>
                  </a:lnTo>
                  <a:lnTo>
                    <a:pt x="61" y="129"/>
                  </a:lnTo>
                  <a:lnTo>
                    <a:pt x="56" y="149"/>
                  </a:lnTo>
                  <a:lnTo>
                    <a:pt x="50" y="169"/>
                  </a:lnTo>
                  <a:lnTo>
                    <a:pt x="41" y="185"/>
                  </a:lnTo>
                  <a:lnTo>
                    <a:pt x="30" y="195"/>
                  </a:lnTo>
                  <a:lnTo>
                    <a:pt x="18" y="197"/>
                  </a:lnTo>
                  <a:lnTo>
                    <a:pt x="1" y="186"/>
                  </a:lnTo>
                  <a:close/>
                </a:path>
              </a:pathLst>
            </a:custGeom>
            <a:solidFill>
              <a:srgbClr val="A575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64" name="Freeform 68"/>
            <p:cNvSpPr>
              <a:spLocks/>
            </p:cNvSpPr>
            <p:nvPr/>
          </p:nvSpPr>
          <p:spPr bwMode="auto">
            <a:xfrm>
              <a:off x="758" y="2964"/>
              <a:ext cx="90" cy="97"/>
            </a:xfrm>
            <a:custGeom>
              <a:avLst/>
              <a:gdLst/>
              <a:ahLst/>
              <a:cxnLst>
                <a:cxn ang="0">
                  <a:pos x="0" y="184"/>
                </a:cxn>
                <a:cxn ang="0">
                  <a:pos x="0" y="169"/>
                </a:cxn>
                <a:cxn ang="0">
                  <a:pos x="1" y="131"/>
                </a:cxn>
                <a:cxn ang="0">
                  <a:pos x="8" y="84"/>
                </a:cxn>
                <a:cxn ang="0">
                  <a:pos x="25" y="39"/>
                </a:cxn>
                <a:cxn ang="0">
                  <a:pos x="38" y="24"/>
                </a:cxn>
                <a:cxn ang="0">
                  <a:pos x="53" y="12"/>
                </a:cxn>
                <a:cxn ang="0">
                  <a:pos x="70" y="5"/>
                </a:cxn>
                <a:cxn ang="0">
                  <a:pos x="88" y="1"/>
                </a:cxn>
                <a:cxn ang="0">
                  <a:pos x="106" y="0"/>
                </a:cxn>
                <a:cxn ang="0">
                  <a:pos x="122" y="2"/>
                </a:cxn>
                <a:cxn ang="0">
                  <a:pos x="137" y="5"/>
                </a:cxn>
                <a:cxn ang="0">
                  <a:pos x="148" y="10"/>
                </a:cxn>
                <a:cxn ang="0">
                  <a:pos x="158" y="17"/>
                </a:cxn>
                <a:cxn ang="0">
                  <a:pos x="166" y="25"/>
                </a:cxn>
                <a:cxn ang="0">
                  <a:pos x="172" y="33"/>
                </a:cxn>
                <a:cxn ang="0">
                  <a:pos x="177" y="42"/>
                </a:cxn>
                <a:cxn ang="0">
                  <a:pos x="179" y="51"/>
                </a:cxn>
                <a:cxn ang="0">
                  <a:pos x="178" y="58"/>
                </a:cxn>
                <a:cxn ang="0">
                  <a:pos x="175" y="65"/>
                </a:cxn>
                <a:cxn ang="0">
                  <a:pos x="167" y="70"/>
                </a:cxn>
                <a:cxn ang="0">
                  <a:pos x="156" y="72"/>
                </a:cxn>
                <a:cxn ang="0">
                  <a:pos x="143" y="73"/>
                </a:cxn>
                <a:cxn ang="0">
                  <a:pos x="129" y="73"/>
                </a:cxn>
                <a:cxn ang="0">
                  <a:pos x="115" y="74"/>
                </a:cxn>
                <a:cxn ang="0">
                  <a:pos x="100" y="76"/>
                </a:cxn>
                <a:cxn ang="0">
                  <a:pos x="87" y="77"/>
                </a:cxn>
                <a:cxn ang="0">
                  <a:pos x="77" y="81"/>
                </a:cxn>
                <a:cxn ang="0">
                  <a:pos x="69" y="87"/>
                </a:cxn>
                <a:cxn ang="0">
                  <a:pos x="68" y="88"/>
                </a:cxn>
                <a:cxn ang="0">
                  <a:pos x="66" y="89"/>
                </a:cxn>
                <a:cxn ang="0">
                  <a:pos x="65" y="92"/>
                </a:cxn>
                <a:cxn ang="0">
                  <a:pos x="65" y="93"/>
                </a:cxn>
                <a:cxn ang="0">
                  <a:pos x="62" y="107"/>
                </a:cxn>
                <a:cxn ang="0">
                  <a:pos x="57" y="125"/>
                </a:cxn>
                <a:cxn ang="0">
                  <a:pos x="53" y="146"/>
                </a:cxn>
                <a:cxn ang="0">
                  <a:pos x="46" y="165"/>
                </a:cxn>
                <a:cxn ang="0">
                  <a:pos x="38" y="182"/>
                </a:cxn>
                <a:cxn ang="0">
                  <a:pos x="27" y="192"/>
                </a:cxn>
                <a:cxn ang="0">
                  <a:pos x="15" y="193"/>
                </a:cxn>
                <a:cxn ang="0">
                  <a:pos x="0" y="184"/>
                </a:cxn>
              </a:cxnLst>
              <a:rect l="0" t="0" r="r" b="b"/>
              <a:pathLst>
                <a:path w="179" h="193">
                  <a:moveTo>
                    <a:pt x="0" y="184"/>
                  </a:moveTo>
                  <a:lnTo>
                    <a:pt x="0" y="169"/>
                  </a:lnTo>
                  <a:lnTo>
                    <a:pt x="1" y="131"/>
                  </a:lnTo>
                  <a:lnTo>
                    <a:pt x="8" y="84"/>
                  </a:lnTo>
                  <a:lnTo>
                    <a:pt x="25" y="39"/>
                  </a:lnTo>
                  <a:lnTo>
                    <a:pt x="38" y="24"/>
                  </a:lnTo>
                  <a:lnTo>
                    <a:pt x="53" y="12"/>
                  </a:lnTo>
                  <a:lnTo>
                    <a:pt x="70" y="5"/>
                  </a:lnTo>
                  <a:lnTo>
                    <a:pt x="88" y="1"/>
                  </a:lnTo>
                  <a:lnTo>
                    <a:pt x="106" y="0"/>
                  </a:lnTo>
                  <a:lnTo>
                    <a:pt x="122" y="2"/>
                  </a:lnTo>
                  <a:lnTo>
                    <a:pt x="137" y="5"/>
                  </a:lnTo>
                  <a:lnTo>
                    <a:pt x="148" y="10"/>
                  </a:lnTo>
                  <a:lnTo>
                    <a:pt x="158" y="17"/>
                  </a:lnTo>
                  <a:lnTo>
                    <a:pt x="166" y="25"/>
                  </a:lnTo>
                  <a:lnTo>
                    <a:pt x="172" y="33"/>
                  </a:lnTo>
                  <a:lnTo>
                    <a:pt x="177" y="42"/>
                  </a:lnTo>
                  <a:lnTo>
                    <a:pt x="179" y="51"/>
                  </a:lnTo>
                  <a:lnTo>
                    <a:pt x="178" y="58"/>
                  </a:lnTo>
                  <a:lnTo>
                    <a:pt x="175" y="65"/>
                  </a:lnTo>
                  <a:lnTo>
                    <a:pt x="167" y="70"/>
                  </a:lnTo>
                  <a:lnTo>
                    <a:pt x="156" y="72"/>
                  </a:lnTo>
                  <a:lnTo>
                    <a:pt x="143" y="73"/>
                  </a:lnTo>
                  <a:lnTo>
                    <a:pt x="129" y="73"/>
                  </a:lnTo>
                  <a:lnTo>
                    <a:pt x="115" y="74"/>
                  </a:lnTo>
                  <a:lnTo>
                    <a:pt x="100" y="76"/>
                  </a:lnTo>
                  <a:lnTo>
                    <a:pt x="87" y="77"/>
                  </a:lnTo>
                  <a:lnTo>
                    <a:pt x="77" y="81"/>
                  </a:lnTo>
                  <a:lnTo>
                    <a:pt x="69" y="87"/>
                  </a:lnTo>
                  <a:lnTo>
                    <a:pt x="68" y="88"/>
                  </a:lnTo>
                  <a:lnTo>
                    <a:pt x="66" y="89"/>
                  </a:lnTo>
                  <a:lnTo>
                    <a:pt x="65" y="92"/>
                  </a:lnTo>
                  <a:lnTo>
                    <a:pt x="65" y="93"/>
                  </a:lnTo>
                  <a:lnTo>
                    <a:pt x="62" y="107"/>
                  </a:lnTo>
                  <a:lnTo>
                    <a:pt x="57" y="125"/>
                  </a:lnTo>
                  <a:lnTo>
                    <a:pt x="53" y="146"/>
                  </a:lnTo>
                  <a:lnTo>
                    <a:pt x="46" y="165"/>
                  </a:lnTo>
                  <a:lnTo>
                    <a:pt x="38" y="182"/>
                  </a:lnTo>
                  <a:lnTo>
                    <a:pt x="27" y="192"/>
                  </a:lnTo>
                  <a:lnTo>
                    <a:pt x="15" y="193"/>
                  </a:lnTo>
                  <a:lnTo>
                    <a:pt x="0" y="18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65" name="Freeform 69"/>
            <p:cNvSpPr>
              <a:spLocks/>
            </p:cNvSpPr>
            <p:nvPr/>
          </p:nvSpPr>
          <p:spPr bwMode="auto">
            <a:xfrm>
              <a:off x="759" y="2964"/>
              <a:ext cx="88" cy="95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0" y="163"/>
                </a:cxn>
                <a:cxn ang="0">
                  <a:pos x="1" y="125"/>
                </a:cxn>
                <a:cxn ang="0">
                  <a:pos x="9" y="79"/>
                </a:cxn>
                <a:cxn ang="0">
                  <a:pos x="25" y="38"/>
                </a:cxn>
                <a:cxn ang="0">
                  <a:pos x="38" y="23"/>
                </a:cxn>
                <a:cxn ang="0">
                  <a:pos x="53" y="12"/>
                </a:cxn>
                <a:cxn ang="0">
                  <a:pos x="70" y="4"/>
                </a:cxn>
                <a:cxn ang="0">
                  <a:pos x="87" y="1"/>
                </a:cxn>
                <a:cxn ang="0">
                  <a:pos x="105" y="0"/>
                </a:cxn>
                <a:cxn ang="0">
                  <a:pos x="121" y="2"/>
                </a:cxn>
                <a:cxn ang="0">
                  <a:pos x="135" y="5"/>
                </a:cxn>
                <a:cxn ang="0">
                  <a:pos x="146" y="10"/>
                </a:cxn>
                <a:cxn ang="0">
                  <a:pos x="155" y="17"/>
                </a:cxn>
                <a:cxn ang="0">
                  <a:pos x="163" y="24"/>
                </a:cxn>
                <a:cxn ang="0">
                  <a:pos x="169" y="32"/>
                </a:cxn>
                <a:cxn ang="0">
                  <a:pos x="174" y="41"/>
                </a:cxn>
                <a:cxn ang="0">
                  <a:pos x="176" y="49"/>
                </a:cxn>
                <a:cxn ang="0">
                  <a:pos x="175" y="57"/>
                </a:cxn>
                <a:cxn ang="0">
                  <a:pos x="171" y="63"/>
                </a:cxn>
                <a:cxn ang="0">
                  <a:pos x="163" y="68"/>
                </a:cxn>
                <a:cxn ang="0">
                  <a:pos x="152" y="70"/>
                </a:cxn>
                <a:cxn ang="0">
                  <a:pos x="138" y="71"/>
                </a:cxn>
                <a:cxn ang="0">
                  <a:pos x="122" y="71"/>
                </a:cxn>
                <a:cxn ang="0">
                  <a:pos x="107" y="72"/>
                </a:cxn>
                <a:cxn ang="0">
                  <a:pos x="92" y="73"/>
                </a:cxn>
                <a:cxn ang="0">
                  <a:pos x="79" y="76"/>
                </a:cxn>
                <a:cxn ang="0">
                  <a:pos x="69" y="82"/>
                </a:cxn>
                <a:cxn ang="0">
                  <a:pos x="63" y="90"/>
                </a:cxn>
                <a:cxn ang="0">
                  <a:pos x="60" y="103"/>
                </a:cxn>
                <a:cxn ang="0">
                  <a:pos x="55" y="122"/>
                </a:cxn>
                <a:cxn ang="0">
                  <a:pos x="50" y="141"/>
                </a:cxn>
                <a:cxn ang="0">
                  <a:pos x="45" y="161"/>
                </a:cxn>
                <a:cxn ang="0">
                  <a:pos x="37" y="177"/>
                </a:cxn>
                <a:cxn ang="0">
                  <a:pos x="27" y="188"/>
                </a:cxn>
                <a:cxn ang="0">
                  <a:pos x="15" y="189"/>
                </a:cxn>
                <a:cxn ang="0">
                  <a:pos x="0" y="179"/>
                </a:cxn>
              </a:cxnLst>
              <a:rect l="0" t="0" r="r" b="b"/>
              <a:pathLst>
                <a:path w="176" h="189">
                  <a:moveTo>
                    <a:pt x="0" y="179"/>
                  </a:moveTo>
                  <a:lnTo>
                    <a:pt x="0" y="163"/>
                  </a:lnTo>
                  <a:lnTo>
                    <a:pt x="1" y="125"/>
                  </a:lnTo>
                  <a:lnTo>
                    <a:pt x="9" y="79"/>
                  </a:lnTo>
                  <a:lnTo>
                    <a:pt x="25" y="38"/>
                  </a:lnTo>
                  <a:lnTo>
                    <a:pt x="38" y="23"/>
                  </a:lnTo>
                  <a:lnTo>
                    <a:pt x="53" y="12"/>
                  </a:lnTo>
                  <a:lnTo>
                    <a:pt x="70" y="4"/>
                  </a:lnTo>
                  <a:lnTo>
                    <a:pt x="87" y="1"/>
                  </a:lnTo>
                  <a:lnTo>
                    <a:pt x="105" y="0"/>
                  </a:lnTo>
                  <a:lnTo>
                    <a:pt x="121" y="2"/>
                  </a:lnTo>
                  <a:lnTo>
                    <a:pt x="135" y="5"/>
                  </a:lnTo>
                  <a:lnTo>
                    <a:pt x="146" y="10"/>
                  </a:lnTo>
                  <a:lnTo>
                    <a:pt x="155" y="17"/>
                  </a:lnTo>
                  <a:lnTo>
                    <a:pt x="163" y="24"/>
                  </a:lnTo>
                  <a:lnTo>
                    <a:pt x="169" y="32"/>
                  </a:lnTo>
                  <a:lnTo>
                    <a:pt x="174" y="41"/>
                  </a:lnTo>
                  <a:lnTo>
                    <a:pt x="176" y="49"/>
                  </a:lnTo>
                  <a:lnTo>
                    <a:pt x="175" y="57"/>
                  </a:lnTo>
                  <a:lnTo>
                    <a:pt x="171" y="63"/>
                  </a:lnTo>
                  <a:lnTo>
                    <a:pt x="163" y="68"/>
                  </a:lnTo>
                  <a:lnTo>
                    <a:pt x="152" y="70"/>
                  </a:lnTo>
                  <a:lnTo>
                    <a:pt x="138" y="71"/>
                  </a:lnTo>
                  <a:lnTo>
                    <a:pt x="122" y="71"/>
                  </a:lnTo>
                  <a:lnTo>
                    <a:pt x="107" y="72"/>
                  </a:lnTo>
                  <a:lnTo>
                    <a:pt x="92" y="73"/>
                  </a:lnTo>
                  <a:lnTo>
                    <a:pt x="79" y="76"/>
                  </a:lnTo>
                  <a:lnTo>
                    <a:pt x="69" y="82"/>
                  </a:lnTo>
                  <a:lnTo>
                    <a:pt x="63" y="90"/>
                  </a:lnTo>
                  <a:lnTo>
                    <a:pt x="60" y="103"/>
                  </a:lnTo>
                  <a:lnTo>
                    <a:pt x="55" y="122"/>
                  </a:lnTo>
                  <a:lnTo>
                    <a:pt x="50" y="141"/>
                  </a:lnTo>
                  <a:lnTo>
                    <a:pt x="45" y="161"/>
                  </a:lnTo>
                  <a:lnTo>
                    <a:pt x="37" y="177"/>
                  </a:lnTo>
                  <a:lnTo>
                    <a:pt x="27" y="188"/>
                  </a:lnTo>
                  <a:lnTo>
                    <a:pt x="15" y="189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66" name="Freeform 70"/>
            <p:cNvSpPr>
              <a:spLocks/>
            </p:cNvSpPr>
            <p:nvPr/>
          </p:nvSpPr>
          <p:spPr bwMode="auto">
            <a:xfrm>
              <a:off x="761" y="3013"/>
              <a:ext cx="148" cy="152"/>
            </a:xfrm>
            <a:custGeom>
              <a:avLst/>
              <a:gdLst/>
              <a:ahLst/>
              <a:cxnLst>
                <a:cxn ang="0">
                  <a:pos x="0" y="224"/>
                </a:cxn>
                <a:cxn ang="0">
                  <a:pos x="3" y="220"/>
                </a:cxn>
                <a:cxn ang="0">
                  <a:pos x="8" y="208"/>
                </a:cxn>
                <a:cxn ang="0">
                  <a:pos x="19" y="191"/>
                </a:cxn>
                <a:cxn ang="0">
                  <a:pos x="33" y="169"/>
                </a:cxn>
                <a:cxn ang="0">
                  <a:pos x="50" y="146"/>
                </a:cxn>
                <a:cxn ang="0">
                  <a:pos x="70" y="121"/>
                </a:cxn>
                <a:cxn ang="0">
                  <a:pos x="93" y="96"/>
                </a:cxn>
                <a:cxn ang="0">
                  <a:pos x="117" y="76"/>
                </a:cxn>
                <a:cxn ang="0">
                  <a:pos x="131" y="65"/>
                </a:cxn>
                <a:cxn ang="0">
                  <a:pos x="146" y="56"/>
                </a:cxn>
                <a:cxn ang="0">
                  <a:pos x="162" y="47"/>
                </a:cxn>
                <a:cxn ang="0">
                  <a:pos x="179" y="39"/>
                </a:cxn>
                <a:cxn ang="0">
                  <a:pos x="196" y="31"/>
                </a:cxn>
                <a:cxn ang="0">
                  <a:pos x="214" y="24"/>
                </a:cxn>
                <a:cxn ang="0">
                  <a:pos x="230" y="17"/>
                </a:cxn>
                <a:cxn ang="0">
                  <a:pos x="246" y="11"/>
                </a:cxn>
                <a:cxn ang="0">
                  <a:pos x="260" y="6"/>
                </a:cxn>
                <a:cxn ang="0">
                  <a:pos x="272" y="3"/>
                </a:cxn>
                <a:cxn ang="0">
                  <a:pos x="283" y="1"/>
                </a:cxn>
                <a:cxn ang="0">
                  <a:pos x="291" y="0"/>
                </a:cxn>
                <a:cxn ang="0">
                  <a:pos x="295" y="1"/>
                </a:cxn>
                <a:cxn ang="0">
                  <a:pos x="297" y="2"/>
                </a:cxn>
                <a:cxn ang="0">
                  <a:pos x="294" y="6"/>
                </a:cxn>
                <a:cxn ang="0">
                  <a:pos x="287" y="11"/>
                </a:cxn>
                <a:cxn ang="0">
                  <a:pos x="268" y="26"/>
                </a:cxn>
                <a:cxn ang="0">
                  <a:pos x="247" y="46"/>
                </a:cxn>
                <a:cxn ang="0">
                  <a:pos x="225" y="70"/>
                </a:cxn>
                <a:cxn ang="0">
                  <a:pos x="204" y="96"/>
                </a:cxn>
                <a:cxn ang="0">
                  <a:pos x="182" y="124"/>
                </a:cxn>
                <a:cxn ang="0">
                  <a:pos x="164" y="153"/>
                </a:cxn>
                <a:cxn ang="0">
                  <a:pos x="147" y="180"/>
                </a:cxn>
                <a:cxn ang="0">
                  <a:pos x="134" y="206"/>
                </a:cxn>
                <a:cxn ang="0">
                  <a:pos x="110" y="248"/>
                </a:cxn>
                <a:cxn ang="0">
                  <a:pos x="86" y="280"/>
                </a:cxn>
                <a:cxn ang="0">
                  <a:pos x="61" y="298"/>
                </a:cxn>
                <a:cxn ang="0">
                  <a:pos x="40" y="304"/>
                </a:cxn>
                <a:cxn ang="0">
                  <a:pos x="22" y="299"/>
                </a:cxn>
                <a:cxn ang="0">
                  <a:pos x="8" y="284"/>
                </a:cxn>
                <a:cxn ang="0">
                  <a:pos x="0" y="259"/>
                </a:cxn>
                <a:cxn ang="0">
                  <a:pos x="0" y="224"/>
                </a:cxn>
              </a:cxnLst>
              <a:rect l="0" t="0" r="r" b="b"/>
              <a:pathLst>
                <a:path w="297" h="304">
                  <a:moveTo>
                    <a:pt x="0" y="224"/>
                  </a:moveTo>
                  <a:lnTo>
                    <a:pt x="3" y="220"/>
                  </a:lnTo>
                  <a:lnTo>
                    <a:pt x="8" y="208"/>
                  </a:lnTo>
                  <a:lnTo>
                    <a:pt x="19" y="191"/>
                  </a:lnTo>
                  <a:lnTo>
                    <a:pt x="33" y="169"/>
                  </a:lnTo>
                  <a:lnTo>
                    <a:pt x="50" y="146"/>
                  </a:lnTo>
                  <a:lnTo>
                    <a:pt x="70" y="121"/>
                  </a:lnTo>
                  <a:lnTo>
                    <a:pt x="93" y="96"/>
                  </a:lnTo>
                  <a:lnTo>
                    <a:pt x="117" y="76"/>
                  </a:lnTo>
                  <a:lnTo>
                    <a:pt x="131" y="65"/>
                  </a:lnTo>
                  <a:lnTo>
                    <a:pt x="146" y="56"/>
                  </a:lnTo>
                  <a:lnTo>
                    <a:pt x="162" y="47"/>
                  </a:lnTo>
                  <a:lnTo>
                    <a:pt x="179" y="39"/>
                  </a:lnTo>
                  <a:lnTo>
                    <a:pt x="196" y="31"/>
                  </a:lnTo>
                  <a:lnTo>
                    <a:pt x="214" y="24"/>
                  </a:lnTo>
                  <a:lnTo>
                    <a:pt x="230" y="17"/>
                  </a:lnTo>
                  <a:lnTo>
                    <a:pt x="246" y="11"/>
                  </a:lnTo>
                  <a:lnTo>
                    <a:pt x="260" y="6"/>
                  </a:lnTo>
                  <a:lnTo>
                    <a:pt x="272" y="3"/>
                  </a:lnTo>
                  <a:lnTo>
                    <a:pt x="283" y="1"/>
                  </a:lnTo>
                  <a:lnTo>
                    <a:pt x="291" y="0"/>
                  </a:lnTo>
                  <a:lnTo>
                    <a:pt x="295" y="1"/>
                  </a:lnTo>
                  <a:lnTo>
                    <a:pt x="297" y="2"/>
                  </a:lnTo>
                  <a:lnTo>
                    <a:pt x="294" y="6"/>
                  </a:lnTo>
                  <a:lnTo>
                    <a:pt x="287" y="11"/>
                  </a:lnTo>
                  <a:lnTo>
                    <a:pt x="268" y="26"/>
                  </a:lnTo>
                  <a:lnTo>
                    <a:pt x="247" y="46"/>
                  </a:lnTo>
                  <a:lnTo>
                    <a:pt x="225" y="70"/>
                  </a:lnTo>
                  <a:lnTo>
                    <a:pt x="204" y="96"/>
                  </a:lnTo>
                  <a:lnTo>
                    <a:pt x="182" y="124"/>
                  </a:lnTo>
                  <a:lnTo>
                    <a:pt x="164" y="153"/>
                  </a:lnTo>
                  <a:lnTo>
                    <a:pt x="147" y="180"/>
                  </a:lnTo>
                  <a:lnTo>
                    <a:pt x="134" y="206"/>
                  </a:lnTo>
                  <a:lnTo>
                    <a:pt x="110" y="248"/>
                  </a:lnTo>
                  <a:lnTo>
                    <a:pt x="86" y="280"/>
                  </a:lnTo>
                  <a:lnTo>
                    <a:pt x="61" y="298"/>
                  </a:lnTo>
                  <a:lnTo>
                    <a:pt x="40" y="304"/>
                  </a:lnTo>
                  <a:lnTo>
                    <a:pt x="22" y="299"/>
                  </a:lnTo>
                  <a:lnTo>
                    <a:pt x="8" y="284"/>
                  </a:lnTo>
                  <a:lnTo>
                    <a:pt x="0" y="259"/>
                  </a:lnTo>
                  <a:lnTo>
                    <a:pt x="0" y="2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67" name="Freeform 71"/>
            <p:cNvSpPr>
              <a:spLocks/>
            </p:cNvSpPr>
            <p:nvPr/>
          </p:nvSpPr>
          <p:spPr bwMode="auto">
            <a:xfrm>
              <a:off x="762" y="3014"/>
              <a:ext cx="145" cy="149"/>
            </a:xfrm>
            <a:custGeom>
              <a:avLst/>
              <a:gdLst/>
              <a:ahLst/>
              <a:cxnLst>
                <a:cxn ang="0">
                  <a:pos x="131" y="201"/>
                </a:cxn>
                <a:cxn ang="0">
                  <a:pos x="108" y="243"/>
                </a:cxn>
                <a:cxn ang="0">
                  <a:pos x="84" y="273"/>
                </a:cxn>
                <a:cxn ang="0">
                  <a:pos x="61" y="290"/>
                </a:cxn>
                <a:cxn ang="0">
                  <a:pos x="40" y="297"/>
                </a:cxn>
                <a:cxn ang="0">
                  <a:pos x="21" y="294"/>
                </a:cxn>
                <a:cxn ang="0">
                  <a:pos x="8" y="280"/>
                </a:cxn>
                <a:cxn ang="0">
                  <a:pos x="0" y="256"/>
                </a:cxn>
                <a:cxn ang="0">
                  <a:pos x="0" y="221"/>
                </a:cxn>
                <a:cxn ang="0">
                  <a:pos x="2" y="216"/>
                </a:cxn>
                <a:cxn ang="0">
                  <a:pos x="8" y="205"/>
                </a:cxn>
                <a:cxn ang="0">
                  <a:pos x="18" y="189"/>
                </a:cxn>
                <a:cxn ang="0">
                  <a:pos x="32" y="167"/>
                </a:cxn>
                <a:cxn ang="0">
                  <a:pos x="49" y="144"/>
                </a:cxn>
                <a:cxn ang="0">
                  <a:pos x="69" y="120"/>
                </a:cxn>
                <a:cxn ang="0">
                  <a:pos x="92" y="95"/>
                </a:cxn>
                <a:cxn ang="0">
                  <a:pos x="116" y="75"/>
                </a:cxn>
                <a:cxn ang="0">
                  <a:pos x="130" y="65"/>
                </a:cxn>
                <a:cxn ang="0">
                  <a:pos x="145" y="56"/>
                </a:cxn>
                <a:cxn ang="0">
                  <a:pos x="160" y="47"/>
                </a:cxn>
                <a:cxn ang="0">
                  <a:pos x="177" y="38"/>
                </a:cxn>
                <a:cxn ang="0">
                  <a:pos x="193" y="31"/>
                </a:cxn>
                <a:cxn ang="0">
                  <a:pos x="210" y="23"/>
                </a:cxn>
                <a:cxn ang="0">
                  <a:pos x="227" y="17"/>
                </a:cxn>
                <a:cxn ang="0">
                  <a:pos x="242" y="11"/>
                </a:cxn>
                <a:cxn ang="0">
                  <a:pos x="255" y="7"/>
                </a:cxn>
                <a:cxn ang="0">
                  <a:pos x="268" y="3"/>
                </a:cxn>
                <a:cxn ang="0">
                  <a:pos x="277" y="1"/>
                </a:cxn>
                <a:cxn ang="0">
                  <a:pos x="285" y="0"/>
                </a:cxn>
                <a:cxn ang="0">
                  <a:pos x="289" y="1"/>
                </a:cxn>
                <a:cxn ang="0">
                  <a:pos x="290" y="2"/>
                </a:cxn>
                <a:cxn ang="0">
                  <a:pos x="288" y="7"/>
                </a:cxn>
                <a:cxn ang="0">
                  <a:pos x="281" y="11"/>
                </a:cxn>
                <a:cxn ang="0">
                  <a:pos x="261" y="26"/>
                </a:cxn>
                <a:cxn ang="0">
                  <a:pos x="240" y="46"/>
                </a:cxn>
                <a:cxn ang="0">
                  <a:pos x="220" y="69"/>
                </a:cxn>
                <a:cxn ang="0">
                  <a:pos x="199" y="94"/>
                </a:cxn>
                <a:cxn ang="0">
                  <a:pos x="178" y="122"/>
                </a:cxn>
                <a:cxn ang="0">
                  <a:pos x="160" y="150"/>
                </a:cxn>
                <a:cxn ang="0">
                  <a:pos x="144" y="176"/>
                </a:cxn>
                <a:cxn ang="0">
                  <a:pos x="131" y="201"/>
                </a:cxn>
              </a:cxnLst>
              <a:rect l="0" t="0" r="r" b="b"/>
              <a:pathLst>
                <a:path w="290" h="297">
                  <a:moveTo>
                    <a:pt x="131" y="201"/>
                  </a:moveTo>
                  <a:lnTo>
                    <a:pt x="108" y="243"/>
                  </a:lnTo>
                  <a:lnTo>
                    <a:pt x="84" y="273"/>
                  </a:lnTo>
                  <a:lnTo>
                    <a:pt x="61" y="290"/>
                  </a:lnTo>
                  <a:lnTo>
                    <a:pt x="40" y="297"/>
                  </a:lnTo>
                  <a:lnTo>
                    <a:pt x="21" y="294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0" y="221"/>
                  </a:lnTo>
                  <a:lnTo>
                    <a:pt x="2" y="216"/>
                  </a:lnTo>
                  <a:lnTo>
                    <a:pt x="8" y="205"/>
                  </a:lnTo>
                  <a:lnTo>
                    <a:pt x="18" y="189"/>
                  </a:lnTo>
                  <a:lnTo>
                    <a:pt x="32" y="167"/>
                  </a:lnTo>
                  <a:lnTo>
                    <a:pt x="49" y="144"/>
                  </a:lnTo>
                  <a:lnTo>
                    <a:pt x="69" y="120"/>
                  </a:lnTo>
                  <a:lnTo>
                    <a:pt x="92" y="95"/>
                  </a:lnTo>
                  <a:lnTo>
                    <a:pt x="116" y="75"/>
                  </a:lnTo>
                  <a:lnTo>
                    <a:pt x="130" y="65"/>
                  </a:lnTo>
                  <a:lnTo>
                    <a:pt x="145" y="56"/>
                  </a:lnTo>
                  <a:lnTo>
                    <a:pt x="160" y="47"/>
                  </a:lnTo>
                  <a:lnTo>
                    <a:pt x="177" y="38"/>
                  </a:lnTo>
                  <a:lnTo>
                    <a:pt x="193" y="31"/>
                  </a:lnTo>
                  <a:lnTo>
                    <a:pt x="210" y="23"/>
                  </a:lnTo>
                  <a:lnTo>
                    <a:pt x="227" y="17"/>
                  </a:lnTo>
                  <a:lnTo>
                    <a:pt x="242" y="11"/>
                  </a:lnTo>
                  <a:lnTo>
                    <a:pt x="255" y="7"/>
                  </a:lnTo>
                  <a:lnTo>
                    <a:pt x="268" y="3"/>
                  </a:lnTo>
                  <a:lnTo>
                    <a:pt x="277" y="1"/>
                  </a:lnTo>
                  <a:lnTo>
                    <a:pt x="285" y="0"/>
                  </a:lnTo>
                  <a:lnTo>
                    <a:pt x="289" y="1"/>
                  </a:lnTo>
                  <a:lnTo>
                    <a:pt x="290" y="2"/>
                  </a:lnTo>
                  <a:lnTo>
                    <a:pt x="288" y="7"/>
                  </a:lnTo>
                  <a:lnTo>
                    <a:pt x="281" y="11"/>
                  </a:lnTo>
                  <a:lnTo>
                    <a:pt x="261" y="26"/>
                  </a:lnTo>
                  <a:lnTo>
                    <a:pt x="240" y="46"/>
                  </a:lnTo>
                  <a:lnTo>
                    <a:pt x="220" y="69"/>
                  </a:lnTo>
                  <a:lnTo>
                    <a:pt x="199" y="94"/>
                  </a:lnTo>
                  <a:lnTo>
                    <a:pt x="178" y="122"/>
                  </a:lnTo>
                  <a:lnTo>
                    <a:pt x="160" y="150"/>
                  </a:lnTo>
                  <a:lnTo>
                    <a:pt x="144" y="176"/>
                  </a:lnTo>
                  <a:lnTo>
                    <a:pt x="131" y="201"/>
                  </a:lnTo>
                  <a:close/>
                </a:path>
              </a:pathLst>
            </a:custGeom>
            <a:solidFill>
              <a:srgbClr val="F9F4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68" name="Freeform 72"/>
            <p:cNvSpPr>
              <a:spLocks/>
            </p:cNvSpPr>
            <p:nvPr/>
          </p:nvSpPr>
          <p:spPr bwMode="auto">
            <a:xfrm>
              <a:off x="763" y="3016"/>
              <a:ext cx="142" cy="145"/>
            </a:xfrm>
            <a:custGeom>
              <a:avLst/>
              <a:gdLst/>
              <a:ahLst/>
              <a:cxnLst>
                <a:cxn ang="0">
                  <a:pos x="127" y="195"/>
                </a:cxn>
                <a:cxn ang="0">
                  <a:pos x="105" y="235"/>
                </a:cxn>
                <a:cxn ang="0">
                  <a:pos x="82" y="265"/>
                </a:cxn>
                <a:cxn ang="0">
                  <a:pos x="59" y="284"/>
                </a:cxn>
                <a:cxn ang="0">
                  <a:pos x="38" y="291"/>
                </a:cxn>
                <a:cxn ang="0">
                  <a:pos x="21" y="288"/>
                </a:cxn>
                <a:cxn ang="0">
                  <a:pos x="8" y="275"/>
                </a:cxn>
                <a:cxn ang="0">
                  <a:pos x="0" y="251"/>
                </a:cxn>
                <a:cxn ang="0">
                  <a:pos x="0" y="218"/>
                </a:cxn>
                <a:cxn ang="0">
                  <a:pos x="2" y="213"/>
                </a:cxn>
                <a:cxn ang="0">
                  <a:pos x="8" y="203"/>
                </a:cxn>
                <a:cxn ang="0">
                  <a:pos x="18" y="186"/>
                </a:cxn>
                <a:cxn ang="0">
                  <a:pos x="32" y="165"/>
                </a:cxn>
                <a:cxn ang="0">
                  <a:pos x="48" y="142"/>
                </a:cxn>
                <a:cxn ang="0">
                  <a:pos x="68" y="118"/>
                </a:cxn>
                <a:cxn ang="0">
                  <a:pos x="90" y="95"/>
                </a:cxn>
                <a:cxn ang="0">
                  <a:pos x="114" y="74"/>
                </a:cxn>
                <a:cxn ang="0">
                  <a:pos x="127" y="65"/>
                </a:cxn>
                <a:cxn ang="0">
                  <a:pos x="142" y="56"/>
                </a:cxn>
                <a:cxn ang="0">
                  <a:pos x="158" y="46"/>
                </a:cxn>
                <a:cxn ang="0">
                  <a:pos x="174" y="38"/>
                </a:cxn>
                <a:cxn ang="0">
                  <a:pos x="190" y="30"/>
                </a:cxn>
                <a:cxn ang="0">
                  <a:pos x="206" y="23"/>
                </a:cxn>
                <a:cxn ang="0">
                  <a:pos x="221" y="16"/>
                </a:cxn>
                <a:cxn ang="0">
                  <a:pos x="236" y="11"/>
                </a:cxn>
                <a:cxn ang="0">
                  <a:pos x="250" y="7"/>
                </a:cxn>
                <a:cxn ang="0">
                  <a:pos x="261" y="4"/>
                </a:cxn>
                <a:cxn ang="0">
                  <a:pos x="271" y="1"/>
                </a:cxn>
                <a:cxn ang="0">
                  <a:pos x="279" y="0"/>
                </a:cxn>
                <a:cxn ang="0">
                  <a:pos x="282" y="0"/>
                </a:cxn>
                <a:cxn ang="0">
                  <a:pos x="283" y="3"/>
                </a:cxn>
                <a:cxn ang="0">
                  <a:pos x="281" y="6"/>
                </a:cxn>
                <a:cxn ang="0">
                  <a:pos x="274" y="11"/>
                </a:cxn>
                <a:cxn ang="0">
                  <a:pos x="256" y="26"/>
                </a:cxn>
                <a:cxn ang="0">
                  <a:pos x="235" y="44"/>
                </a:cxn>
                <a:cxn ang="0">
                  <a:pos x="214" y="67"/>
                </a:cxn>
                <a:cxn ang="0">
                  <a:pos x="193" y="91"/>
                </a:cxn>
                <a:cxn ang="0">
                  <a:pos x="174" y="118"/>
                </a:cxn>
                <a:cxn ang="0">
                  <a:pos x="155" y="144"/>
                </a:cxn>
                <a:cxn ang="0">
                  <a:pos x="139" y="171"/>
                </a:cxn>
                <a:cxn ang="0">
                  <a:pos x="127" y="195"/>
                </a:cxn>
              </a:cxnLst>
              <a:rect l="0" t="0" r="r" b="b"/>
              <a:pathLst>
                <a:path w="283" h="291">
                  <a:moveTo>
                    <a:pt x="127" y="195"/>
                  </a:moveTo>
                  <a:lnTo>
                    <a:pt x="105" y="235"/>
                  </a:lnTo>
                  <a:lnTo>
                    <a:pt x="82" y="265"/>
                  </a:lnTo>
                  <a:lnTo>
                    <a:pt x="59" y="284"/>
                  </a:lnTo>
                  <a:lnTo>
                    <a:pt x="38" y="291"/>
                  </a:lnTo>
                  <a:lnTo>
                    <a:pt x="21" y="288"/>
                  </a:lnTo>
                  <a:lnTo>
                    <a:pt x="8" y="275"/>
                  </a:lnTo>
                  <a:lnTo>
                    <a:pt x="0" y="251"/>
                  </a:lnTo>
                  <a:lnTo>
                    <a:pt x="0" y="218"/>
                  </a:lnTo>
                  <a:lnTo>
                    <a:pt x="2" y="213"/>
                  </a:lnTo>
                  <a:lnTo>
                    <a:pt x="8" y="203"/>
                  </a:lnTo>
                  <a:lnTo>
                    <a:pt x="18" y="186"/>
                  </a:lnTo>
                  <a:lnTo>
                    <a:pt x="32" y="165"/>
                  </a:lnTo>
                  <a:lnTo>
                    <a:pt x="48" y="142"/>
                  </a:lnTo>
                  <a:lnTo>
                    <a:pt x="68" y="118"/>
                  </a:lnTo>
                  <a:lnTo>
                    <a:pt x="90" y="95"/>
                  </a:lnTo>
                  <a:lnTo>
                    <a:pt x="114" y="74"/>
                  </a:lnTo>
                  <a:lnTo>
                    <a:pt x="127" y="65"/>
                  </a:lnTo>
                  <a:lnTo>
                    <a:pt x="142" y="56"/>
                  </a:lnTo>
                  <a:lnTo>
                    <a:pt x="158" y="46"/>
                  </a:lnTo>
                  <a:lnTo>
                    <a:pt x="174" y="38"/>
                  </a:lnTo>
                  <a:lnTo>
                    <a:pt x="190" y="30"/>
                  </a:lnTo>
                  <a:lnTo>
                    <a:pt x="206" y="23"/>
                  </a:lnTo>
                  <a:lnTo>
                    <a:pt x="221" y="16"/>
                  </a:lnTo>
                  <a:lnTo>
                    <a:pt x="236" y="11"/>
                  </a:lnTo>
                  <a:lnTo>
                    <a:pt x="250" y="7"/>
                  </a:lnTo>
                  <a:lnTo>
                    <a:pt x="261" y="4"/>
                  </a:lnTo>
                  <a:lnTo>
                    <a:pt x="271" y="1"/>
                  </a:lnTo>
                  <a:lnTo>
                    <a:pt x="279" y="0"/>
                  </a:lnTo>
                  <a:lnTo>
                    <a:pt x="282" y="0"/>
                  </a:lnTo>
                  <a:lnTo>
                    <a:pt x="283" y="3"/>
                  </a:lnTo>
                  <a:lnTo>
                    <a:pt x="281" y="6"/>
                  </a:lnTo>
                  <a:lnTo>
                    <a:pt x="274" y="11"/>
                  </a:lnTo>
                  <a:lnTo>
                    <a:pt x="256" y="26"/>
                  </a:lnTo>
                  <a:lnTo>
                    <a:pt x="235" y="44"/>
                  </a:lnTo>
                  <a:lnTo>
                    <a:pt x="214" y="67"/>
                  </a:lnTo>
                  <a:lnTo>
                    <a:pt x="193" y="91"/>
                  </a:lnTo>
                  <a:lnTo>
                    <a:pt x="174" y="118"/>
                  </a:lnTo>
                  <a:lnTo>
                    <a:pt x="155" y="144"/>
                  </a:lnTo>
                  <a:lnTo>
                    <a:pt x="139" y="171"/>
                  </a:lnTo>
                  <a:lnTo>
                    <a:pt x="127" y="195"/>
                  </a:lnTo>
                  <a:close/>
                </a:path>
              </a:pathLst>
            </a:custGeom>
            <a:solidFill>
              <a:srgbClr val="F2EA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69" name="Freeform 73"/>
            <p:cNvSpPr>
              <a:spLocks/>
            </p:cNvSpPr>
            <p:nvPr/>
          </p:nvSpPr>
          <p:spPr bwMode="auto">
            <a:xfrm>
              <a:off x="764" y="3017"/>
              <a:ext cx="138" cy="142"/>
            </a:xfrm>
            <a:custGeom>
              <a:avLst/>
              <a:gdLst/>
              <a:ahLst/>
              <a:cxnLst>
                <a:cxn ang="0">
                  <a:pos x="123" y="189"/>
                </a:cxn>
                <a:cxn ang="0">
                  <a:pos x="102" y="228"/>
                </a:cxn>
                <a:cxn ang="0">
                  <a:pos x="80" y="257"/>
                </a:cxn>
                <a:cxn ang="0">
                  <a:pos x="58" y="274"/>
                </a:cxn>
                <a:cxn ang="0">
                  <a:pos x="37" y="282"/>
                </a:cxn>
                <a:cxn ang="0">
                  <a:pos x="20" y="280"/>
                </a:cxn>
                <a:cxn ang="0">
                  <a:pos x="7" y="268"/>
                </a:cxn>
                <a:cxn ang="0">
                  <a:pos x="0" y="245"/>
                </a:cxn>
                <a:cxn ang="0">
                  <a:pos x="0" y="213"/>
                </a:cxn>
                <a:cxn ang="0">
                  <a:pos x="2" y="209"/>
                </a:cxn>
                <a:cxn ang="0">
                  <a:pos x="8" y="198"/>
                </a:cxn>
                <a:cxn ang="0">
                  <a:pos x="19" y="182"/>
                </a:cxn>
                <a:cxn ang="0">
                  <a:pos x="31" y="161"/>
                </a:cxn>
                <a:cxn ang="0">
                  <a:pos x="47" y="138"/>
                </a:cxn>
                <a:cxn ang="0">
                  <a:pos x="67" y="115"/>
                </a:cxn>
                <a:cxn ang="0">
                  <a:pos x="88" y="92"/>
                </a:cxn>
                <a:cxn ang="0">
                  <a:pos x="112" y="71"/>
                </a:cxn>
                <a:cxn ang="0">
                  <a:pos x="125" y="62"/>
                </a:cxn>
                <a:cxn ang="0">
                  <a:pos x="140" y="53"/>
                </a:cxn>
                <a:cxn ang="0">
                  <a:pos x="155" y="44"/>
                </a:cxn>
                <a:cxn ang="0">
                  <a:pos x="171" y="35"/>
                </a:cxn>
                <a:cxn ang="0">
                  <a:pos x="187" y="29"/>
                </a:cxn>
                <a:cxn ang="0">
                  <a:pos x="203" y="22"/>
                </a:cxn>
                <a:cxn ang="0">
                  <a:pos x="218" y="15"/>
                </a:cxn>
                <a:cxn ang="0">
                  <a:pos x="232" y="10"/>
                </a:cxn>
                <a:cxn ang="0">
                  <a:pos x="246" y="5"/>
                </a:cxn>
                <a:cxn ang="0">
                  <a:pos x="256" y="2"/>
                </a:cxn>
                <a:cxn ang="0">
                  <a:pos x="265" y="0"/>
                </a:cxn>
                <a:cxn ang="0">
                  <a:pos x="272" y="0"/>
                </a:cxn>
                <a:cxn ang="0">
                  <a:pos x="277" y="0"/>
                </a:cxn>
                <a:cxn ang="0">
                  <a:pos x="277" y="2"/>
                </a:cxn>
                <a:cxn ang="0">
                  <a:pos x="274" y="5"/>
                </a:cxn>
                <a:cxn ang="0">
                  <a:pos x="268" y="10"/>
                </a:cxn>
                <a:cxn ang="0">
                  <a:pos x="249" y="24"/>
                </a:cxn>
                <a:cxn ang="0">
                  <a:pos x="229" y="42"/>
                </a:cxn>
                <a:cxn ang="0">
                  <a:pos x="209" y="64"/>
                </a:cxn>
                <a:cxn ang="0">
                  <a:pos x="189" y="87"/>
                </a:cxn>
                <a:cxn ang="0">
                  <a:pos x="170" y="113"/>
                </a:cxn>
                <a:cxn ang="0">
                  <a:pos x="151" y="139"/>
                </a:cxn>
                <a:cxn ang="0">
                  <a:pos x="136" y="165"/>
                </a:cxn>
                <a:cxn ang="0">
                  <a:pos x="123" y="189"/>
                </a:cxn>
              </a:cxnLst>
              <a:rect l="0" t="0" r="r" b="b"/>
              <a:pathLst>
                <a:path w="277" h="282">
                  <a:moveTo>
                    <a:pt x="123" y="189"/>
                  </a:moveTo>
                  <a:lnTo>
                    <a:pt x="102" y="228"/>
                  </a:lnTo>
                  <a:lnTo>
                    <a:pt x="80" y="257"/>
                  </a:lnTo>
                  <a:lnTo>
                    <a:pt x="58" y="274"/>
                  </a:lnTo>
                  <a:lnTo>
                    <a:pt x="37" y="282"/>
                  </a:lnTo>
                  <a:lnTo>
                    <a:pt x="20" y="280"/>
                  </a:lnTo>
                  <a:lnTo>
                    <a:pt x="7" y="268"/>
                  </a:lnTo>
                  <a:lnTo>
                    <a:pt x="0" y="245"/>
                  </a:lnTo>
                  <a:lnTo>
                    <a:pt x="0" y="213"/>
                  </a:lnTo>
                  <a:lnTo>
                    <a:pt x="2" y="209"/>
                  </a:lnTo>
                  <a:lnTo>
                    <a:pt x="8" y="198"/>
                  </a:lnTo>
                  <a:lnTo>
                    <a:pt x="19" y="182"/>
                  </a:lnTo>
                  <a:lnTo>
                    <a:pt x="31" y="161"/>
                  </a:lnTo>
                  <a:lnTo>
                    <a:pt x="47" y="138"/>
                  </a:lnTo>
                  <a:lnTo>
                    <a:pt x="67" y="115"/>
                  </a:lnTo>
                  <a:lnTo>
                    <a:pt x="88" y="92"/>
                  </a:lnTo>
                  <a:lnTo>
                    <a:pt x="112" y="71"/>
                  </a:lnTo>
                  <a:lnTo>
                    <a:pt x="125" y="62"/>
                  </a:lnTo>
                  <a:lnTo>
                    <a:pt x="140" y="53"/>
                  </a:lnTo>
                  <a:lnTo>
                    <a:pt x="155" y="44"/>
                  </a:lnTo>
                  <a:lnTo>
                    <a:pt x="171" y="35"/>
                  </a:lnTo>
                  <a:lnTo>
                    <a:pt x="187" y="29"/>
                  </a:lnTo>
                  <a:lnTo>
                    <a:pt x="203" y="22"/>
                  </a:lnTo>
                  <a:lnTo>
                    <a:pt x="218" y="15"/>
                  </a:lnTo>
                  <a:lnTo>
                    <a:pt x="232" y="10"/>
                  </a:lnTo>
                  <a:lnTo>
                    <a:pt x="246" y="5"/>
                  </a:lnTo>
                  <a:lnTo>
                    <a:pt x="256" y="2"/>
                  </a:lnTo>
                  <a:lnTo>
                    <a:pt x="265" y="0"/>
                  </a:lnTo>
                  <a:lnTo>
                    <a:pt x="272" y="0"/>
                  </a:lnTo>
                  <a:lnTo>
                    <a:pt x="277" y="0"/>
                  </a:lnTo>
                  <a:lnTo>
                    <a:pt x="277" y="2"/>
                  </a:lnTo>
                  <a:lnTo>
                    <a:pt x="274" y="5"/>
                  </a:lnTo>
                  <a:lnTo>
                    <a:pt x="268" y="10"/>
                  </a:lnTo>
                  <a:lnTo>
                    <a:pt x="249" y="24"/>
                  </a:lnTo>
                  <a:lnTo>
                    <a:pt x="229" y="42"/>
                  </a:lnTo>
                  <a:lnTo>
                    <a:pt x="209" y="64"/>
                  </a:lnTo>
                  <a:lnTo>
                    <a:pt x="189" y="87"/>
                  </a:lnTo>
                  <a:lnTo>
                    <a:pt x="170" y="113"/>
                  </a:lnTo>
                  <a:lnTo>
                    <a:pt x="151" y="139"/>
                  </a:lnTo>
                  <a:lnTo>
                    <a:pt x="136" y="165"/>
                  </a:lnTo>
                  <a:lnTo>
                    <a:pt x="123" y="189"/>
                  </a:lnTo>
                  <a:close/>
                </a:path>
              </a:pathLst>
            </a:custGeom>
            <a:solidFill>
              <a:srgbClr val="EDE2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70" name="Freeform 74"/>
            <p:cNvSpPr>
              <a:spLocks/>
            </p:cNvSpPr>
            <p:nvPr/>
          </p:nvSpPr>
          <p:spPr bwMode="auto">
            <a:xfrm>
              <a:off x="765" y="3019"/>
              <a:ext cx="136" cy="138"/>
            </a:xfrm>
            <a:custGeom>
              <a:avLst/>
              <a:gdLst/>
              <a:ahLst/>
              <a:cxnLst>
                <a:cxn ang="0">
                  <a:pos x="121" y="183"/>
                </a:cxn>
                <a:cxn ang="0">
                  <a:pos x="101" y="221"/>
                </a:cxn>
                <a:cxn ang="0">
                  <a:pos x="79" y="249"/>
                </a:cxn>
                <a:cxn ang="0">
                  <a:pos x="57" y="267"/>
                </a:cxn>
                <a:cxn ang="0">
                  <a:pos x="37" y="277"/>
                </a:cxn>
                <a:cxn ang="0">
                  <a:pos x="21" y="275"/>
                </a:cxn>
                <a:cxn ang="0">
                  <a:pos x="8" y="264"/>
                </a:cxn>
                <a:cxn ang="0">
                  <a:pos x="0" y="242"/>
                </a:cxn>
                <a:cxn ang="0">
                  <a:pos x="0" y="210"/>
                </a:cxn>
                <a:cxn ang="0">
                  <a:pos x="3" y="206"/>
                </a:cxn>
                <a:cxn ang="0">
                  <a:pos x="8" y="195"/>
                </a:cxn>
                <a:cxn ang="0">
                  <a:pos x="19" y="179"/>
                </a:cxn>
                <a:cxn ang="0">
                  <a:pos x="31" y="159"/>
                </a:cxn>
                <a:cxn ang="0">
                  <a:pos x="48" y="137"/>
                </a:cxn>
                <a:cxn ang="0">
                  <a:pos x="66" y="114"/>
                </a:cxn>
                <a:cxn ang="0">
                  <a:pos x="88" y="92"/>
                </a:cxn>
                <a:cxn ang="0">
                  <a:pos x="111" y="71"/>
                </a:cxn>
                <a:cxn ang="0">
                  <a:pos x="124" y="62"/>
                </a:cxn>
                <a:cxn ang="0">
                  <a:pos x="139" y="53"/>
                </a:cxn>
                <a:cxn ang="0">
                  <a:pos x="154" y="44"/>
                </a:cxn>
                <a:cxn ang="0">
                  <a:pos x="169" y="36"/>
                </a:cxn>
                <a:cxn ang="0">
                  <a:pos x="185" y="29"/>
                </a:cxn>
                <a:cxn ang="0">
                  <a:pos x="200" y="22"/>
                </a:cxn>
                <a:cxn ang="0">
                  <a:pos x="215" y="15"/>
                </a:cxn>
                <a:cxn ang="0">
                  <a:pos x="228" y="10"/>
                </a:cxn>
                <a:cxn ang="0">
                  <a:pos x="241" y="6"/>
                </a:cxn>
                <a:cxn ang="0">
                  <a:pos x="253" y="2"/>
                </a:cxn>
                <a:cxn ang="0">
                  <a:pos x="262" y="0"/>
                </a:cxn>
                <a:cxn ang="0">
                  <a:pos x="268" y="0"/>
                </a:cxn>
                <a:cxn ang="0">
                  <a:pos x="272" y="0"/>
                </a:cxn>
                <a:cxn ang="0">
                  <a:pos x="272" y="2"/>
                </a:cxn>
                <a:cxn ang="0">
                  <a:pos x="270" y="6"/>
                </a:cxn>
                <a:cxn ang="0">
                  <a:pos x="263" y="10"/>
                </a:cxn>
                <a:cxn ang="0">
                  <a:pos x="245" y="24"/>
                </a:cxn>
                <a:cxn ang="0">
                  <a:pos x="225" y="42"/>
                </a:cxn>
                <a:cxn ang="0">
                  <a:pos x="205" y="62"/>
                </a:cxn>
                <a:cxn ang="0">
                  <a:pos x="186" y="85"/>
                </a:cxn>
                <a:cxn ang="0">
                  <a:pos x="166" y="110"/>
                </a:cxn>
                <a:cxn ang="0">
                  <a:pos x="149" y="135"/>
                </a:cxn>
                <a:cxn ang="0">
                  <a:pos x="134" y="159"/>
                </a:cxn>
                <a:cxn ang="0">
                  <a:pos x="121" y="183"/>
                </a:cxn>
              </a:cxnLst>
              <a:rect l="0" t="0" r="r" b="b"/>
              <a:pathLst>
                <a:path w="272" h="277">
                  <a:moveTo>
                    <a:pt x="121" y="183"/>
                  </a:moveTo>
                  <a:lnTo>
                    <a:pt x="101" y="221"/>
                  </a:lnTo>
                  <a:lnTo>
                    <a:pt x="79" y="249"/>
                  </a:lnTo>
                  <a:lnTo>
                    <a:pt x="57" y="267"/>
                  </a:lnTo>
                  <a:lnTo>
                    <a:pt x="37" y="277"/>
                  </a:lnTo>
                  <a:lnTo>
                    <a:pt x="21" y="275"/>
                  </a:lnTo>
                  <a:lnTo>
                    <a:pt x="8" y="264"/>
                  </a:lnTo>
                  <a:lnTo>
                    <a:pt x="0" y="242"/>
                  </a:lnTo>
                  <a:lnTo>
                    <a:pt x="0" y="210"/>
                  </a:lnTo>
                  <a:lnTo>
                    <a:pt x="3" y="206"/>
                  </a:lnTo>
                  <a:lnTo>
                    <a:pt x="8" y="195"/>
                  </a:lnTo>
                  <a:lnTo>
                    <a:pt x="19" y="179"/>
                  </a:lnTo>
                  <a:lnTo>
                    <a:pt x="31" y="159"/>
                  </a:lnTo>
                  <a:lnTo>
                    <a:pt x="48" y="137"/>
                  </a:lnTo>
                  <a:lnTo>
                    <a:pt x="66" y="114"/>
                  </a:lnTo>
                  <a:lnTo>
                    <a:pt x="88" y="92"/>
                  </a:lnTo>
                  <a:lnTo>
                    <a:pt x="111" y="71"/>
                  </a:lnTo>
                  <a:lnTo>
                    <a:pt x="124" y="62"/>
                  </a:lnTo>
                  <a:lnTo>
                    <a:pt x="139" y="53"/>
                  </a:lnTo>
                  <a:lnTo>
                    <a:pt x="154" y="44"/>
                  </a:lnTo>
                  <a:lnTo>
                    <a:pt x="169" y="36"/>
                  </a:lnTo>
                  <a:lnTo>
                    <a:pt x="185" y="29"/>
                  </a:lnTo>
                  <a:lnTo>
                    <a:pt x="200" y="22"/>
                  </a:lnTo>
                  <a:lnTo>
                    <a:pt x="215" y="15"/>
                  </a:lnTo>
                  <a:lnTo>
                    <a:pt x="228" y="10"/>
                  </a:lnTo>
                  <a:lnTo>
                    <a:pt x="241" y="6"/>
                  </a:lnTo>
                  <a:lnTo>
                    <a:pt x="253" y="2"/>
                  </a:lnTo>
                  <a:lnTo>
                    <a:pt x="262" y="0"/>
                  </a:lnTo>
                  <a:lnTo>
                    <a:pt x="268" y="0"/>
                  </a:lnTo>
                  <a:lnTo>
                    <a:pt x="272" y="0"/>
                  </a:lnTo>
                  <a:lnTo>
                    <a:pt x="272" y="2"/>
                  </a:lnTo>
                  <a:lnTo>
                    <a:pt x="270" y="6"/>
                  </a:lnTo>
                  <a:lnTo>
                    <a:pt x="263" y="10"/>
                  </a:lnTo>
                  <a:lnTo>
                    <a:pt x="245" y="24"/>
                  </a:lnTo>
                  <a:lnTo>
                    <a:pt x="225" y="42"/>
                  </a:lnTo>
                  <a:lnTo>
                    <a:pt x="205" y="62"/>
                  </a:lnTo>
                  <a:lnTo>
                    <a:pt x="186" y="85"/>
                  </a:lnTo>
                  <a:lnTo>
                    <a:pt x="166" y="110"/>
                  </a:lnTo>
                  <a:lnTo>
                    <a:pt x="149" y="135"/>
                  </a:lnTo>
                  <a:lnTo>
                    <a:pt x="134" y="159"/>
                  </a:lnTo>
                  <a:lnTo>
                    <a:pt x="121" y="183"/>
                  </a:lnTo>
                  <a:close/>
                </a:path>
              </a:pathLst>
            </a:custGeom>
            <a:solidFill>
              <a:srgbClr val="E5D6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71" name="Freeform 75"/>
            <p:cNvSpPr>
              <a:spLocks/>
            </p:cNvSpPr>
            <p:nvPr/>
          </p:nvSpPr>
          <p:spPr bwMode="auto">
            <a:xfrm>
              <a:off x="766" y="3020"/>
              <a:ext cx="132" cy="134"/>
            </a:xfrm>
            <a:custGeom>
              <a:avLst/>
              <a:gdLst/>
              <a:ahLst/>
              <a:cxnLst>
                <a:cxn ang="0">
                  <a:pos x="117" y="179"/>
                </a:cxn>
                <a:cxn ang="0">
                  <a:pos x="98" y="215"/>
                </a:cxn>
                <a:cxn ang="0">
                  <a:pos x="76" y="242"/>
                </a:cxn>
                <a:cxn ang="0">
                  <a:pos x="55" y="261"/>
                </a:cxn>
                <a:cxn ang="0">
                  <a:pos x="36" y="270"/>
                </a:cxn>
                <a:cxn ang="0">
                  <a:pos x="19" y="270"/>
                </a:cxn>
                <a:cxn ang="0">
                  <a:pos x="7" y="260"/>
                </a:cxn>
                <a:cxn ang="0">
                  <a:pos x="0" y="238"/>
                </a:cxn>
                <a:cxn ang="0">
                  <a:pos x="0" y="207"/>
                </a:cxn>
                <a:cxn ang="0">
                  <a:pos x="2" y="203"/>
                </a:cxn>
                <a:cxn ang="0">
                  <a:pos x="8" y="193"/>
                </a:cxn>
                <a:cxn ang="0">
                  <a:pos x="17" y="177"/>
                </a:cxn>
                <a:cxn ang="0">
                  <a:pos x="31" y="157"/>
                </a:cxn>
                <a:cxn ang="0">
                  <a:pos x="46" y="135"/>
                </a:cxn>
                <a:cxn ang="0">
                  <a:pos x="65" y="113"/>
                </a:cxn>
                <a:cxn ang="0">
                  <a:pos x="86" y="90"/>
                </a:cxn>
                <a:cxn ang="0">
                  <a:pos x="109" y="71"/>
                </a:cxn>
                <a:cxn ang="0">
                  <a:pos x="122" y="61"/>
                </a:cxn>
                <a:cxn ang="0">
                  <a:pos x="136" y="52"/>
                </a:cxn>
                <a:cxn ang="0">
                  <a:pos x="149" y="44"/>
                </a:cxn>
                <a:cxn ang="0">
                  <a:pos x="166" y="36"/>
                </a:cxn>
                <a:cxn ang="0">
                  <a:pos x="181" y="29"/>
                </a:cxn>
                <a:cxn ang="0">
                  <a:pos x="196" y="22"/>
                </a:cxn>
                <a:cxn ang="0">
                  <a:pos x="209" y="16"/>
                </a:cxn>
                <a:cxn ang="0">
                  <a:pos x="223" y="11"/>
                </a:cxn>
                <a:cxn ang="0">
                  <a:pos x="235" y="6"/>
                </a:cxn>
                <a:cxn ang="0">
                  <a:pos x="245" y="4"/>
                </a:cxn>
                <a:cxn ang="0">
                  <a:pos x="254" y="1"/>
                </a:cxn>
                <a:cxn ang="0">
                  <a:pos x="260" y="0"/>
                </a:cxn>
                <a:cxn ang="0">
                  <a:pos x="264" y="0"/>
                </a:cxn>
                <a:cxn ang="0">
                  <a:pos x="265" y="3"/>
                </a:cxn>
                <a:cxn ang="0">
                  <a:pos x="262" y="6"/>
                </a:cxn>
                <a:cxn ang="0">
                  <a:pos x="255" y="11"/>
                </a:cxn>
                <a:cxn ang="0">
                  <a:pos x="237" y="25"/>
                </a:cxn>
                <a:cxn ang="0">
                  <a:pos x="219" y="42"/>
                </a:cxn>
                <a:cxn ang="0">
                  <a:pos x="199" y="61"/>
                </a:cxn>
                <a:cxn ang="0">
                  <a:pos x="179" y="84"/>
                </a:cxn>
                <a:cxn ang="0">
                  <a:pos x="161" y="108"/>
                </a:cxn>
                <a:cxn ang="0">
                  <a:pos x="144" y="132"/>
                </a:cxn>
                <a:cxn ang="0">
                  <a:pos x="129" y="156"/>
                </a:cxn>
                <a:cxn ang="0">
                  <a:pos x="117" y="179"/>
                </a:cxn>
              </a:cxnLst>
              <a:rect l="0" t="0" r="r" b="b"/>
              <a:pathLst>
                <a:path w="265" h="270">
                  <a:moveTo>
                    <a:pt x="117" y="179"/>
                  </a:moveTo>
                  <a:lnTo>
                    <a:pt x="98" y="215"/>
                  </a:lnTo>
                  <a:lnTo>
                    <a:pt x="76" y="242"/>
                  </a:lnTo>
                  <a:lnTo>
                    <a:pt x="55" y="261"/>
                  </a:lnTo>
                  <a:lnTo>
                    <a:pt x="36" y="270"/>
                  </a:lnTo>
                  <a:lnTo>
                    <a:pt x="19" y="270"/>
                  </a:lnTo>
                  <a:lnTo>
                    <a:pt x="7" y="260"/>
                  </a:lnTo>
                  <a:lnTo>
                    <a:pt x="0" y="238"/>
                  </a:lnTo>
                  <a:lnTo>
                    <a:pt x="0" y="207"/>
                  </a:lnTo>
                  <a:lnTo>
                    <a:pt x="2" y="203"/>
                  </a:lnTo>
                  <a:lnTo>
                    <a:pt x="8" y="193"/>
                  </a:lnTo>
                  <a:lnTo>
                    <a:pt x="17" y="177"/>
                  </a:lnTo>
                  <a:lnTo>
                    <a:pt x="31" y="157"/>
                  </a:lnTo>
                  <a:lnTo>
                    <a:pt x="46" y="135"/>
                  </a:lnTo>
                  <a:lnTo>
                    <a:pt x="65" y="113"/>
                  </a:lnTo>
                  <a:lnTo>
                    <a:pt x="86" y="90"/>
                  </a:lnTo>
                  <a:lnTo>
                    <a:pt x="109" y="71"/>
                  </a:lnTo>
                  <a:lnTo>
                    <a:pt x="122" y="61"/>
                  </a:lnTo>
                  <a:lnTo>
                    <a:pt x="136" y="52"/>
                  </a:lnTo>
                  <a:lnTo>
                    <a:pt x="149" y="44"/>
                  </a:lnTo>
                  <a:lnTo>
                    <a:pt x="166" y="36"/>
                  </a:lnTo>
                  <a:lnTo>
                    <a:pt x="181" y="29"/>
                  </a:lnTo>
                  <a:lnTo>
                    <a:pt x="196" y="22"/>
                  </a:lnTo>
                  <a:lnTo>
                    <a:pt x="209" y="16"/>
                  </a:lnTo>
                  <a:lnTo>
                    <a:pt x="223" y="11"/>
                  </a:lnTo>
                  <a:lnTo>
                    <a:pt x="235" y="6"/>
                  </a:lnTo>
                  <a:lnTo>
                    <a:pt x="245" y="4"/>
                  </a:lnTo>
                  <a:lnTo>
                    <a:pt x="254" y="1"/>
                  </a:lnTo>
                  <a:lnTo>
                    <a:pt x="260" y="0"/>
                  </a:lnTo>
                  <a:lnTo>
                    <a:pt x="264" y="0"/>
                  </a:lnTo>
                  <a:lnTo>
                    <a:pt x="265" y="3"/>
                  </a:lnTo>
                  <a:lnTo>
                    <a:pt x="262" y="6"/>
                  </a:lnTo>
                  <a:lnTo>
                    <a:pt x="255" y="11"/>
                  </a:lnTo>
                  <a:lnTo>
                    <a:pt x="237" y="25"/>
                  </a:lnTo>
                  <a:lnTo>
                    <a:pt x="219" y="42"/>
                  </a:lnTo>
                  <a:lnTo>
                    <a:pt x="199" y="61"/>
                  </a:lnTo>
                  <a:lnTo>
                    <a:pt x="179" y="84"/>
                  </a:lnTo>
                  <a:lnTo>
                    <a:pt x="161" y="108"/>
                  </a:lnTo>
                  <a:lnTo>
                    <a:pt x="144" y="132"/>
                  </a:lnTo>
                  <a:lnTo>
                    <a:pt x="129" y="156"/>
                  </a:lnTo>
                  <a:lnTo>
                    <a:pt x="117" y="179"/>
                  </a:lnTo>
                  <a:close/>
                </a:path>
              </a:pathLst>
            </a:custGeom>
            <a:solidFill>
              <a:srgbClr val="E0CE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72" name="Freeform 76"/>
            <p:cNvSpPr>
              <a:spLocks/>
            </p:cNvSpPr>
            <p:nvPr/>
          </p:nvSpPr>
          <p:spPr bwMode="auto">
            <a:xfrm>
              <a:off x="766" y="3021"/>
              <a:ext cx="130" cy="132"/>
            </a:xfrm>
            <a:custGeom>
              <a:avLst/>
              <a:gdLst/>
              <a:ahLst/>
              <a:cxnLst>
                <a:cxn ang="0">
                  <a:pos x="114" y="173"/>
                </a:cxn>
                <a:cxn ang="0">
                  <a:pos x="95" y="207"/>
                </a:cxn>
                <a:cxn ang="0">
                  <a:pos x="75" y="234"/>
                </a:cxn>
                <a:cxn ang="0">
                  <a:pos x="55" y="252"/>
                </a:cxn>
                <a:cxn ang="0">
                  <a:pos x="37" y="261"/>
                </a:cxn>
                <a:cxn ang="0">
                  <a:pos x="19" y="263"/>
                </a:cxn>
                <a:cxn ang="0">
                  <a:pos x="8" y="253"/>
                </a:cxn>
                <a:cxn ang="0">
                  <a:pos x="1" y="234"/>
                </a:cxn>
                <a:cxn ang="0">
                  <a:pos x="0" y="203"/>
                </a:cxn>
                <a:cxn ang="0">
                  <a:pos x="2" y="199"/>
                </a:cxn>
                <a:cxn ang="0">
                  <a:pos x="8" y="189"/>
                </a:cxn>
                <a:cxn ang="0">
                  <a:pos x="17" y="173"/>
                </a:cxn>
                <a:cxn ang="0">
                  <a:pos x="30" y="153"/>
                </a:cxn>
                <a:cxn ang="0">
                  <a:pos x="46" y="131"/>
                </a:cxn>
                <a:cxn ang="0">
                  <a:pos x="64" y="109"/>
                </a:cxn>
                <a:cxn ang="0">
                  <a:pos x="85" y="87"/>
                </a:cxn>
                <a:cxn ang="0">
                  <a:pos x="108" y="68"/>
                </a:cxn>
                <a:cxn ang="0">
                  <a:pos x="121" y="59"/>
                </a:cxn>
                <a:cxn ang="0">
                  <a:pos x="135" y="50"/>
                </a:cxn>
                <a:cxn ang="0">
                  <a:pos x="148" y="42"/>
                </a:cxn>
                <a:cxn ang="0">
                  <a:pos x="163" y="34"/>
                </a:cxn>
                <a:cxn ang="0">
                  <a:pos x="178" y="27"/>
                </a:cxn>
                <a:cxn ang="0">
                  <a:pos x="192" y="21"/>
                </a:cxn>
                <a:cxn ang="0">
                  <a:pos x="206" y="15"/>
                </a:cxn>
                <a:cxn ang="0">
                  <a:pos x="220" y="9"/>
                </a:cxn>
                <a:cxn ang="0">
                  <a:pos x="231" y="6"/>
                </a:cxn>
                <a:cxn ang="0">
                  <a:pos x="242" y="2"/>
                </a:cxn>
                <a:cxn ang="0">
                  <a:pos x="250" y="1"/>
                </a:cxn>
                <a:cxn ang="0">
                  <a:pos x="256" y="0"/>
                </a:cxn>
                <a:cxn ang="0">
                  <a:pos x="259" y="0"/>
                </a:cxn>
                <a:cxn ang="0">
                  <a:pos x="259" y="2"/>
                </a:cxn>
                <a:cxn ang="0">
                  <a:pos x="257" y="6"/>
                </a:cxn>
                <a:cxn ang="0">
                  <a:pos x="250" y="10"/>
                </a:cxn>
                <a:cxn ang="0">
                  <a:pos x="233" y="23"/>
                </a:cxn>
                <a:cxn ang="0">
                  <a:pos x="214" y="40"/>
                </a:cxn>
                <a:cxn ang="0">
                  <a:pos x="195" y="59"/>
                </a:cxn>
                <a:cxn ang="0">
                  <a:pos x="176" y="80"/>
                </a:cxn>
                <a:cxn ang="0">
                  <a:pos x="158" y="102"/>
                </a:cxn>
                <a:cxn ang="0">
                  <a:pos x="142" y="127"/>
                </a:cxn>
                <a:cxn ang="0">
                  <a:pos x="127" y="150"/>
                </a:cxn>
                <a:cxn ang="0">
                  <a:pos x="114" y="173"/>
                </a:cxn>
              </a:cxnLst>
              <a:rect l="0" t="0" r="r" b="b"/>
              <a:pathLst>
                <a:path w="259" h="263">
                  <a:moveTo>
                    <a:pt x="114" y="173"/>
                  </a:moveTo>
                  <a:lnTo>
                    <a:pt x="95" y="207"/>
                  </a:lnTo>
                  <a:lnTo>
                    <a:pt x="75" y="234"/>
                  </a:lnTo>
                  <a:lnTo>
                    <a:pt x="55" y="252"/>
                  </a:lnTo>
                  <a:lnTo>
                    <a:pt x="37" y="261"/>
                  </a:lnTo>
                  <a:lnTo>
                    <a:pt x="19" y="263"/>
                  </a:lnTo>
                  <a:lnTo>
                    <a:pt x="8" y="253"/>
                  </a:lnTo>
                  <a:lnTo>
                    <a:pt x="1" y="234"/>
                  </a:lnTo>
                  <a:lnTo>
                    <a:pt x="0" y="203"/>
                  </a:lnTo>
                  <a:lnTo>
                    <a:pt x="2" y="199"/>
                  </a:lnTo>
                  <a:lnTo>
                    <a:pt x="8" y="189"/>
                  </a:lnTo>
                  <a:lnTo>
                    <a:pt x="17" y="173"/>
                  </a:lnTo>
                  <a:lnTo>
                    <a:pt x="30" y="153"/>
                  </a:lnTo>
                  <a:lnTo>
                    <a:pt x="46" y="131"/>
                  </a:lnTo>
                  <a:lnTo>
                    <a:pt x="64" y="109"/>
                  </a:lnTo>
                  <a:lnTo>
                    <a:pt x="85" y="87"/>
                  </a:lnTo>
                  <a:lnTo>
                    <a:pt x="108" y="68"/>
                  </a:lnTo>
                  <a:lnTo>
                    <a:pt x="121" y="59"/>
                  </a:lnTo>
                  <a:lnTo>
                    <a:pt x="135" y="50"/>
                  </a:lnTo>
                  <a:lnTo>
                    <a:pt x="148" y="42"/>
                  </a:lnTo>
                  <a:lnTo>
                    <a:pt x="163" y="34"/>
                  </a:lnTo>
                  <a:lnTo>
                    <a:pt x="178" y="27"/>
                  </a:lnTo>
                  <a:lnTo>
                    <a:pt x="192" y="21"/>
                  </a:lnTo>
                  <a:lnTo>
                    <a:pt x="206" y="15"/>
                  </a:lnTo>
                  <a:lnTo>
                    <a:pt x="220" y="9"/>
                  </a:lnTo>
                  <a:lnTo>
                    <a:pt x="231" y="6"/>
                  </a:lnTo>
                  <a:lnTo>
                    <a:pt x="242" y="2"/>
                  </a:lnTo>
                  <a:lnTo>
                    <a:pt x="250" y="1"/>
                  </a:lnTo>
                  <a:lnTo>
                    <a:pt x="256" y="0"/>
                  </a:lnTo>
                  <a:lnTo>
                    <a:pt x="259" y="0"/>
                  </a:lnTo>
                  <a:lnTo>
                    <a:pt x="259" y="2"/>
                  </a:lnTo>
                  <a:lnTo>
                    <a:pt x="257" y="6"/>
                  </a:lnTo>
                  <a:lnTo>
                    <a:pt x="250" y="10"/>
                  </a:lnTo>
                  <a:lnTo>
                    <a:pt x="233" y="23"/>
                  </a:lnTo>
                  <a:lnTo>
                    <a:pt x="214" y="40"/>
                  </a:lnTo>
                  <a:lnTo>
                    <a:pt x="195" y="59"/>
                  </a:lnTo>
                  <a:lnTo>
                    <a:pt x="176" y="80"/>
                  </a:lnTo>
                  <a:lnTo>
                    <a:pt x="158" y="102"/>
                  </a:lnTo>
                  <a:lnTo>
                    <a:pt x="142" y="127"/>
                  </a:lnTo>
                  <a:lnTo>
                    <a:pt x="127" y="150"/>
                  </a:lnTo>
                  <a:lnTo>
                    <a:pt x="114" y="173"/>
                  </a:lnTo>
                  <a:close/>
                </a:path>
              </a:pathLst>
            </a:custGeom>
            <a:solidFill>
              <a:srgbClr val="D6C1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73" name="Freeform 77"/>
            <p:cNvSpPr>
              <a:spLocks/>
            </p:cNvSpPr>
            <p:nvPr/>
          </p:nvSpPr>
          <p:spPr bwMode="auto">
            <a:xfrm>
              <a:off x="768" y="3023"/>
              <a:ext cx="126" cy="128"/>
            </a:xfrm>
            <a:custGeom>
              <a:avLst/>
              <a:gdLst/>
              <a:ahLst/>
              <a:cxnLst>
                <a:cxn ang="0">
                  <a:pos x="111" y="167"/>
                </a:cxn>
                <a:cxn ang="0">
                  <a:pos x="92" y="201"/>
                </a:cxn>
                <a:cxn ang="0">
                  <a:pos x="73" y="226"/>
                </a:cxn>
                <a:cxn ang="0">
                  <a:pos x="53" y="246"/>
                </a:cxn>
                <a:cxn ang="0">
                  <a:pos x="35" y="256"/>
                </a:cxn>
                <a:cxn ang="0">
                  <a:pos x="18" y="257"/>
                </a:cxn>
                <a:cxn ang="0">
                  <a:pos x="7" y="248"/>
                </a:cxn>
                <a:cxn ang="0">
                  <a:pos x="0" y="229"/>
                </a:cxn>
                <a:cxn ang="0">
                  <a:pos x="0" y="199"/>
                </a:cxn>
                <a:cxn ang="0">
                  <a:pos x="2" y="196"/>
                </a:cxn>
                <a:cxn ang="0">
                  <a:pos x="8" y="186"/>
                </a:cxn>
                <a:cxn ang="0">
                  <a:pos x="17" y="171"/>
                </a:cxn>
                <a:cxn ang="0">
                  <a:pos x="30" y="151"/>
                </a:cxn>
                <a:cxn ang="0">
                  <a:pos x="45" y="130"/>
                </a:cxn>
                <a:cxn ang="0">
                  <a:pos x="63" y="108"/>
                </a:cxn>
                <a:cxn ang="0">
                  <a:pos x="84" y="88"/>
                </a:cxn>
                <a:cxn ang="0">
                  <a:pos x="106" y="68"/>
                </a:cxn>
                <a:cxn ang="0">
                  <a:pos x="131" y="51"/>
                </a:cxn>
                <a:cxn ang="0">
                  <a:pos x="160" y="35"/>
                </a:cxn>
                <a:cxn ang="0">
                  <a:pos x="188" y="21"/>
                </a:cxn>
                <a:cxn ang="0">
                  <a:pos x="214" y="9"/>
                </a:cxn>
                <a:cxn ang="0">
                  <a:pos x="235" y="2"/>
                </a:cxn>
                <a:cxn ang="0">
                  <a:pos x="249" y="0"/>
                </a:cxn>
                <a:cxn ang="0">
                  <a:pos x="252" y="2"/>
                </a:cxn>
                <a:cxn ang="0">
                  <a:pos x="243" y="10"/>
                </a:cxn>
                <a:cxn ang="0">
                  <a:pos x="226" y="23"/>
                </a:cxn>
                <a:cxn ang="0">
                  <a:pos x="208" y="39"/>
                </a:cxn>
                <a:cxn ang="0">
                  <a:pos x="189" y="58"/>
                </a:cxn>
                <a:cxn ang="0">
                  <a:pos x="171" y="77"/>
                </a:cxn>
                <a:cxn ang="0">
                  <a:pos x="153" y="99"/>
                </a:cxn>
                <a:cxn ang="0">
                  <a:pos x="137" y="122"/>
                </a:cxn>
                <a:cxn ang="0">
                  <a:pos x="122" y="145"/>
                </a:cxn>
                <a:cxn ang="0">
                  <a:pos x="111" y="167"/>
                </a:cxn>
              </a:cxnLst>
              <a:rect l="0" t="0" r="r" b="b"/>
              <a:pathLst>
                <a:path w="252" h="257">
                  <a:moveTo>
                    <a:pt x="111" y="167"/>
                  </a:moveTo>
                  <a:lnTo>
                    <a:pt x="92" y="201"/>
                  </a:lnTo>
                  <a:lnTo>
                    <a:pt x="73" y="226"/>
                  </a:lnTo>
                  <a:lnTo>
                    <a:pt x="53" y="246"/>
                  </a:lnTo>
                  <a:lnTo>
                    <a:pt x="35" y="256"/>
                  </a:lnTo>
                  <a:lnTo>
                    <a:pt x="18" y="257"/>
                  </a:lnTo>
                  <a:lnTo>
                    <a:pt x="7" y="248"/>
                  </a:lnTo>
                  <a:lnTo>
                    <a:pt x="0" y="229"/>
                  </a:lnTo>
                  <a:lnTo>
                    <a:pt x="0" y="199"/>
                  </a:lnTo>
                  <a:lnTo>
                    <a:pt x="2" y="196"/>
                  </a:lnTo>
                  <a:lnTo>
                    <a:pt x="8" y="186"/>
                  </a:lnTo>
                  <a:lnTo>
                    <a:pt x="17" y="171"/>
                  </a:lnTo>
                  <a:lnTo>
                    <a:pt x="30" y="151"/>
                  </a:lnTo>
                  <a:lnTo>
                    <a:pt x="45" y="130"/>
                  </a:lnTo>
                  <a:lnTo>
                    <a:pt x="63" y="108"/>
                  </a:lnTo>
                  <a:lnTo>
                    <a:pt x="84" y="88"/>
                  </a:lnTo>
                  <a:lnTo>
                    <a:pt x="106" y="68"/>
                  </a:lnTo>
                  <a:lnTo>
                    <a:pt x="131" y="51"/>
                  </a:lnTo>
                  <a:lnTo>
                    <a:pt x="160" y="35"/>
                  </a:lnTo>
                  <a:lnTo>
                    <a:pt x="188" y="21"/>
                  </a:lnTo>
                  <a:lnTo>
                    <a:pt x="214" y="9"/>
                  </a:lnTo>
                  <a:lnTo>
                    <a:pt x="235" y="2"/>
                  </a:lnTo>
                  <a:lnTo>
                    <a:pt x="249" y="0"/>
                  </a:lnTo>
                  <a:lnTo>
                    <a:pt x="252" y="2"/>
                  </a:lnTo>
                  <a:lnTo>
                    <a:pt x="243" y="10"/>
                  </a:lnTo>
                  <a:lnTo>
                    <a:pt x="226" y="23"/>
                  </a:lnTo>
                  <a:lnTo>
                    <a:pt x="208" y="39"/>
                  </a:lnTo>
                  <a:lnTo>
                    <a:pt x="189" y="58"/>
                  </a:lnTo>
                  <a:lnTo>
                    <a:pt x="171" y="77"/>
                  </a:lnTo>
                  <a:lnTo>
                    <a:pt x="153" y="99"/>
                  </a:lnTo>
                  <a:lnTo>
                    <a:pt x="137" y="122"/>
                  </a:lnTo>
                  <a:lnTo>
                    <a:pt x="122" y="145"/>
                  </a:lnTo>
                  <a:lnTo>
                    <a:pt x="111" y="167"/>
                  </a:lnTo>
                  <a:close/>
                </a:path>
              </a:pathLst>
            </a:custGeom>
            <a:solidFill>
              <a:srgbClr val="D1BA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74" name="Freeform 78"/>
            <p:cNvSpPr>
              <a:spLocks/>
            </p:cNvSpPr>
            <p:nvPr/>
          </p:nvSpPr>
          <p:spPr bwMode="auto">
            <a:xfrm>
              <a:off x="768" y="3024"/>
              <a:ext cx="123" cy="125"/>
            </a:xfrm>
            <a:custGeom>
              <a:avLst/>
              <a:gdLst/>
              <a:ahLst/>
              <a:cxnLst>
                <a:cxn ang="0">
                  <a:pos x="109" y="163"/>
                </a:cxn>
                <a:cxn ang="0">
                  <a:pos x="91" y="195"/>
                </a:cxn>
                <a:cxn ang="0">
                  <a:pos x="72" y="220"/>
                </a:cxn>
                <a:cxn ang="0">
                  <a:pos x="53" y="239"/>
                </a:cxn>
                <a:cxn ang="0">
                  <a:pos x="35" y="249"/>
                </a:cxn>
                <a:cxn ang="0">
                  <a:pos x="20" y="252"/>
                </a:cxn>
                <a:cxn ang="0">
                  <a:pos x="7" y="244"/>
                </a:cxn>
                <a:cxn ang="0">
                  <a:pos x="0" y="226"/>
                </a:cxn>
                <a:cxn ang="0">
                  <a:pos x="0" y="196"/>
                </a:cxn>
                <a:cxn ang="0">
                  <a:pos x="3" y="193"/>
                </a:cxn>
                <a:cxn ang="0">
                  <a:pos x="8" y="182"/>
                </a:cxn>
                <a:cxn ang="0">
                  <a:pos x="17" y="167"/>
                </a:cxn>
                <a:cxn ang="0">
                  <a:pos x="30" y="149"/>
                </a:cxn>
                <a:cxn ang="0">
                  <a:pos x="45" y="128"/>
                </a:cxn>
                <a:cxn ang="0">
                  <a:pos x="64" y="108"/>
                </a:cxn>
                <a:cxn ang="0">
                  <a:pos x="84" y="87"/>
                </a:cxn>
                <a:cxn ang="0">
                  <a:pos x="106" y="67"/>
                </a:cxn>
                <a:cxn ang="0">
                  <a:pos x="132" y="50"/>
                </a:cxn>
                <a:cxn ang="0">
                  <a:pos x="159" y="35"/>
                </a:cxn>
                <a:cxn ang="0">
                  <a:pos x="186" y="21"/>
                </a:cxn>
                <a:cxn ang="0">
                  <a:pos x="211" y="11"/>
                </a:cxn>
                <a:cxn ang="0">
                  <a:pos x="232" y="4"/>
                </a:cxn>
                <a:cxn ang="0">
                  <a:pos x="245" y="0"/>
                </a:cxn>
                <a:cxn ang="0">
                  <a:pos x="247" y="3"/>
                </a:cxn>
                <a:cxn ang="0">
                  <a:pos x="238" y="11"/>
                </a:cxn>
                <a:cxn ang="0">
                  <a:pos x="220" y="23"/>
                </a:cxn>
                <a:cxn ang="0">
                  <a:pos x="203" y="38"/>
                </a:cxn>
                <a:cxn ang="0">
                  <a:pos x="185" y="57"/>
                </a:cxn>
                <a:cxn ang="0">
                  <a:pos x="167" y="76"/>
                </a:cxn>
                <a:cxn ang="0">
                  <a:pos x="150" y="97"/>
                </a:cxn>
                <a:cxn ang="0">
                  <a:pos x="134" y="119"/>
                </a:cxn>
                <a:cxn ang="0">
                  <a:pos x="120" y="141"/>
                </a:cxn>
                <a:cxn ang="0">
                  <a:pos x="109" y="163"/>
                </a:cxn>
              </a:cxnLst>
              <a:rect l="0" t="0" r="r" b="b"/>
              <a:pathLst>
                <a:path w="247" h="252">
                  <a:moveTo>
                    <a:pt x="109" y="163"/>
                  </a:moveTo>
                  <a:lnTo>
                    <a:pt x="91" y="195"/>
                  </a:lnTo>
                  <a:lnTo>
                    <a:pt x="72" y="220"/>
                  </a:lnTo>
                  <a:lnTo>
                    <a:pt x="53" y="239"/>
                  </a:lnTo>
                  <a:lnTo>
                    <a:pt x="35" y="249"/>
                  </a:lnTo>
                  <a:lnTo>
                    <a:pt x="20" y="252"/>
                  </a:lnTo>
                  <a:lnTo>
                    <a:pt x="7" y="244"/>
                  </a:lnTo>
                  <a:lnTo>
                    <a:pt x="0" y="226"/>
                  </a:lnTo>
                  <a:lnTo>
                    <a:pt x="0" y="196"/>
                  </a:lnTo>
                  <a:lnTo>
                    <a:pt x="3" y="193"/>
                  </a:lnTo>
                  <a:lnTo>
                    <a:pt x="8" y="182"/>
                  </a:lnTo>
                  <a:lnTo>
                    <a:pt x="17" y="167"/>
                  </a:lnTo>
                  <a:lnTo>
                    <a:pt x="30" y="149"/>
                  </a:lnTo>
                  <a:lnTo>
                    <a:pt x="45" y="128"/>
                  </a:lnTo>
                  <a:lnTo>
                    <a:pt x="64" y="108"/>
                  </a:lnTo>
                  <a:lnTo>
                    <a:pt x="84" y="87"/>
                  </a:lnTo>
                  <a:lnTo>
                    <a:pt x="106" y="67"/>
                  </a:lnTo>
                  <a:lnTo>
                    <a:pt x="132" y="50"/>
                  </a:lnTo>
                  <a:lnTo>
                    <a:pt x="159" y="35"/>
                  </a:lnTo>
                  <a:lnTo>
                    <a:pt x="186" y="21"/>
                  </a:lnTo>
                  <a:lnTo>
                    <a:pt x="211" y="11"/>
                  </a:lnTo>
                  <a:lnTo>
                    <a:pt x="232" y="4"/>
                  </a:lnTo>
                  <a:lnTo>
                    <a:pt x="245" y="0"/>
                  </a:lnTo>
                  <a:lnTo>
                    <a:pt x="247" y="3"/>
                  </a:lnTo>
                  <a:lnTo>
                    <a:pt x="238" y="11"/>
                  </a:lnTo>
                  <a:lnTo>
                    <a:pt x="220" y="23"/>
                  </a:lnTo>
                  <a:lnTo>
                    <a:pt x="203" y="38"/>
                  </a:lnTo>
                  <a:lnTo>
                    <a:pt x="185" y="57"/>
                  </a:lnTo>
                  <a:lnTo>
                    <a:pt x="167" y="76"/>
                  </a:lnTo>
                  <a:lnTo>
                    <a:pt x="150" y="97"/>
                  </a:lnTo>
                  <a:lnTo>
                    <a:pt x="134" y="119"/>
                  </a:lnTo>
                  <a:lnTo>
                    <a:pt x="120" y="141"/>
                  </a:lnTo>
                  <a:lnTo>
                    <a:pt x="109" y="163"/>
                  </a:lnTo>
                  <a:close/>
                </a:path>
              </a:pathLst>
            </a:custGeom>
            <a:solidFill>
              <a:srgbClr val="C9AF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75" name="Freeform 79"/>
            <p:cNvSpPr>
              <a:spLocks/>
            </p:cNvSpPr>
            <p:nvPr/>
          </p:nvSpPr>
          <p:spPr bwMode="auto">
            <a:xfrm>
              <a:off x="769" y="3025"/>
              <a:ext cx="120" cy="123"/>
            </a:xfrm>
            <a:custGeom>
              <a:avLst/>
              <a:gdLst/>
              <a:ahLst/>
              <a:cxnLst>
                <a:cxn ang="0">
                  <a:pos x="104" y="155"/>
                </a:cxn>
                <a:cxn ang="0">
                  <a:pos x="87" y="185"/>
                </a:cxn>
                <a:cxn ang="0">
                  <a:pos x="70" y="211"/>
                </a:cxn>
                <a:cxn ang="0">
                  <a:pos x="51" y="230"/>
                </a:cxn>
                <a:cxn ang="0">
                  <a:pos x="33" y="241"/>
                </a:cxn>
                <a:cxn ang="0">
                  <a:pos x="18" y="244"/>
                </a:cxn>
                <a:cxn ang="0">
                  <a:pos x="6" y="237"/>
                </a:cxn>
                <a:cxn ang="0">
                  <a:pos x="0" y="221"/>
                </a:cxn>
                <a:cxn ang="0">
                  <a:pos x="0" y="192"/>
                </a:cxn>
                <a:cxn ang="0">
                  <a:pos x="2" y="189"/>
                </a:cxn>
                <a:cxn ang="0">
                  <a:pos x="8" y="178"/>
                </a:cxn>
                <a:cxn ang="0">
                  <a:pos x="17" y="165"/>
                </a:cxn>
                <a:cxn ang="0">
                  <a:pos x="28" y="146"/>
                </a:cxn>
                <a:cxn ang="0">
                  <a:pos x="43" y="125"/>
                </a:cxn>
                <a:cxn ang="0">
                  <a:pos x="62" y="105"/>
                </a:cxn>
                <a:cxn ang="0">
                  <a:pos x="81" y="84"/>
                </a:cxn>
                <a:cxn ang="0">
                  <a:pos x="103" y="66"/>
                </a:cxn>
                <a:cxn ang="0">
                  <a:pos x="127" y="48"/>
                </a:cxn>
                <a:cxn ang="0">
                  <a:pos x="154" y="33"/>
                </a:cxn>
                <a:cxn ang="0">
                  <a:pos x="182" y="19"/>
                </a:cxn>
                <a:cxn ang="0">
                  <a:pos x="206" y="9"/>
                </a:cxn>
                <a:cxn ang="0">
                  <a:pos x="225" y="2"/>
                </a:cxn>
                <a:cxn ang="0">
                  <a:pos x="237" y="0"/>
                </a:cxn>
                <a:cxn ang="0">
                  <a:pos x="239" y="2"/>
                </a:cxn>
                <a:cxn ang="0">
                  <a:pos x="230" y="10"/>
                </a:cxn>
                <a:cxn ang="0">
                  <a:pos x="214" y="22"/>
                </a:cxn>
                <a:cxn ang="0">
                  <a:pos x="197" y="37"/>
                </a:cxn>
                <a:cxn ang="0">
                  <a:pos x="178" y="53"/>
                </a:cxn>
                <a:cxn ang="0">
                  <a:pos x="161" y="72"/>
                </a:cxn>
                <a:cxn ang="0">
                  <a:pos x="145" y="92"/>
                </a:cxn>
                <a:cxn ang="0">
                  <a:pos x="130" y="113"/>
                </a:cxn>
                <a:cxn ang="0">
                  <a:pos x="116" y="135"/>
                </a:cxn>
                <a:cxn ang="0">
                  <a:pos x="104" y="155"/>
                </a:cxn>
              </a:cxnLst>
              <a:rect l="0" t="0" r="r" b="b"/>
              <a:pathLst>
                <a:path w="239" h="244">
                  <a:moveTo>
                    <a:pt x="104" y="155"/>
                  </a:moveTo>
                  <a:lnTo>
                    <a:pt x="87" y="185"/>
                  </a:lnTo>
                  <a:lnTo>
                    <a:pt x="70" y="211"/>
                  </a:lnTo>
                  <a:lnTo>
                    <a:pt x="51" y="230"/>
                  </a:lnTo>
                  <a:lnTo>
                    <a:pt x="33" y="241"/>
                  </a:lnTo>
                  <a:lnTo>
                    <a:pt x="18" y="244"/>
                  </a:lnTo>
                  <a:lnTo>
                    <a:pt x="6" y="237"/>
                  </a:lnTo>
                  <a:lnTo>
                    <a:pt x="0" y="221"/>
                  </a:lnTo>
                  <a:lnTo>
                    <a:pt x="0" y="192"/>
                  </a:lnTo>
                  <a:lnTo>
                    <a:pt x="2" y="189"/>
                  </a:lnTo>
                  <a:lnTo>
                    <a:pt x="8" y="178"/>
                  </a:lnTo>
                  <a:lnTo>
                    <a:pt x="17" y="165"/>
                  </a:lnTo>
                  <a:lnTo>
                    <a:pt x="28" y="146"/>
                  </a:lnTo>
                  <a:lnTo>
                    <a:pt x="43" y="125"/>
                  </a:lnTo>
                  <a:lnTo>
                    <a:pt x="62" y="105"/>
                  </a:lnTo>
                  <a:lnTo>
                    <a:pt x="81" y="84"/>
                  </a:lnTo>
                  <a:lnTo>
                    <a:pt x="103" y="66"/>
                  </a:lnTo>
                  <a:lnTo>
                    <a:pt x="127" y="48"/>
                  </a:lnTo>
                  <a:lnTo>
                    <a:pt x="154" y="33"/>
                  </a:lnTo>
                  <a:lnTo>
                    <a:pt x="182" y="19"/>
                  </a:lnTo>
                  <a:lnTo>
                    <a:pt x="206" y="9"/>
                  </a:lnTo>
                  <a:lnTo>
                    <a:pt x="225" y="2"/>
                  </a:lnTo>
                  <a:lnTo>
                    <a:pt x="237" y="0"/>
                  </a:lnTo>
                  <a:lnTo>
                    <a:pt x="239" y="2"/>
                  </a:lnTo>
                  <a:lnTo>
                    <a:pt x="230" y="10"/>
                  </a:lnTo>
                  <a:lnTo>
                    <a:pt x="214" y="22"/>
                  </a:lnTo>
                  <a:lnTo>
                    <a:pt x="197" y="37"/>
                  </a:lnTo>
                  <a:lnTo>
                    <a:pt x="178" y="53"/>
                  </a:lnTo>
                  <a:lnTo>
                    <a:pt x="161" y="72"/>
                  </a:lnTo>
                  <a:lnTo>
                    <a:pt x="145" y="92"/>
                  </a:lnTo>
                  <a:lnTo>
                    <a:pt x="130" y="113"/>
                  </a:lnTo>
                  <a:lnTo>
                    <a:pt x="116" y="135"/>
                  </a:lnTo>
                  <a:lnTo>
                    <a:pt x="104" y="155"/>
                  </a:lnTo>
                  <a:close/>
                </a:path>
              </a:pathLst>
            </a:custGeom>
            <a:solidFill>
              <a:srgbClr val="C4A5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76" name="Freeform 80"/>
            <p:cNvSpPr>
              <a:spLocks/>
            </p:cNvSpPr>
            <p:nvPr/>
          </p:nvSpPr>
          <p:spPr bwMode="auto">
            <a:xfrm>
              <a:off x="770" y="3027"/>
              <a:ext cx="117" cy="119"/>
            </a:xfrm>
            <a:custGeom>
              <a:avLst/>
              <a:gdLst/>
              <a:ahLst/>
              <a:cxnLst>
                <a:cxn ang="0">
                  <a:pos x="101" y="151"/>
                </a:cxn>
                <a:cxn ang="0">
                  <a:pos x="85" y="180"/>
                </a:cxn>
                <a:cxn ang="0">
                  <a:pos x="68" y="204"/>
                </a:cxn>
                <a:cxn ang="0">
                  <a:pos x="49" y="223"/>
                </a:cxn>
                <a:cxn ang="0">
                  <a:pos x="32" y="235"/>
                </a:cxn>
                <a:cxn ang="0">
                  <a:pos x="17" y="239"/>
                </a:cxn>
                <a:cxn ang="0">
                  <a:pos x="7" y="233"/>
                </a:cxn>
                <a:cxn ang="0">
                  <a:pos x="0" y="217"/>
                </a:cxn>
                <a:cxn ang="0">
                  <a:pos x="0" y="189"/>
                </a:cxn>
                <a:cxn ang="0">
                  <a:pos x="2" y="186"/>
                </a:cxn>
                <a:cxn ang="0">
                  <a:pos x="7" y="176"/>
                </a:cxn>
                <a:cxn ang="0">
                  <a:pos x="16" y="161"/>
                </a:cxn>
                <a:cxn ang="0">
                  <a:pos x="29" y="144"/>
                </a:cxn>
                <a:cxn ang="0">
                  <a:pos x="42" y="125"/>
                </a:cxn>
                <a:cxn ang="0">
                  <a:pos x="60" y="104"/>
                </a:cxn>
                <a:cxn ang="0">
                  <a:pos x="79" y="83"/>
                </a:cxn>
                <a:cxn ang="0">
                  <a:pos x="101" y="65"/>
                </a:cxn>
                <a:cxn ang="0">
                  <a:pos x="125" y="47"/>
                </a:cxn>
                <a:cxn ang="0">
                  <a:pos x="152" y="32"/>
                </a:cxn>
                <a:cxn ang="0">
                  <a:pos x="177" y="20"/>
                </a:cxn>
                <a:cxn ang="0">
                  <a:pos x="200" y="9"/>
                </a:cxn>
                <a:cxn ang="0">
                  <a:pos x="219" y="2"/>
                </a:cxn>
                <a:cxn ang="0">
                  <a:pos x="230" y="0"/>
                </a:cxn>
                <a:cxn ang="0">
                  <a:pos x="233" y="2"/>
                </a:cxn>
                <a:cxn ang="0">
                  <a:pos x="223" y="11"/>
                </a:cxn>
                <a:cxn ang="0">
                  <a:pos x="207" y="22"/>
                </a:cxn>
                <a:cxn ang="0">
                  <a:pos x="190" y="36"/>
                </a:cxn>
                <a:cxn ang="0">
                  <a:pos x="173" y="52"/>
                </a:cxn>
                <a:cxn ang="0">
                  <a:pos x="157" y="70"/>
                </a:cxn>
                <a:cxn ang="0">
                  <a:pos x="140" y="89"/>
                </a:cxn>
                <a:cxn ang="0">
                  <a:pos x="125" y="110"/>
                </a:cxn>
                <a:cxn ang="0">
                  <a:pos x="113" y="130"/>
                </a:cxn>
                <a:cxn ang="0">
                  <a:pos x="101" y="151"/>
                </a:cxn>
              </a:cxnLst>
              <a:rect l="0" t="0" r="r" b="b"/>
              <a:pathLst>
                <a:path w="233" h="239">
                  <a:moveTo>
                    <a:pt x="101" y="151"/>
                  </a:moveTo>
                  <a:lnTo>
                    <a:pt x="85" y="180"/>
                  </a:lnTo>
                  <a:lnTo>
                    <a:pt x="68" y="204"/>
                  </a:lnTo>
                  <a:lnTo>
                    <a:pt x="49" y="223"/>
                  </a:lnTo>
                  <a:lnTo>
                    <a:pt x="32" y="235"/>
                  </a:lnTo>
                  <a:lnTo>
                    <a:pt x="17" y="239"/>
                  </a:lnTo>
                  <a:lnTo>
                    <a:pt x="7" y="233"/>
                  </a:lnTo>
                  <a:lnTo>
                    <a:pt x="0" y="217"/>
                  </a:lnTo>
                  <a:lnTo>
                    <a:pt x="0" y="189"/>
                  </a:lnTo>
                  <a:lnTo>
                    <a:pt x="2" y="186"/>
                  </a:lnTo>
                  <a:lnTo>
                    <a:pt x="7" y="176"/>
                  </a:lnTo>
                  <a:lnTo>
                    <a:pt x="16" y="161"/>
                  </a:lnTo>
                  <a:lnTo>
                    <a:pt x="29" y="144"/>
                  </a:lnTo>
                  <a:lnTo>
                    <a:pt x="42" y="125"/>
                  </a:lnTo>
                  <a:lnTo>
                    <a:pt x="60" y="104"/>
                  </a:lnTo>
                  <a:lnTo>
                    <a:pt x="79" y="83"/>
                  </a:lnTo>
                  <a:lnTo>
                    <a:pt x="101" y="65"/>
                  </a:lnTo>
                  <a:lnTo>
                    <a:pt x="125" y="47"/>
                  </a:lnTo>
                  <a:lnTo>
                    <a:pt x="152" y="32"/>
                  </a:lnTo>
                  <a:lnTo>
                    <a:pt x="177" y="20"/>
                  </a:lnTo>
                  <a:lnTo>
                    <a:pt x="200" y="9"/>
                  </a:lnTo>
                  <a:lnTo>
                    <a:pt x="219" y="2"/>
                  </a:lnTo>
                  <a:lnTo>
                    <a:pt x="230" y="0"/>
                  </a:lnTo>
                  <a:lnTo>
                    <a:pt x="233" y="2"/>
                  </a:lnTo>
                  <a:lnTo>
                    <a:pt x="223" y="11"/>
                  </a:lnTo>
                  <a:lnTo>
                    <a:pt x="207" y="22"/>
                  </a:lnTo>
                  <a:lnTo>
                    <a:pt x="190" y="36"/>
                  </a:lnTo>
                  <a:lnTo>
                    <a:pt x="173" y="52"/>
                  </a:lnTo>
                  <a:lnTo>
                    <a:pt x="157" y="70"/>
                  </a:lnTo>
                  <a:lnTo>
                    <a:pt x="140" y="89"/>
                  </a:lnTo>
                  <a:lnTo>
                    <a:pt x="125" y="110"/>
                  </a:lnTo>
                  <a:lnTo>
                    <a:pt x="113" y="130"/>
                  </a:lnTo>
                  <a:lnTo>
                    <a:pt x="101" y="151"/>
                  </a:lnTo>
                  <a:close/>
                </a:path>
              </a:pathLst>
            </a:custGeom>
            <a:solidFill>
              <a:srgbClr val="BF9B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77" name="Freeform 81"/>
            <p:cNvSpPr>
              <a:spLocks/>
            </p:cNvSpPr>
            <p:nvPr/>
          </p:nvSpPr>
          <p:spPr bwMode="auto">
            <a:xfrm>
              <a:off x="771" y="3028"/>
              <a:ext cx="114" cy="116"/>
            </a:xfrm>
            <a:custGeom>
              <a:avLst/>
              <a:gdLst/>
              <a:ahLst/>
              <a:cxnLst>
                <a:cxn ang="0">
                  <a:pos x="98" y="145"/>
                </a:cxn>
                <a:cxn ang="0">
                  <a:pos x="83" y="172"/>
                </a:cxn>
                <a:cxn ang="0">
                  <a:pos x="67" y="196"/>
                </a:cxn>
                <a:cxn ang="0">
                  <a:pos x="50" y="215"/>
                </a:cxn>
                <a:cxn ang="0">
                  <a:pos x="32" y="227"/>
                </a:cxn>
                <a:cxn ang="0">
                  <a:pos x="18" y="231"/>
                </a:cxn>
                <a:cxn ang="0">
                  <a:pos x="7" y="227"/>
                </a:cxn>
                <a:cxn ang="0">
                  <a:pos x="0" y="212"/>
                </a:cxn>
                <a:cxn ang="0">
                  <a:pos x="0" y="184"/>
                </a:cxn>
                <a:cxn ang="0">
                  <a:pos x="2" y="181"/>
                </a:cxn>
                <a:cxn ang="0">
                  <a:pos x="8" y="171"/>
                </a:cxn>
                <a:cxn ang="0">
                  <a:pos x="16" y="157"/>
                </a:cxn>
                <a:cxn ang="0">
                  <a:pos x="29" y="140"/>
                </a:cxn>
                <a:cxn ang="0">
                  <a:pos x="44" y="121"/>
                </a:cxn>
                <a:cxn ang="0">
                  <a:pos x="61" y="101"/>
                </a:cxn>
                <a:cxn ang="0">
                  <a:pos x="81" y="81"/>
                </a:cxn>
                <a:cxn ang="0">
                  <a:pos x="101" y="63"/>
                </a:cxn>
                <a:cxn ang="0">
                  <a:pos x="126" y="47"/>
                </a:cxn>
                <a:cxn ang="0">
                  <a:pos x="151" y="31"/>
                </a:cxn>
                <a:cxn ang="0">
                  <a:pos x="175" y="18"/>
                </a:cxn>
                <a:cxn ang="0">
                  <a:pos x="198" y="8"/>
                </a:cxn>
                <a:cxn ang="0">
                  <a:pos x="215" y="2"/>
                </a:cxn>
                <a:cxn ang="0">
                  <a:pos x="226" y="0"/>
                </a:cxn>
                <a:cxn ang="0">
                  <a:pos x="227" y="1"/>
                </a:cxn>
                <a:cxn ang="0">
                  <a:pos x="218" y="9"/>
                </a:cxn>
                <a:cxn ang="0">
                  <a:pos x="202" y="20"/>
                </a:cxn>
                <a:cxn ang="0">
                  <a:pos x="186" y="34"/>
                </a:cxn>
                <a:cxn ang="0">
                  <a:pos x="168" y="49"/>
                </a:cxn>
                <a:cxn ang="0">
                  <a:pos x="152" y="66"/>
                </a:cxn>
                <a:cxn ang="0">
                  <a:pos x="137" y="85"/>
                </a:cxn>
                <a:cxn ang="0">
                  <a:pos x="122" y="104"/>
                </a:cxn>
                <a:cxn ang="0">
                  <a:pos x="109" y="124"/>
                </a:cxn>
                <a:cxn ang="0">
                  <a:pos x="98" y="145"/>
                </a:cxn>
              </a:cxnLst>
              <a:rect l="0" t="0" r="r" b="b"/>
              <a:pathLst>
                <a:path w="227" h="231">
                  <a:moveTo>
                    <a:pt x="98" y="145"/>
                  </a:moveTo>
                  <a:lnTo>
                    <a:pt x="83" y="172"/>
                  </a:lnTo>
                  <a:lnTo>
                    <a:pt x="67" y="196"/>
                  </a:lnTo>
                  <a:lnTo>
                    <a:pt x="50" y="215"/>
                  </a:lnTo>
                  <a:lnTo>
                    <a:pt x="32" y="227"/>
                  </a:lnTo>
                  <a:lnTo>
                    <a:pt x="18" y="231"/>
                  </a:lnTo>
                  <a:lnTo>
                    <a:pt x="7" y="227"/>
                  </a:lnTo>
                  <a:lnTo>
                    <a:pt x="0" y="212"/>
                  </a:lnTo>
                  <a:lnTo>
                    <a:pt x="0" y="184"/>
                  </a:lnTo>
                  <a:lnTo>
                    <a:pt x="2" y="181"/>
                  </a:lnTo>
                  <a:lnTo>
                    <a:pt x="8" y="171"/>
                  </a:lnTo>
                  <a:lnTo>
                    <a:pt x="16" y="157"/>
                  </a:lnTo>
                  <a:lnTo>
                    <a:pt x="29" y="140"/>
                  </a:lnTo>
                  <a:lnTo>
                    <a:pt x="44" y="121"/>
                  </a:lnTo>
                  <a:lnTo>
                    <a:pt x="61" y="101"/>
                  </a:lnTo>
                  <a:lnTo>
                    <a:pt x="81" y="81"/>
                  </a:lnTo>
                  <a:lnTo>
                    <a:pt x="101" y="63"/>
                  </a:lnTo>
                  <a:lnTo>
                    <a:pt x="126" y="47"/>
                  </a:lnTo>
                  <a:lnTo>
                    <a:pt x="151" y="31"/>
                  </a:lnTo>
                  <a:lnTo>
                    <a:pt x="175" y="18"/>
                  </a:lnTo>
                  <a:lnTo>
                    <a:pt x="198" y="8"/>
                  </a:lnTo>
                  <a:lnTo>
                    <a:pt x="215" y="2"/>
                  </a:lnTo>
                  <a:lnTo>
                    <a:pt x="226" y="0"/>
                  </a:lnTo>
                  <a:lnTo>
                    <a:pt x="227" y="1"/>
                  </a:lnTo>
                  <a:lnTo>
                    <a:pt x="218" y="9"/>
                  </a:lnTo>
                  <a:lnTo>
                    <a:pt x="202" y="20"/>
                  </a:lnTo>
                  <a:lnTo>
                    <a:pt x="186" y="34"/>
                  </a:lnTo>
                  <a:lnTo>
                    <a:pt x="168" y="49"/>
                  </a:lnTo>
                  <a:lnTo>
                    <a:pt x="152" y="66"/>
                  </a:lnTo>
                  <a:lnTo>
                    <a:pt x="137" y="85"/>
                  </a:lnTo>
                  <a:lnTo>
                    <a:pt x="122" y="104"/>
                  </a:lnTo>
                  <a:lnTo>
                    <a:pt x="109" y="124"/>
                  </a:lnTo>
                  <a:lnTo>
                    <a:pt x="98" y="145"/>
                  </a:lnTo>
                  <a:close/>
                </a:path>
              </a:pathLst>
            </a:custGeom>
            <a:solidFill>
              <a:srgbClr val="B7917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78" name="Freeform 82"/>
            <p:cNvSpPr>
              <a:spLocks/>
            </p:cNvSpPr>
            <p:nvPr/>
          </p:nvSpPr>
          <p:spPr bwMode="auto">
            <a:xfrm>
              <a:off x="772" y="3029"/>
              <a:ext cx="110" cy="113"/>
            </a:xfrm>
            <a:custGeom>
              <a:avLst/>
              <a:gdLst/>
              <a:ahLst/>
              <a:cxnLst>
                <a:cxn ang="0">
                  <a:pos x="95" y="139"/>
                </a:cxn>
                <a:cxn ang="0">
                  <a:pos x="81" y="165"/>
                </a:cxn>
                <a:cxn ang="0">
                  <a:pos x="65" y="188"/>
                </a:cxn>
                <a:cxn ang="0">
                  <a:pos x="48" y="206"/>
                </a:cxn>
                <a:cxn ang="0">
                  <a:pos x="31" y="220"/>
                </a:cxn>
                <a:cxn ang="0">
                  <a:pos x="18" y="226"/>
                </a:cxn>
                <a:cxn ang="0">
                  <a:pos x="7" y="221"/>
                </a:cxn>
                <a:cxn ang="0">
                  <a:pos x="0" y="207"/>
                </a:cxn>
                <a:cxn ang="0">
                  <a:pos x="0" y="181"/>
                </a:cxn>
                <a:cxn ang="0">
                  <a:pos x="3" y="177"/>
                </a:cxn>
                <a:cxn ang="0">
                  <a:pos x="7" y="168"/>
                </a:cxn>
                <a:cxn ang="0">
                  <a:pos x="16" y="154"/>
                </a:cxn>
                <a:cxn ang="0">
                  <a:pos x="28" y="138"/>
                </a:cxn>
                <a:cxn ang="0">
                  <a:pos x="43" y="119"/>
                </a:cxn>
                <a:cxn ang="0">
                  <a:pos x="59" y="99"/>
                </a:cxn>
                <a:cxn ang="0">
                  <a:pos x="79" y="79"/>
                </a:cxn>
                <a:cxn ang="0">
                  <a:pos x="99" y="61"/>
                </a:cxn>
                <a:cxn ang="0">
                  <a:pos x="122" y="45"/>
                </a:cxn>
                <a:cxn ang="0">
                  <a:pos x="147" y="31"/>
                </a:cxn>
                <a:cxn ang="0">
                  <a:pos x="171" y="18"/>
                </a:cxn>
                <a:cxn ang="0">
                  <a:pos x="193" y="8"/>
                </a:cxn>
                <a:cxn ang="0">
                  <a:pos x="209" y="2"/>
                </a:cxn>
                <a:cxn ang="0">
                  <a:pos x="219" y="0"/>
                </a:cxn>
                <a:cxn ang="0">
                  <a:pos x="220" y="1"/>
                </a:cxn>
                <a:cxn ang="0">
                  <a:pos x="211" y="9"/>
                </a:cxn>
                <a:cxn ang="0">
                  <a:pos x="196" y="21"/>
                </a:cxn>
                <a:cxn ang="0">
                  <a:pos x="180" y="33"/>
                </a:cxn>
                <a:cxn ang="0">
                  <a:pos x="164" y="48"/>
                </a:cxn>
                <a:cxn ang="0">
                  <a:pos x="148" y="63"/>
                </a:cxn>
                <a:cxn ang="0">
                  <a:pos x="133" y="81"/>
                </a:cxn>
                <a:cxn ang="0">
                  <a:pos x="119" y="99"/>
                </a:cxn>
                <a:cxn ang="0">
                  <a:pos x="106" y="119"/>
                </a:cxn>
                <a:cxn ang="0">
                  <a:pos x="95" y="139"/>
                </a:cxn>
              </a:cxnLst>
              <a:rect l="0" t="0" r="r" b="b"/>
              <a:pathLst>
                <a:path w="220" h="226">
                  <a:moveTo>
                    <a:pt x="95" y="139"/>
                  </a:moveTo>
                  <a:lnTo>
                    <a:pt x="81" y="165"/>
                  </a:lnTo>
                  <a:lnTo>
                    <a:pt x="65" y="188"/>
                  </a:lnTo>
                  <a:lnTo>
                    <a:pt x="48" y="206"/>
                  </a:lnTo>
                  <a:lnTo>
                    <a:pt x="31" y="220"/>
                  </a:lnTo>
                  <a:lnTo>
                    <a:pt x="18" y="226"/>
                  </a:lnTo>
                  <a:lnTo>
                    <a:pt x="7" y="221"/>
                  </a:lnTo>
                  <a:lnTo>
                    <a:pt x="0" y="207"/>
                  </a:lnTo>
                  <a:lnTo>
                    <a:pt x="0" y="181"/>
                  </a:lnTo>
                  <a:lnTo>
                    <a:pt x="3" y="177"/>
                  </a:lnTo>
                  <a:lnTo>
                    <a:pt x="7" y="168"/>
                  </a:lnTo>
                  <a:lnTo>
                    <a:pt x="16" y="154"/>
                  </a:lnTo>
                  <a:lnTo>
                    <a:pt x="28" y="138"/>
                  </a:lnTo>
                  <a:lnTo>
                    <a:pt x="43" y="119"/>
                  </a:lnTo>
                  <a:lnTo>
                    <a:pt x="59" y="99"/>
                  </a:lnTo>
                  <a:lnTo>
                    <a:pt x="79" y="79"/>
                  </a:lnTo>
                  <a:lnTo>
                    <a:pt x="99" y="61"/>
                  </a:lnTo>
                  <a:lnTo>
                    <a:pt x="122" y="45"/>
                  </a:lnTo>
                  <a:lnTo>
                    <a:pt x="147" y="31"/>
                  </a:lnTo>
                  <a:lnTo>
                    <a:pt x="171" y="18"/>
                  </a:lnTo>
                  <a:lnTo>
                    <a:pt x="193" y="8"/>
                  </a:lnTo>
                  <a:lnTo>
                    <a:pt x="209" y="2"/>
                  </a:lnTo>
                  <a:lnTo>
                    <a:pt x="219" y="0"/>
                  </a:lnTo>
                  <a:lnTo>
                    <a:pt x="220" y="1"/>
                  </a:lnTo>
                  <a:lnTo>
                    <a:pt x="211" y="9"/>
                  </a:lnTo>
                  <a:lnTo>
                    <a:pt x="196" y="21"/>
                  </a:lnTo>
                  <a:lnTo>
                    <a:pt x="180" y="33"/>
                  </a:lnTo>
                  <a:lnTo>
                    <a:pt x="164" y="48"/>
                  </a:lnTo>
                  <a:lnTo>
                    <a:pt x="148" y="63"/>
                  </a:lnTo>
                  <a:lnTo>
                    <a:pt x="133" y="81"/>
                  </a:lnTo>
                  <a:lnTo>
                    <a:pt x="119" y="99"/>
                  </a:lnTo>
                  <a:lnTo>
                    <a:pt x="106" y="119"/>
                  </a:lnTo>
                  <a:lnTo>
                    <a:pt x="95" y="139"/>
                  </a:lnTo>
                  <a:close/>
                </a:path>
              </a:pathLst>
            </a:custGeom>
            <a:solidFill>
              <a:srgbClr val="B2897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79" name="Freeform 83"/>
            <p:cNvSpPr>
              <a:spLocks/>
            </p:cNvSpPr>
            <p:nvPr/>
          </p:nvSpPr>
          <p:spPr bwMode="auto">
            <a:xfrm>
              <a:off x="773" y="3030"/>
              <a:ext cx="107" cy="110"/>
            </a:xfrm>
            <a:custGeom>
              <a:avLst/>
              <a:gdLst/>
              <a:ahLst/>
              <a:cxnLst>
                <a:cxn ang="0">
                  <a:pos x="93" y="134"/>
                </a:cxn>
                <a:cxn ang="0">
                  <a:pos x="79" y="158"/>
                </a:cxn>
                <a:cxn ang="0">
                  <a:pos x="64" y="181"/>
                </a:cxn>
                <a:cxn ang="0">
                  <a:pos x="48" y="201"/>
                </a:cxn>
                <a:cxn ang="0">
                  <a:pos x="32" y="213"/>
                </a:cxn>
                <a:cxn ang="0">
                  <a:pos x="18" y="220"/>
                </a:cxn>
                <a:cxn ang="0">
                  <a:pos x="7" y="217"/>
                </a:cxn>
                <a:cxn ang="0">
                  <a:pos x="0" y="204"/>
                </a:cxn>
                <a:cxn ang="0">
                  <a:pos x="0" y="178"/>
                </a:cxn>
                <a:cxn ang="0">
                  <a:pos x="3" y="174"/>
                </a:cxn>
                <a:cxn ang="0">
                  <a:pos x="7" y="166"/>
                </a:cxn>
                <a:cxn ang="0">
                  <a:pos x="17" y="152"/>
                </a:cxn>
                <a:cxn ang="0">
                  <a:pos x="28" y="136"/>
                </a:cxn>
                <a:cxn ang="0">
                  <a:pos x="43" y="118"/>
                </a:cxn>
                <a:cxn ang="0">
                  <a:pos x="59" y="98"/>
                </a:cxn>
                <a:cxn ang="0">
                  <a:pos x="78" y="78"/>
                </a:cxn>
                <a:cxn ang="0">
                  <a:pos x="98" y="61"/>
                </a:cxn>
                <a:cxn ang="0">
                  <a:pos x="121" y="45"/>
                </a:cxn>
                <a:cxn ang="0">
                  <a:pos x="146" y="31"/>
                </a:cxn>
                <a:cxn ang="0">
                  <a:pos x="169" y="19"/>
                </a:cxn>
                <a:cxn ang="0">
                  <a:pos x="189" y="9"/>
                </a:cxn>
                <a:cxn ang="0">
                  <a:pos x="206" y="2"/>
                </a:cxn>
                <a:cxn ang="0">
                  <a:pos x="215" y="0"/>
                </a:cxn>
                <a:cxn ang="0">
                  <a:pos x="216" y="2"/>
                </a:cxn>
                <a:cxn ang="0">
                  <a:pos x="207" y="9"/>
                </a:cxn>
                <a:cxn ang="0">
                  <a:pos x="191" y="21"/>
                </a:cxn>
                <a:cxn ang="0">
                  <a:pos x="174" y="33"/>
                </a:cxn>
                <a:cxn ang="0">
                  <a:pos x="159" y="47"/>
                </a:cxn>
                <a:cxn ang="0">
                  <a:pos x="143" y="62"/>
                </a:cxn>
                <a:cxn ang="0">
                  <a:pos x="130" y="78"/>
                </a:cxn>
                <a:cxn ang="0">
                  <a:pos x="116" y="96"/>
                </a:cxn>
                <a:cxn ang="0">
                  <a:pos x="103" y="114"/>
                </a:cxn>
                <a:cxn ang="0">
                  <a:pos x="93" y="134"/>
                </a:cxn>
              </a:cxnLst>
              <a:rect l="0" t="0" r="r" b="b"/>
              <a:pathLst>
                <a:path w="216" h="220">
                  <a:moveTo>
                    <a:pt x="93" y="134"/>
                  </a:moveTo>
                  <a:lnTo>
                    <a:pt x="79" y="158"/>
                  </a:lnTo>
                  <a:lnTo>
                    <a:pt x="64" y="181"/>
                  </a:lnTo>
                  <a:lnTo>
                    <a:pt x="48" y="201"/>
                  </a:lnTo>
                  <a:lnTo>
                    <a:pt x="32" y="213"/>
                  </a:lnTo>
                  <a:lnTo>
                    <a:pt x="18" y="220"/>
                  </a:lnTo>
                  <a:lnTo>
                    <a:pt x="7" y="217"/>
                  </a:lnTo>
                  <a:lnTo>
                    <a:pt x="0" y="204"/>
                  </a:lnTo>
                  <a:lnTo>
                    <a:pt x="0" y="178"/>
                  </a:lnTo>
                  <a:lnTo>
                    <a:pt x="3" y="174"/>
                  </a:lnTo>
                  <a:lnTo>
                    <a:pt x="7" y="166"/>
                  </a:lnTo>
                  <a:lnTo>
                    <a:pt x="17" y="152"/>
                  </a:lnTo>
                  <a:lnTo>
                    <a:pt x="28" y="136"/>
                  </a:lnTo>
                  <a:lnTo>
                    <a:pt x="43" y="118"/>
                  </a:lnTo>
                  <a:lnTo>
                    <a:pt x="59" y="98"/>
                  </a:lnTo>
                  <a:lnTo>
                    <a:pt x="78" y="78"/>
                  </a:lnTo>
                  <a:lnTo>
                    <a:pt x="98" y="61"/>
                  </a:lnTo>
                  <a:lnTo>
                    <a:pt x="121" y="45"/>
                  </a:lnTo>
                  <a:lnTo>
                    <a:pt x="146" y="31"/>
                  </a:lnTo>
                  <a:lnTo>
                    <a:pt x="169" y="19"/>
                  </a:lnTo>
                  <a:lnTo>
                    <a:pt x="189" y="9"/>
                  </a:lnTo>
                  <a:lnTo>
                    <a:pt x="206" y="2"/>
                  </a:lnTo>
                  <a:lnTo>
                    <a:pt x="215" y="0"/>
                  </a:lnTo>
                  <a:lnTo>
                    <a:pt x="216" y="2"/>
                  </a:lnTo>
                  <a:lnTo>
                    <a:pt x="207" y="9"/>
                  </a:lnTo>
                  <a:lnTo>
                    <a:pt x="191" y="21"/>
                  </a:lnTo>
                  <a:lnTo>
                    <a:pt x="174" y="33"/>
                  </a:lnTo>
                  <a:lnTo>
                    <a:pt x="159" y="47"/>
                  </a:lnTo>
                  <a:lnTo>
                    <a:pt x="143" y="62"/>
                  </a:lnTo>
                  <a:lnTo>
                    <a:pt x="130" y="78"/>
                  </a:lnTo>
                  <a:lnTo>
                    <a:pt x="116" y="96"/>
                  </a:lnTo>
                  <a:lnTo>
                    <a:pt x="103" y="114"/>
                  </a:lnTo>
                  <a:lnTo>
                    <a:pt x="93" y="134"/>
                  </a:lnTo>
                  <a:close/>
                </a:path>
              </a:pathLst>
            </a:custGeom>
            <a:solidFill>
              <a:srgbClr val="AA7C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80" name="Freeform 84"/>
            <p:cNvSpPr>
              <a:spLocks/>
            </p:cNvSpPr>
            <p:nvPr/>
          </p:nvSpPr>
          <p:spPr bwMode="auto">
            <a:xfrm>
              <a:off x="774" y="3031"/>
              <a:ext cx="104" cy="107"/>
            </a:xfrm>
            <a:custGeom>
              <a:avLst/>
              <a:gdLst/>
              <a:ahLst/>
              <a:cxnLst>
                <a:cxn ang="0">
                  <a:pos x="88" y="128"/>
                </a:cxn>
                <a:cxn ang="0">
                  <a:pos x="76" y="151"/>
                </a:cxn>
                <a:cxn ang="0">
                  <a:pos x="61" y="173"/>
                </a:cxn>
                <a:cxn ang="0">
                  <a:pos x="45" y="193"/>
                </a:cxn>
                <a:cxn ang="0">
                  <a:pos x="30" y="207"/>
                </a:cxn>
                <a:cxn ang="0">
                  <a:pos x="16" y="214"/>
                </a:cxn>
                <a:cxn ang="0">
                  <a:pos x="5" y="212"/>
                </a:cxn>
                <a:cxn ang="0">
                  <a:pos x="0" y="200"/>
                </a:cxn>
                <a:cxn ang="0">
                  <a:pos x="0" y="174"/>
                </a:cxn>
                <a:cxn ang="0">
                  <a:pos x="2" y="171"/>
                </a:cxn>
                <a:cxn ang="0">
                  <a:pos x="7" y="163"/>
                </a:cxn>
                <a:cxn ang="0">
                  <a:pos x="16" y="149"/>
                </a:cxn>
                <a:cxn ang="0">
                  <a:pos x="27" y="133"/>
                </a:cxn>
                <a:cxn ang="0">
                  <a:pos x="41" y="116"/>
                </a:cxn>
                <a:cxn ang="0">
                  <a:pos x="57" y="96"/>
                </a:cxn>
                <a:cxn ang="0">
                  <a:pos x="76" y="78"/>
                </a:cxn>
                <a:cxn ang="0">
                  <a:pos x="95" y="60"/>
                </a:cxn>
                <a:cxn ang="0">
                  <a:pos x="117" y="44"/>
                </a:cxn>
                <a:cxn ang="0">
                  <a:pos x="141" y="30"/>
                </a:cxn>
                <a:cxn ang="0">
                  <a:pos x="163" y="18"/>
                </a:cxn>
                <a:cxn ang="0">
                  <a:pos x="184" y="8"/>
                </a:cxn>
                <a:cxn ang="0">
                  <a:pos x="199" y="3"/>
                </a:cxn>
                <a:cxn ang="0">
                  <a:pos x="208" y="0"/>
                </a:cxn>
                <a:cxn ang="0">
                  <a:pos x="208" y="3"/>
                </a:cxn>
                <a:cxn ang="0">
                  <a:pos x="199" y="10"/>
                </a:cxn>
                <a:cxn ang="0">
                  <a:pos x="184" y="20"/>
                </a:cxn>
                <a:cxn ang="0">
                  <a:pos x="168" y="31"/>
                </a:cxn>
                <a:cxn ang="0">
                  <a:pos x="153" y="45"/>
                </a:cxn>
                <a:cxn ang="0">
                  <a:pos x="138" y="59"/>
                </a:cxn>
                <a:cxn ang="0">
                  <a:pos x="124" y="74"/>
                </a:cxn>
                <a:cxn ang="0">
                  <a:pos x="110" y="91"/>
                </a:cxn>
                <a:cxn ang="0">
                  <a:pos x="99" y="109"/>
                </a:cxn>
                <a:cxn ang="0">
                  <a:pos x="88" y="128"/>
                </a:cxn>
              </a:cxnLst>
              <a:rect l="0" t="0" r="r" b="b"/>
              <a:pathLst>
                <a:path w="208" h="214">
                  <a:moveTo>
                    <a:pt x="88" y="128"/>
                  </a:moveTo>
                  <a:lnTo>
                    <a:pt x="76" y="151"/>
                  </a:lnTo>
                  <a:lnTo>
                    <a:pt x="61" y="173"/>
                  </a:lnTo>
                  <a:lnTo>
                    <a:pt x="45" y="193"/>
                  </a:lnTo>
                  <a:lnTo>
                    <a:pt x="30" y="207"/>
                  </a:lnTo>
                  <a:lnTo>
                    <a:pt x="16" y="214"/>
                  </a:lnTo>
                  <a:lnTo>
                    <a:pt x="5" y="212"/>
                  </a:lnTo>
                  <a:lnTo>
                    <a:pt x="0" y="200"/>
                  </a:lnTo>
                  <a:lnTo>
                    <a:pt x="0" y="174"/>
                  </a:lnTo>
                  <a:lnTo>
                    <a:pt x="2" y="171"/>
                  </a:lnTo>
                  <a:lnTo>
                    <a:pt x="7" y="163"/>
                  </a:lnTo>
                  <a:lnTo>
                    <a:pt x="16" y="149"/>
                  </a:lnTo>
                  <a:lnTo>
                    <a:pt x="27" y="133"/>
                  </a:lnTo>
                  <a:lnTo>
                    <a:pt x="41" y="116"/>
                  </a:lnTo>
                  <a:lnTo>
                    <a:pt x="57" y="96"/>
                  </a:lnTo>
                  <a:lnTo>
                    <a:pt x="76" y="78"/>
                  </a:lnTo>
                  <a:lnTo>
                    <a:pt x="95" y="60"/>
                  </a:lnTo>
                  <a:lnTo>
                    <a:pt x="117" y="44"/>
                  </a:lnTo>
                  <a:lnTo>
                    <a:pt x="141" y="30"/>
                  </a:lnTo>
                  <a:lnTo>
                    <a:pt x="163" y="18"/>
                  </a:lnTo>
                  <a:lnTo>
                    <a:pt x="184" y="8"/>
                  </a:lnTo>
                  <a:lnTo>
                    <a:pt x="199" y="3"/>
                  </a:lnTo>
                  <a:lnTo>
                    <a:pt x="208" y="0"/>
                  </a:lnTo>
                  <a:lnTo>
                    <a:pt x="208" y="3"/>
                  </a:lnTo>
                  <a:lnTo>
                    <a:pt x="199" y="10"/>
                  </a:lnTo>
                  <a:lnTo>
                    <a:pt x="184" y="20"/>
                  </a:lnTo>
                  <a:lnTo>
                    <a:pt x="168" y="31"/>
                  </a:lnTo>
                  <a:lnTo>
                    <a:pt x="153" y="45"/>
                  </a:lnTo>
                  <a:lnTo>
                    <a:pt x="138" y="59"/>
                  </a:lnTo>
                  <a:lnTo>
                    <a:pt x="124" y="74"/>
                  </a:lnTo>
                  <a:lnTo>
                    <a:pt x="110" y="91"/>
                  </a:lnTo>
                  <a:lnTo>
                    <a:pt x="99" y="109"/>
                  </a:lnTo>
                  <a:lnTo>
                    <a:pt x="88" y="128"/>
                  </a:lnTo>
                  <a:close/>
                </a:path>
              </a:pathLst>
            </a:custGeom>
            <a:solidFill>
              <a:srgbClr val="A575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81" name="Freeform 85"/>
            <p:cNvSpPr>
              <a:spLocks/>
            </p:cNvSpPr>
            <p:nvPr/>
          </p:nvSpPr>
          <p:spPr bwMode="auto">
            <a:xfrm>
              <a:off x="775" y="3032"/>
              <a:ext cx="101" cy="103"/>
            </a:xfrm>
            <a:custGeom>
              <a:avLst/>
              <a:gdLst/>
              <a:ahLst/>
              <a:cxnLst>
                <a:cxn ang="0">
                  <a:pos x="85" y="123"/>
                </a:cxn>
                <a:cxn ang="0">
                  <a:pos x="74" y="145"/>
                </a:cxn>
                <a:cxn ang="0">
                  <a:pos x="59" y="165"/>
                </a:cxn>
                <a:cxn ang="0">
                  <a:pos x="44" y="185"/>
                </a:cxn>
                <a:cxn ang="0">
                  <a:pos x="29" y="200"/>
                </a:cxn>
                <a:cxn ang="0">
                  <a:pos x="16" y="207"/>
                </a:cxn>
                <a:cxn ang="0">
                  <a:pos x="6" y="207"/>
                </a:cxn>
                <a:cxn ang="0">
                  <a:pos x="0" y="194"/>
                </a:cxn>
                <a:cxn ang="0">
                  <a:pos x="0" y="170"/>
                </a:cxn>
                <a:cxn ang="0">
                  <a:pos x="2" y="167"/>
                </a:cxn>
                <a:cxn ang="0">
                  <a:pos x="7" y="159"/>
                </a:cxn>
                <a:cxn ang="0">
                  <a:pos x="15" y="146"/>
                </a:cxn>
                <a:cxn ang="0">
                  <a:pos x="27" y="130"/>
                </a:cxn>
                <a:cxn ang="0">
                  <a:pos x="40" y="112"/>
                </a:cxn>
                <a:cxn ang="0">
                  <a:pos x="57" y="94"/>
                </a:cxn>
                <a:cxn ang="0">
                  <a:pos x="75" y="76"/>
                </a:cxn>
                <a:cxn ang="0">
                  <a:pos x="95" y="58"/>
                </a:cxn>
                <a:cxn ang="0">
                  <a:pos x="116" y="43"/>
                </a:cxn>
                <a:cxn ang="0">
                  <a:pos x="138" y="29"/>
                </a:cxn>
                <a:cxn ang="0">
                  <a:pos x="160" y="17"/>
                </a:cxn>
                <a:cxn ang="0">
                  <a:pos x="179" y="8"/>
                </a:cxn>
                <a:cxn ang="0">
                  <a:pos x="194" y="2"/>
                </a:cxn>
                <a:cxn ang="0">
                  <a:pos x="202" y="0"/>
                </a:cxn>
                <a:cxn ang="0">
                  <a:pos x="202" y="2"/>
                </a:cxn>
                <a:cxn ang="0">
                  <a:pos x="193" y="9"/>
                </a:cxn>
                <a:cxn ang="0">
                  <a:pos x="178" y="19"/>
                </a:cxn>
                <a:cxn ang="0">
                  <a:pos x="163" y="31"/>
                </a:cxn>
                <a:cxn ang="0">
                  <a:pos x="148" y="43"/>
                </a:cxn>
                <a:cxn ang="0">
                  <a:pos x="134" y="56"/>
                </a:cxn>
                <a:cxn ang="0">
                  <a:pos x="120" y="71"/>
                </a:cxn>
                <a:cxn ang="0">
                  <a:pos x="107" y="87"/>
                </a:cxn>
                <a:cxn ang="0">
                  <a:pos x="96" y="104"/>
                </a:cxn>
                <a:cxn ang="0">
                  <a:pos x="85" y="123"/>
                </a:cxn>
              </a:cxnLst>
              <a:rect l="0" t="0" r="r" b="b"/>
              <a:pathLst>
                <a:path w="202" h="207">
                  <a:moveTo>
                    <a:pt x="85" y="123"/>
                  </a:moveTo>
                  <a:lnTo>
                    <a:pt x="74" y="145"/>
                  </a:lnTo>
                  <a:lnTo>
                    <a:pt x="59" y="165"/>
                  </a:lnTo>
                  <a:lnTo>
                    <a:pt x="44" y="185"/>
                  </a:lnTo>
                  <a:lnTo>
                    <a:pt x="29" y="200"/>
                  </a:lnTo>
                  <a:lnTo>
                    <a:pt x="16" y="207"/>
                  </a:lnTo>
                  <a:lnTo>
                    <a:pt x="6" y="207"/>
                  </a:lnTo>
                  <a:lnTo>
                    <a:pt x="0" y="194"/>
                  </a:lnTo>
                  <a:lnTo>
                    <a:pt x="0" y="170"/>
                  </a:lnTo>
                  <a:lnTo>
                    <a:pt x="2" y="167"/>
                  </a:lnTo>
                  <a:lnTo>
                    <a:pt x="7" y="159"/>
                  </a:lnTo>
                  <a:lnTo>
                    <a:pt x="15" y="146"/>
                  </a:lnTo>
                  <a:lnTo>
                    <a:pt x="27" y="130"/>
                  </a:lnTo>
                  <a:lnTo>
                    <a:pt x="40" y="112"/>
                  </a:lnTo>
                  <a:lnTo>
                    <a:pt x="57" y="94"/>
                  </a:lnTo>
                  <a:lnTo>
                    <a:pt x="75" y="76"/>
                  </a:lnTo>
                  <a:lnTo>
                    <a:pt x="95" y="58"/>
                  </a:lnTo>
                  <a:lnTo>
                    <a:pt x="116" y="43"/>
                  </a:lnTo>
                  <a:lnTo>
                    <a:pt x="138" y="29"/>
                  </a:lnTo>
                  <a:lnTo>
                    <a:pt x="160" y="17"/>
                  </a:lnTo>
                  <a:lnTo>
                    <a:pt x="179" y="8"/>
                  </a:lnTo>
                  <a:lnTo>
                    <a:pt x="194" y="2"/>
                  </a:lnTo>
                  <a:lnTo>
                    <a:pt x="202" y="0"/>
                  </a:lnTo>
                  <a:lnTo>
                    <a:pt x="202" y="2"/>
                  </a:lnTo>
                  <a:lnTo>
                    <a:pt x="193" y="9"/>
                  </a:lnTo>
                  <a:lnTo>
                    <a:pt x="178" y="19"/>
                  </a:lnTo>
                  <a:lnTo>
                    <a:pt x="163" y="31"/>
                  </a:lnTo>
                  <a:lnTo>
                    <a:pt x="148" y="43"/>
                  </a:lnTo>
                  <a:lnTo>
                    <a:pt x="134" y="56"/>
                  </a:lnTo>
                  <a:lnTo>
                    <a:pt x="120" y="71"/>
                  </a:lnTo>
                  <a:lnTo>
                    <a:pt x="107" y="87"/>
                  </a:lnTo>
                  <a:lnTo>
                    <a:pt x="96" y="104"/>
                  </a:lnTo>
                  <a:lnTo>
                    <a:pt x="85" y="123"/>
                  </a:lnTo>
                  <a:close/>
                </a:path>
              </a:pathLst>
            </a:custGeom>
            <a:solidFill>
              <a:srgbClr val="9E6B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82" name="Freeform 86"/>
            <p:cNvSpPr>
              <a:spLocks/>
            </p:cNvSpPr>
            <p:nvPr/>
          </p:nvSpPr>
          <p:spPr bwMode="auto">
            <a:xfrm>
              <a:off x="776" y="3033"/>
              <a:ext cx="98" cy="101"/>
            </a:xfrm>
            <a:custGeom>
              <a:avLst/>
              <a:gdLst/>
              <a:ahLst/>
              <a:cxnLst>
                <a:cxn ang="0">
                  <a:pos x="0" y="167"/>
                </a:cxn>
                <a:cxn ang="0">
                  <a:pos x="2" y="163"/>
                </a:cxn>
                <a:cxn ang="0">
                  <a:pos x="7" y="155"/>
                </a:cxn>
                <a:cxn ang="0">
                  <a:pos x="15" y="143"/>
                </a:cxn>
                <a:cxn ang="0">
                  <a:pos x="27" y="128"/>
                </a:cxn>
                <a:cxn ang="0">
                  <a:pos x="41" y="110"/>
                </a:cxn>
                <a:cxn ang="0">
                  <a:pos x="57" y="92"/>
                </a:cxn>
                <a:cxn ang="0">
                  <a:pos x="74" y="74"/>
                </a:cxn>
                <a:cxn ang="0">
                  <a:pos x="94" y="57"/>
                </a:cxn>
                <a:cxn ang="0">
                  <a:pos x="114" y="42"/>
                </a:cxn>
                <a:cxn ang="0">
                  <a:pos x="136" y="29"/>
                </a:cxn>
                <a:cxn ang="0">
                  <a:pos x="157" y="17"/>
                </a:cxn>
                <a:cxn ang="0">
                  <a:pos x="175" y="8"/>
                </a:cxn>
                <a:cxn ang="0">
                  <a:pos x="189" y="2"/>
                </a:cxn>
                <a:cxn ang="0">
                  <a:pos x="196" y="0"/>
                </a:cxn>
                <a:cxn ang="0">
                  <a:pos x="196" y="2"/>
                </a:cxn>
                <a:cxn ang="0">
                  <a:pos x="187" y="9"/>
                </a:cxn>
                <a:cxn ang="0">
                  <a:pos x="172" y="19"/>
                </a:cxn>
                <a:cxn ang="0">
                  <a:pos x="158" y="30"/>
                </a:cxn>
                <a:cxn ang="0">
                  <a:pos x="143" y="41"/>
                </a:cxn>
                <a:cxn ang="0">
                  <a:pos x="129" y="54"/>
                </a:cxn>
                <a:cxn ang="0">
                  <a:pos x="115" y="68"/>
                </a:cxn>
                <a:cxn ang="0">
                  <a:pos x="104" y="83"/>
                </a:cxn>
                <a:cxn ang="0">
                  <a:pos x="92" y="99"/>
                </a:cxn>
                <a:cxn ang="0">
                  <a:pos x="82" y="117"/>
                </a:cxn>
                <a:cxn ang="0">
                  <a:pos x="72" y="137"/>
                </a:cxn>
                <a:cxn ang="0">
                  <a:pos x="58" y="158"/>
                </a:cxn>
                <a:cxn ang="0">
                  <a:pos x="43" y="177"/>
                </a:cxn>
                <a:cxn ang="0">
                  <a:pos x="29" y="192"/>
                </a:cxn>
                <a:cxn ang="0">
                  <a:pos x="16" y="201"/>
                </a:cxn>
                <a:cxn ang="0">
                  <a:pos x="6" y="201"/>
                </a:cxn>
                <a:cxn ang="0">
                  <a:pos x="0" y="191"/>
                </a:cxn>
                <a:cxn ang="0">
                  <a:pos x="0" y="167"/>
                </a:cxn>
              </a:cxnLst>
              <a:rect l="0" t="0" r="r" b="b"/>
              <a:pathLst>
                <a:path w="196" h="201">
                  <a:moveTo>
                    <a:pt x="0" y="167"/>
                  </a:moveTo>
                  <a:lnTo>
                    <a:pt x="2" y="163"/>
                  </a:lnTo>
                  <a:lnTo>
                    <a:pt x="7" y="155"/>
                  </a:lnTo>
                  <a:lnTo>
                    <a:pt x="15" y="143"/>
                  </a:lnTo>
                  <a:lnTo>
                    <a:pt x="27" y="128"/>
                  </a:lnTo>
                  <a:lnTo>
                    <a:pt x="41" y="110"/>
                  </a:lnTo>
                  <a:lnTo>
                    <a:pt x="57" y="92"/>
                  </a:lnTo>
                  <a:lnTo>
                    <a:pt x="74" y="74"/>
                  </a:lnTo>
                  <a:lnTo>
                    <a:pt x="94" y="57"/>
                  </a:lnTo>
                  <a:lnTo>
                    <a:pt x="114" y="42"/>
                  </a:lnTo>
                  <a:lnTo>
                    <a:pt x="136" y="29"/>
                  </a:lnTo>
                  <a:lnTo>
                    <a:pt x="157" y="17"/>
                  </a:lnTo>
                  <a:lnTo>
                    <a:pt x="175" y="8"/>
                  </a:lnTo>
                  <a:lnTo>
                    <a:pt x="189" y="2"/>
                  </a:lnTo>
                  <a:lnTo>
                    <a:pt x="196" y="0"/>
                  </a:lnTo>
                  <a:lnTo>
                    <a:pt x="196" y="2"/>
                  </a:lnTo>
                  <a:lnTo>
                    <a:pt x="187" y="9"/>
                  </a:lnTo>
                  <a:lnTo>
                    <a:pt x="172" y="19"/>
                  </a:lnTo>
                  <a:lnTo>
                    <a:pt x="158" y="30"/>
                  </a:lnTo>
                  <a:lnTo>
                    <a:pt x="143" y="41"/>
                  </a:lnTo>
                  <a:lnTo>
                    <a:pt x="129" y="54"/>
                  </a:lnTo>
                  <a:lnTo>
                    <a:pt x="115" y="68"/>
                  </a:lnTo>
                  <a:lnTo>
                    <a:pt x="104" y="83"/>
                  </a:lnTo>
                  <a:lnTo>
                    <a:pt x="92" y="99"/>
                  </a:lnTo>
                  <a:lnTo>
                    <a:pt x="82" y="117"/>
                  </a:lnTo>
                  <a:lnTo>
                    <a:pt x="72" y="137"/>
                  </a:lnTo>
                  <a:lnTo>
                    <a:pt x="58" y="158"/>
                  </a:lnTo>
                  <a:lnTo>
                    <a:pt x="43" y="177"/>
                  </a:lnTo>
                  <a:lnTo>
                    <a:pt x="29" y="192"/>
                  </a:lnTo>
                  <a:lnTo>
                    <a:pt x="16" y="201"/>
                  </a:lnTo>
                  <a:lnTo>
                    <a:pt x="6" y="201"/>
                  </a:lnTo>
                  <a:lnTo>
                    <a:pt x="0" y="191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83" name="Freeform 87"/>
            <p:cNvSpPr>
              <a:spLocks/>
            </p:cNvSpPr>
            <p:nvPr/>
          </p:nvSpPr>
          <p:spPr bwMode="auto">
            <a:xfrm>
              <a:off x="791" y="3262"/>
              <a:ext cx="263" cy="100"/>
            </a:xfrm>
            <a:custGeom>
              <a:avLst/>
              <a:gdLst/>
              <a:ahLst/>
              <a:cxnLst>
                <a:cxn ang="0">
                  <a:pos x="367" y="30"/>
                </a:cxn>
                <a:cxn ang="0">
                  <a:pos x="383" y="48"/>
                </a:cxn>
                <a:cxn ang="0">
                  <a:pos x="399" y="72"/>
                </a:cxn>
                <a:cxn ang="0">
                  <a:pos x="397" y="94"/>
                </a:cxn>
                <a:cxn ang="0">
                  <a:pos x="364" y="105"/>
                </a:cxn>
                <a:cxn ang="0">
                  <a:pos x="325" y="117"/>
                </a:cxn>
                <a:cxn ang="0">
                  <a:pos x="285" y="125"/>
                </a:cxn>
                <a:cxn ang="0">
                  <a:pos x="241" y="125"/>
                </a:cxn>
                <a:cxn ang="0">
                  <a:pos x="204" y="118"/>
                </a:cxn>
                <a:cxn ang="0">
                  <a:pos x="180" y="116"/>
                </a:cxn>
                <a:cxn ang="0">
                  <a:pos x="156" y="116"/>
                </a:cxn>
                <a:cxn ang="0">
                  <a:pos x="132" y="119"/>
                </a:cxn>
                <a:cxn ang="0">
                  <a:pos x="109" y="124"/>
                </a:cxn>
                <a:cxn ang="0">
                  <a:pos x="86" y="131"/>
                </a:cxn>
                <a:cxn ang="0">
                  <a:pos x="64" y="140"/>
                </a:cxn>
                <a:cxn ang="0">
                  <a:pos x="43" y="149"/>
                </a:cxn>
                <a:cxn ang="0">
                  <a:pos x="15" y="164"/>
                </a:cxn>
                <a:cxn ang="0">
                  <a:pos x="0" y="178"/>
                </a:cxn>
                <a:cxn ang="0">
                  <a:pos x="8" y="186"/>
                </a:cxn>
                <a:cxn ang="0">
                  <a:pos x="31" y="194"/>
                </a:cxn>
                <a:cxn ang="0">
                  <a:pos x="57" y="200"/>
                </a:cxn>
                <a:cxn ang="0">
                  <a:pos x="80" y="202"/>
                </a:cxn>
                <a:cxn ang="0">
                  <a:pos x="106" y="202"/>
                </a:cxn>
                <a:cxn ang="0">
                  <a:pos x="136" y="201"/>
                </a:cxn>
                <a:cxn ang="0">
                  <a:pos x="166" y="199"/>
                </a:cxn>
                <a:cxn ang="0">
                  <a:pos x="196" y="195"/>
                </a:cxn>
                <a:cxn ang="0">
                  <a:pos x="223" y="190"/>
                </a:cxn>
                <a:cxn ang="0">
                  <a:pos x="247" y="185"/>
                </a:cxn>
                <a:cxn ang="0">
                  <a:pos x="275" y="177"/>
                </a:cxn>
                <a:cxn ang="0">
                  <a:pos x="320" y="163"/>
                </a:cxn>
                <a:cxn ang="0">
                  <a:pos x="368" y="151"/>
                </a:cxn>
                <a:cxn ang="0">
                  <a:pos x="412" y="144"/>
                </a:cxn>
                <a:cxn ang="0">
                  <a:pos x="446" y="144"/>
                </a:cxn>
                <a:cxn ang="0">
                  <a:pos x="482" y="150"/>
                </a:cxn>
                <a:cxn ang="0">
                  <a:pos x="512" y="152"/>
                </a:cxn>
                <a:cxn ang="0">
                  <a:pos x="527" y="143"/>
                </a:cxn>
                <a:cxn ang="0">
                  <a:pos x="521" y="124"/>
                </a:cxn>
                <a:cxn ang="0">
                  <a:pos x="500" y="101"/>
                </a:cxn>
                <a:cxn ang="0">
                  <a:pos x="471" y="72"/>
                </a:cxn>
                <a:cxn ang="0">
                  <a:pos x="437" y="44"/>
                </a:cxn>
                <a:cxn ang="0">
                  <a:pos x="404" y="20"/>
                </a:cxn>
                <a:cxn ang="0">
                  <a:pos x="376" y="4"/>
                </a:cxn>
                <a:cxn ang="0">
                  <a:pos x="359" y="0"/>
                </a:cxn>
                <a:cxn ang="0">
                  <a:pos x="356" y="13"/>
                </a:cxn>
              </a:cxnLst>
              <a:rect l="0" t="0" r="r" b="b"/>
              <a:pathLst>
                <a:path w="527" h="202">
                  <a:moveTo>
                    <a:pt x="363" y="28"/>
                  </a:moveTo>
                  <a:lnTo>
                    <a:pt x="367" y="30"/>
                  </a:lnTo>
                  <a:lnTo>
                    <a:pt x="374" y="37"/>
                  </a:lnTo>
                  <a:lnTo>
                    <a:pt x="383" y="48"/>
                  </a:lnTo>
                  <a:lnTo>
                    <a:pt x="392" y="59"/>
                  </a:lnTo>
                  <a:lnTo>
                    <a:pt x="399" y="72"/>
                  </a:lnTo>
                  <a:lnTo>
                    <a:pt x="401" y="84"/>
                  </a:lnTo>
                  <a:lnTo>
                    <a:pt x="397" y="94"/>
                  </a:lnTo>
                  <a:lnTo>
                    <a:pt x="383" y="101"/>
                  </a:lnTo>
                  <a:lnTo>
                    <a:pt x="364" y="105"/>
                  </a:lnTo>
                  <a:lnTo>
                    <a:pt x="345" y="111"/>
                  </a:lnTo>
                  <a:lnTo>
                    <a:pt x="325" y="117"/>
                  </a:lnTo>
                  <a:lnTo>
                    <a:pt x="306" y="121"/>
                  </a:lnTo>
                  <a:lnTo>
                    <a:pt x="285" y="125"/>
                  </a:lnTo>
                  <a:lnTo>
                    <a:pt x="263" y="126"/>
                  </a:lnTo>
                  <a:lnTo>
                    <a:pt x="241" y="125"/>
                  </a:lnTo>
                  <a:lnTo>
                    <a:pt x="217" y="120"/>
                  </a:lnTo>
                  <a:lnTo>
                    <a:pt x="204" y="118"/>
                  </a:lnTo>
                  <a:lnTo>
                    <a:pt x="193" y="117"/>
                  </a:lnTo>
                  <a:lnTo>
                    <a:pt x="180" y="116"/>
                  </a:lnTo>
                  <a:lnTo>
                    <a:pt x="169" y="116"/>
                  </a:lnTo>
                  <a:lnTo>
                    <a:pt x="156" y="116"/>
                  </a:lnTo>
                  <a:lnTo>
                    <a:pt x="144" y="117"/>
                  </a:lnTo>
                  <a:lnTo>
                    <a:pt x="132" y="119"/>
                  </a:lnTo>
                  <a:lnTo>
                    <a:pt x="120" y="121"/>
                  </a:lnTo>
                  <a:lnTo>
                    <a:pt x="109" y="124"/>
                  </a:lnTo>
                  <a:lnTo>
                    <a:pt x="97" y="127"/>
                  </a:lnTo>
                  <a:lnTo>
                    <a:pt x="86" y="131"/>
                  </a:lnTo>
                  <a:lnTo>
                    <a:pt x="75" y="135"/>
                  </a:lnTo>
                  <a:lnTo>
                    <a:pt x="64" y="140"/>
                  </a:lnTo>
                  <a:lnTo>
                    <a:pt x="53" y="144"/>
                  </a:lnTo>
                  <a:lnTo>
                    <a:pt x="43" y="149"/>
                  </a:lnTo>
                  <a:lnTo>
                    <a:pt x="33" y="155"/>
                  </a:lnTo>
                  <a:lnTo>
                    <a:pt x="15" y="164"/>
                  </a:lnTo>
                  <a:lnTo>
                    <a:pt x="5" y="172"/>
                  </a:lnTo>
                  <a:lnTo>
                    <a:pt x="0" y="178"/>
                  </a:lnTo>
                  <a:lnTo>
                    <a:pt x="3" y="182"/>
                  </a:lnTo>
                  <a:lnTo>
                    <a:pt x="8" y="186"/>
                  </a:lnTo>
                  <a:lnTo>
                    <a:pt x="18" y="190"/>
                  </a:lnTo>
                  <a:lnTo>
                    <a:pt x="31" y="194"/>
                  </a:lnTo>
                  <a:lnTo>
                    <a:pt x="48" y="197"/>
                  </a:lnTo>
                  <a:lnTo>
                    <a:pt x="57" y="200"/>
                  </a:lnTo>
                  <a:lnTo>
                    <a:pt x="68" y="201"/>
                  </a:lnTo>
                  <a:lnTo>
                    <a:pt x="80" y="202"/>
                  </a:lnTo>
                  <a:lnTo>
                    <a:pt x="93" y="202"/>
                  </a:lnTo>
                  <a:lnTo>
                    <a:pt x="106" y="202"/>
                  </a:lnTo>
                  <a:lnTo>
                    <a:pt x="121" y="202"/>
                  </a:lnTo>
                  <a:lnTo>
                    <a:pt x="136" y="201"/>
                  </a:lnTo>
                  <a:lnTo>
                    <a:pt x="151" y="200"/>
                  </a:lnTo>
                  <a:lnTo>
                    <a:pt x="166" y="199"/>
                  </a:lnTo>
                  <a:lnTo>
                    <a:pt x="181" y="196"/>
                  </a:lnTo>
                  <a:lnTo>
                    <a:pt x="196" y="195"/>
                  </a:lnTo>
                  <a:lnTo>
                    <a:pt x="210" y="193"/>
                  </a:lnTo>
                  <a:lnTo>
                    <a:pt x="223" y="190"/>
                  </a:lnTo>
                  <a:lnTo>
                    <a:pt x="235" y="188"/>
                  </a:lnTo>
                  <a:lnTo>
                    <a:pt x="247" y="185"/>
                  </a:lnTo>
                  <a:lnTo>
                    <a:pt x="256" y="182"/>
                  </a:lnTo>
                  <a:lnTo>
                    <a:pt x="275" y="177"/>
                  </a:lnTo>
                  <a:lnTo>
                    <a:pt x="296" y="170"/>
                  </a:lnTo>
                  <a:lnTo>
                    <a:pt x="320" y="163"/>
                  </a:lnTo>
                  <a:lnTo>
                    <a:pt x="344" y="157"/>
                  </a:lnTo>
                  <a:lnTo>
                    <a:pt x="368" y="151"/>
                  </a:lnTo>
                  <a:lnTo>
                    <a:pt x="391" y="147"/>
                  </a:lnTo>
                  <a:lnTo>
                    <a:pt x="412" y="144"/>
                  </a:lnTo>
                  <a:lnTo>
                    <a:pt x="429" y="143"/>
                  </a:lnTo>
                  <a:lnTo>
                    <a:pt x="446" y="144"/>
                  </a:lnTo>
                  <a:lnTo>
                    <a:pt x="464" y="147"/>
                  </a:lnTo>
                  <a:lnTo>
                    <a:pt x="482" y="150"/>
                  </a:lnTo>
                  <a:lnTo>
                    <a:pt x="498" y="152"/>
                  </a:lnTo>
                  <a:lnTo>
                    <a:pt x="512" y="152"/>
                  </a:lnTo>
                  <a:lnTo>
                    <a:pt x="522" y="150"/>
                  </a:lnTo>
                  <a:lnTo>
                    <a:pt x="527" y="143"/>
                  </a:lnTo>
                  <a:lnTo>
                    <a:pt x="526" y="132"/>
                  </a:lnTo>
                  <a:lnTo>
                    <a:pt x="521" y="124"/>
                  </a:lnTo>
                  <a:lnTo>
                    <a:pt x="512" y="112"/>
                  </a:lnTo>
                  <a:lnTo>
                    <a:pt x="500" y="101"/>
                  </a:lnTo>
                  <a:lnTo>
                    <a:pt x="487" y="87"/>
                  </a:lnTo>
                  <a:lnTo>
                    <a:pt x="471" y="72"/>
                  </a:lnTo>
                  <a:lnTo>
                    <a:pt x="454" y="58"/>
                  </a:lnTo>
                  <a:lnTo>
                    <a:pt x="437" y="44"/>
                  </a:lnTo>
                  <a:lnTo>
                    <a:pt x="420" y="31"/>
                  </a:lnTo>
                  <a:lnTo>
                    <a:pt x="404" y="20"/>
                  </a:lnTo>
                  <a:lnTo>
                    <a:pt x="389" y="11"/>
                  </a:lnTo>
                  <a:lnTo>
                    <a:pt x="376" y="4"/>
                  </a:lnTo>
                  <a:lnTo>
                    <a:pt x="366" y="0"/>
                  </a:lnTo>
                  <a:lnTo>
                    <a:pt x="359" y="0"/>
                  </a:lnTo>
                  <a:lnTo>
                    <a:pt x="355" y="5"/>
                  </a:lnTo>
                  <a:lnTo>
                    <a:pt x="356" y="13"/>
                  </a:lnTo>
                  <a:lnTo>
                    <a:pt x="363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84" name="Freeform 88"/>
            <p:cNvSpPr>
              <a:spLocks/>
            </p:cNvSpPr>
            <p:nvPr/>
          </p:nvSpPr>
          <p:spPr bwMode="auto">
            <a:xfrm>
              <a:off x="1204" y="3054"/>
              <a:ext cx="101" cy="207"/>
            </a:xfrm>
            <a:custGeom>
              <a:avLst/>
              <a:gdLst/>
              <a:ahLst/>
              <a:cxnLst>
                <a:cxn ang="0">
                  <a:pos x="140" y="0"/>
                </a:cxn>
                <a:cxn ang="0">
                  <a:pos x="137" y="4"/>
                </a:cxn>
                <a:cxn ang="0">
                  <a:pos x="129" y="13"/>
                </a:cxn>
                <a:cxn ang="0">
                  <a:pos x="116" y="29"/>
                </a:cxn>
                <a:cxn ang="0">
                  <a:pos x="101" y="51"/>
                </a:cxn>
                <a:cxn ang="0">
                  <a:pos x="84" y="78"/>
                </a:cxn>
                <a:cxn ang="0">
                  <a:pos x="68" y="110"/>
                </a:cxn>
                <a:cxn ang="0">
                  <a:pos x="51" y="147"/>
                </a:cxn>
                <a:cxn ang="0">
                  <a:pos x="39" y="187"/>
                </a:cxn>
                <a:cxn ang="0">
                  <a:pos x="28" y="228"/>
                </a:cxn>
                <a:cxn ang="0">
                  <a:pos x="18" y="269"/>
                </a:cxn>
                <a:cxn ang="0">
                  <a:pos x="9" y="306"/>
                </a:cxn>
                <a:cxn ang="0">
                  <a:pos x="3" y="338"/>
                </a:cxn>
                <a:cxn ang="0">
                  <a:pos x="0" y="367"/>
                </a:cxn>
                <a:cxn ang="0">
                  <a:pos x="2" y="389"/>
                </a:cxn>
                <a:cxn ang="0">
                  <a:pos x="10" y="405"/>
                </a:cxn>
                <a:cxn ang="0">
                  <a:pos x="25" y="413"/>
                </a:cxn>
                <a:cxn ang="0">
                  <a:pos x="46" y="415"/>
                </a:cxn>
                <a:cxn ang="0">
                  <a:pos x="71" y="413"/>
                </a:cxn>
                <a:cxn ang="0">
                  <a:pos x="98" y="405"/>
                </a:cxn>
                <a:cxn ang="0">
                  <a:pos x="124" y="392"/>
                </a:cxn>
                <a:cxn ang="0">
                  <a:pos x="148" y="374"/>
                </a:cxn>
                <a:cxn ang="0">
                  <a:pos x="170" y="349"/>
                </a:cxn>
                <a:cxn ang="0">
                  <a:pos x="187" y="318"/>
                </a:cxn>
                <a:cxn ang="0">
                  <a:pos x="199" y="281"/>
                </a:cxn>
                <a:cxn ang="0">
                  <a:pos x="201" y="240"/>
                </a:cxn>
                <a:cxn ang="0">
                  <a:pos x="198" y="199"/>
                </a:cxn>
                <a:cxn ang="0">
                  <a:pos x="189" y="157"/>
                </a:cxn>
                <a:cxn ang="0">
                  <a:pos x="177" y="117"/>
                </a:cxn>
                <a:cxn ang="0">
                  <a:pos x="163" y="80"/>
                </a:cxn>
                <a:cxn ang="0">
                  <a:pos x="152" y="48"/>
                </a:cxn>
                <a:cxn ang="0">
                  <a:pos x="144" y="20"/>
                </a:cxn>
                <a:cxn ang="0">
                  <a:pos x="140" y="0"/>
                </a:cxn>
              </a:cxnLst>
              <a:rect l="0" t="0" r="r" b="b"/>
              <a:pathLst>
                <a:path w="201" h="415">
                  <a:moveTo>
                    <a:pt x="140" y="0"/>
                  </a:moveTo>
                  <a:lnTo>
                    <a:pt x="137" y="4"/>
                  </a:lnTo>
                  <a:lnTo>
                    <a:pt x="129" y="13"/>
                  </a:lnTo>
                  <a:lnTo>
                    <a:pt x="116" y="29"/>
                  </a:lnTo>
                  <a:lnTo>
                    <a:pt x="101" y="51"/>
                  </a:lnTo>
                  <a:lnTo>
                    <a:pt x="84" y="78"/>
                  </a:lnTo>
                  <a:lnTo>
                    <a:pt x="68" y="110"/>
                  </a:lnTo>
                  <a:lnTo>
                    <a:pt x="51" y="147"/>
                  </a:lnTo>
                  <a:lnTo>
                    <a:pt x="39" y="187"/>
                  </a:lnTo>
                  <a:lnTo>
                    <a:pt x="28" y="228"/>
                  </a:lnTo>
                  <a:lnTo>
                    <a:pt x="18" y="269"/>
                  </a:lnTo>
                  <a:lnTo>
                    <a:pt x="9" y="306"/>
                  </a:lnTo>
                  <a:lnTo>
                    <a:pt x="3" y="338"/>
                  </a:lnTo>
                  <a:lnTo>
                    <a:pt x="0" y="367"/>
                  </a:lnTo>
                  <a:lnTo>
                    <a:pt x="2" y="389"/>
                  </a:lnTo>
                  <a:lnTo>
                    <a:pt x="10" y="405"/>
                  </a:lnTo>
                  <a:lnTo>
                    <a:pt x="25" y="413"/>
                  </a:lnTo>
                  <a:lnTo>
                    <a:pt x="46" y="415"/>
                  </a:lnTo>
                  <a:lnTo>
                    <a:pt x="71" y="413"/>
                  </a:lnTo>
                  <a:lnTo>
                    <a:pt x="98" y="405"/>
                  </a:lnTo>
                  <a:lnTo>
                    <a:pt x="124" y="392"/>
                  </a:lnTo>
                  <a:lnTo>
                    <a:pt x="148" y="374"/>
                  </a:lnTo>
                  <a:lnTo>
                    <a:pt x="170" y="349"/>
                  </a:lnTo>
                  <a:lnTo>
                    <a:pt x="187" y="318"/>
                  </a:lnTo>
                  <a:lnTo>
                    <a:pt x="199" y="281"/>
                  </a:lnTo>
                  <a:lnTo>
                    <a:pt x="201" y="240"/>
                  </a:lnTo>
                  <a:lnTo>
                    <a:pt x="198" y="199"/>
                  </a:lnTo>
                  <a:lnTo>
                    <a:pt x="189" y="157"/>
                  </a:lnTo>
                  <a:lnTo>
                    <a:pt x="177" y="117"/>
                  </a:lnTo>
                  <a:lnTo>
                    <a:pt x="163" y="80"/>
                  </a:lnTo>
                  <a:lnTo>
                    <a:pt x="152" y="48"/>
                  </a:lnTo>
                  <a:lnTo>
                    <a:pt x="144" y="2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85" name="Freeform 89"/>
            <p:cNvSpPr>
              <a:spLocks/>
            </p:cNvSpPr>
            <p:nvPr/>
          </p:nvSpPr>
          <p:spPr bwMode="auto">
            <a:xfrm>
              <a:off x="830" y="3073"/>
              <a:ext cx="95" cy="178"/>
            </a:xfrm>
            <a:custGeom>
              <a:avLst/>
              <a:gdLst/>
              <a:ahLst/>
              <a:cxnLst>
                <a:cxn ang="0">
                  <a:pos x="173" y="348"/>
                </a:cxn>
                <a:cxn ang="0">
                  <a:pos x="167" y="347"/>
                </a:cxn>
                <a:cxn ang="0">
                  <a:pos x="152" y="341"/>
                </a:cxn>
                <a:cxn ang="0">
                  <a:pos x="130" y="332"/>
                </a:cxn>
                <a:cxn ang="0">
                  <a:pos x="103" y="317"/>
                </a:cxn>
                <a:cxn ang="0">
                  <a:pos x="76" y="297"/>
                </a:cxn>
                <a:cxn ang="0">
                  <a:pos x="49" y="269"/>
                </a:cxn>
                <a:cxn ang="0">
                  <a:pos x="27" y="233"/>
                </a:cxn>
                <a:cxn ang="0">
                  <a:pos x="11" y="190"/>
                </a:cxn>
                <a:cxn ang="0">
                  <a:pos x="2" y="148"/>
                </a:cxn>
                <a:cxn ang="0">
                  <a:pos x="0" y="116"/>
                </a:cxn>
                <a:cxn ang="0">
                  <a:pos x="1" y="91"/>
                </a:cxn>
                <a:cxn ang="0">
                  <a:pos x="7" y="73"/>
                </a:cxn>
                <a:cxn ang="0">
                  <a:pos x="16" y="58"/>
                </a:cxn>
                <a:cxn ang="0">
                  <a:pos x="27" y="48"/>
                </a:cxn>
                <a:cxn ang="0">
                  <a:pos x="42" y="36"/>
                </a:cxn>
                <a:cxn ang="0">
                  <a:pos x="57" y="25"/>
                </a:cxn>
                <a:cxn ang="0">
                  <a:pos x="73" y="13"/>
                </a:cxn>
                <a:cxn ang="0">
                  <a:pos x="91" y="5"/>
                </a:cxn>
                <a:cxn ang="0">
                  <a:pos x="106" y="0"/>
                </a:cxn>
                <a:cxn ang="0">
                  <a:pos x="120" y="0"/>
                </a:cxn>
                <a:cxn ang="0">
                  <a:pos x="131" y="6"/>
                </a:cxn>
                <a:cxn ang="0">
                  <a:pos x="138" y="16"/>
                </a:cxn>
                <a:cxn ang="0">
                  <a:pos x="141" y="33"/>
                </a:cxn>
                <a:cxn ang="0">
                  <a:pos x="138" y="56"/>
                </a:cxn>
                <a:cxn ang="0">
                  <a:pos x="132" y="83"/>
                </a:cxn>
                <a:cxn ang="0">
                  <a:pos x="129" y="112"/>
                </a:cxn>
                <a:cxn ang="0">
                  <a:pos x="125" y="143"/>
                </a:cxn>
                <a:cxn ang="0">
                  <a:pos x="125" y="176"/>
                </a:cxn>
                <a:cxn ang="0">
                  <a:pos x="128" y="208"/>
                </a:cxn>
                <a:cxn ang="0">
                  <a:pos x="133" y="239"/>
                </a:cxn>
                <a:cxn ang="0">
                  <a:pos x="143" y="269"/>
                </a:cxn>
                <a:cxn ang="0">
                  <a:pos x="156" y="297"/>
                </a:cxn>
                <a:cxn ang="0">
                  <a:pos x="170" y="320"/>
                </a:cxn>
                <a:cxn ang="0">
                  <a:pos x="181" y="337"/>
                </a:cxn>
                <a:cxn ang="0">
                  <a:pos x="186" y="347"/>
                </a:cxn>
                <a:cxn ang="0">
                  <a:pos x="190" y="353"/>
                </a:cxn>
                <a:cxn ang="0">
                  <a:pos x="189" y="356"/>
                </a:cxn>
                <a:cxn ang="0">
                  <a:pos x="186" y="355"/>
                </a:cxn>
                <a:cxn ang="0">
                  <a:pos x="181" y="352"/>
                </a:cxn>
                <a:cxn ang="0">
                  <a:pos x="173" y="348"/>
                </a:cxn>
              </a:cxnLst>
              <a:rect l="0" t="0" r="r" b="b"/>
              <a:pathLst>
                <a:path w="190" h="356">
                  <a:moveTo>
                    <a:pt x="173" y="348"/>
                  </a:moveTo>
                  <a:lnTo>
                    <a:pt x="167" y="347"/>
                  </a:lnTo>
                  <a:lnTo>
                    <a:pt x="152" y="341"/>
                  </a:lnTo>
                  <a:lnTo>
                    <a:pt x="130" y="332"/>
                  </a:lnTo>
                  <a:lnTo>
                    <a:pt x="103" y="317"/>
                  </a:lnTo>
                  <a:lnTo>
                    <a:pt x="76" y="297"/>
                  </a:lnTo>
                  <a:lnTo>
                    <a:pt x="49" y="269"/>
                  </a:lnTo>
                  <a:lnTo>
                    <a:pt x="27" y="233"/>
                  </a:lnTo>
                  <a:lnTo>
                    <a:pt x="11" y="190"/>
                  </a:lnTo>
                  <a:lnTo>
                    <a:pt x="2" y="148"/>
                  </a:lnTo>
                  <a:lnTo>
                    <a:pt x="0" y="116"/>
                  </a:lnTo>
                  <a:lnTo>
                    <a:pt x="1" y="91"/>
                  </a:lnTo>
                  <a:lnTo>
                    <a:pt x="7" y="73"/>
                  </a:lnTo>
                  <a:lnTo>
                    <a:pt x="16" y="58"/>
                  </a:lnTo>
                  <a:lnTo>
                    <a:pt x="27" y="48"/>
                  </a:lnTo>
                  <a:lnTo>
                    <a:pt x="42" y="36"/>
                  </a:lnTo>
                  <a:lnTo>
                    <a:pt x="57" y="25"/>
                  </a:lnTo>
                  <a:lnTo>
                    <a:pt x="73" y="13"/>
                  </a:lnTo>
                  <a:lnTo>
                    <a:pt x="91" y="5"/>
                  </a:lnTo>
                  <a:lnTo>
                    <a:pt x="106" y="0"/>
                  </a:lnTo>
                  <a:lnTo>
                    <a:pt x="120" y="0"/>
                  </a:lnTo>
                  <a:lnTo>
                    <a:pt x="131" y="6"/>
                  </a:lnTo>
                  <a:lnTo>
                    <a:pt x="138" y="16"/>
                  </a:lnTo>
                  <a:lnTo>
                    <a:pt x="141" y="33"/>
                  </a:lnTo>
                  <a:lnTo>
                    <a:pt x="138" y="56"/>
                  </a:lnTo>
                  <a:lnTo>
                    <a:pt x="132" y="83"/>
                  </a:lnTo>
                  <a:lnTo>
                    <a:pt x="129" y="112"/>
                  </a:lnTo>
                  <a:lnTo>
                    <a:pt x="125" y="143"/>
                  </a:lnTo>
                  <a:lnTo>
                    <a:pt x="125" y="176"/>
                  </a:lnTo>
                  <a:lnTo>
                    <a:pt x="128" y="208"/>
                  </a:lnTo>
                  <a:lnTo>
                    <a:pt x="133" y="239"/>
                  </a:lnTo>
                  <a:lnTo>
                    <a:pt x="143" y="269"/>
                  </a:lnTo>
                  <a:lnTo>
                    <a:pt x="156" y="297"/>
                  </a:lnTo>
                  <a:lnTo>
                    <a:pt x="170" y="320"/>
                  </a:lnTo>
                  <a:lnTo>
                    <a:pt x="181" y="337"/>
                  </a:lnTo>
                  <a:lnTo>
                    <a:pt x="186" y="347"/>
                  </a:lnTo>
                  <a:lnTo>
                    <a:pt x="190" y="353"/>
                  </a:lnTo>
                  <a:lnTo>
                    <a:pt x="189" y="356"/>
                  </a:lnTo>
                  <a:lnTo>
                    <a:pt x="186" y="355"/>
                  </a:lnTo>
                  <a:lnTo>
                    <a:pt x="181" y="352"/>
                  </a:lnTo>
                  <a:lnTo>
                    <a:pt x="173" y="3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86" name="Freeform 90"/>
            <p:cNvSpPr>
              <a:spLocks/>
            </p:cNvSpPr>
            <p:nvPr/>
          </p:nvSpPr>
          <p:spPr bwMode="auto">
            <a:xfrm>
              <a:off x="831" y="3075"/>
              <a:ext cx="92" cy="172"/>
            </a:xfrm>
            <a:custGeom>
              <a:avLst/>
              <a:gdLst/>
              <a:ahLst/>
              <a:cxnLst>
                <a:cxn ang="0">
                  <a:pos x="167" y="338"/>
                </a:cxn>
                <a:cxn ang="0">
                  <a:pos x="161" y="336"/>
                </a:cxn>
                <a:cxn ang="0">
                  <a:pos x="146" y="331"/>
                </a:cxn>
                <a:cxn ang="0">
                  <a:pos x="125" y="321"/>
                </a:cxn>
                <a:cxn ang="0">
                  <a:pos x="100" y="308"/>
                </a:cxn>
                <a:cxn ang="0">
                  <a:pos x="74" y="287"/>
                </a:cxn>
                <a:cxn ang="0">
                  <a:pos x="48" y="260"/>
                </a:cxn>
                <a:cxn ang="0">
                  <a:pos x="26" y="226"/>
                </a:cxn>
                <a:cxn ang="0">
                  <a:pos x="11" y="184"/>
                </a:cxn>
                <a:cxn ang="0">
                  <a:pos x="3" y="143"/>
                </a:cxn>
                <a:cxn ang="0">
                  <a:pos x="0" y="112"/>
                </a:cxn>
                <a:cxn ang="0">
                  <a:pos x="1" y="88"/>
                </a:cxn>
                <a:cxn ang="0">
                  <a:pos x="7" y="70"/>
                </a:cxn>
                <a:cxn ang="0">
                  <a:pos x="16" y="56"/>
                </a:cxn>
                <a:cxn ang="0">
                  <a:pos x="27" y="45"/>
                </a:cxn>
                <a:cxn ang="0">
                  <a:pos x="40" y="35"/>
                </a:cxn>
                <a:cxn ang="0">
                  <a:pos x="55" y="23"/>
                </a:cxn>
                <a:cxn ang="0">
                  <a:pos x="71" y="11"/>
                </a:cxn>
                <a:cxn ang="0">
                  <a:pos x="87" y="5"/>
                </a:cxn>
                <a:cxn ang="0">
                  <a:pos x="102" y="0"/>
                </a:cxn>
                <a:cxn ang="0">
                  <a:pos x="115" y="0"/>
                </a:cxn>
                <a:cxn ang="0">
                  <a:pos x="125" y="6"/>
                </a:cxn>
                <a:cxn ang="0">
                  <a:pos x="134" y="15"/>
                </a:cxn>
                <a:cxn ang="0">
                  <a:pos x="136" y="31"/>
                </a:cxn>
                <a:cxn ang="0">
                  <a:pos x="134" y="53"/>
                </a:cxn>
                <a:cxn ang="0">
                  <a:pos x="128" y="79"/>
                </a:cxn>
                <a:cxn ang="0">
                  <a:pos x="124" y="108"/>
                </a:cxn>
                <a:cxn ang="0">
                  <a:pos x="121" y="139"/>
                </a:cxn>
                <a:cxn ang="0">
                  <a:pos x="121" y="171"/>
                </a:cxn>
                <a:cxn ang="0">
                  <a:pos x="122" y="202"/>
                </a:cxn>
                <a:cxn ang="0">
                  <a:pos x="128" y="232"/>
                </a:cxn>
                <a:cxn ang="0">
                  <a:pos x="137" y="260"/>
                </a:cxn>
                <a:cxn ang="0">
                  <a:pos x="150" y="288"/>
                </a:cxn>
                <a:cxn ang="0">
                  <a:pos x="163" y="310"/>
                </a:cxn>
                <a:cxn ang="0">
                  <a:pos x="174" y="326"/>
                </a:cxn>
                <a:cxn ang="0">
                  <a:pos x="180" y="336"/>
                </a:cxn>
                <a:cxn ang="0">
                  <a:pos x="183" y="342"/>
                </a:cxn>
                <a:cxn ang="0">
                  <a:pos x="182" y="345"/>
                </a:cxn>
                <a:cxn ang="0">
                  <a:pos x="180" y="345"/>
                </a:cxn>
                <a:cxn ang="0">
                  <a:pos x="174" y="341"/>
                </a:cxn>
                <a:cxn ang="0">
                  <a:pos x="167" y="338"/>
                </a:cxn>
              </a:cxnLst>
              <a:rect l="0" t="0" r="r" b="b"/>
              <a:pathLst>
                <a:path w="183" h="345">
                  <a:moveTo>
                    <a:pt x="167" y="338"/>
                  </a:moveTo>
                  <a:lnTo>
                    <a:pt x="161" y="336"/>
                  </a:lnTo>
                  <a:lnTo>
                    <a:pt x="146" y="331"/>
                  </a:lnTo>
                  <a:lnTo>
                    <a:pt x="125" y="321"/>
                  </a:lnTo>
                  <a:lnTo>
                    <a:pt x="100" y="308"/>
                  </a:lnTo>
                  <a:lnTo>
                    <a:pt x="74" y="287"/>
                  </a:lnTo>
                  <a:lnTo>
                    <a:pt x="48" y="260"/>
                  </a:lnTo>
                  <a:lnTo>
                    <a:pt x="26" y="226"/>
                  </a:lnTo>
                  <a:lnTo>
                    <a:pt x="11" y="184"/>
                  </a:lnTo>
                  <a:lnTo>
                    <a:pt x="3" y="143"/>
                  </a:lnTo>
                  <a:lnTo>
                    <a:pt x="0" y="112"/>
                  </a:lnTo>
                  <a:lnTo>
                    <a:pt x="1" y="88"/>
                  </a:lnTo>
                  <a:lnTo>
                    <a:pt x="7" y="70"/>
                  </a:lnTo>
                  <a:lnTo>
                    <a:pt x="16" y="56"/>
                  </a:lnTo>
                  <a:lnTo>
                    <a:pt x="27" y="45"/>
                  </a:lnTo>
                  <a:lnTo>
                    <a:pt x="40" y="35"/>
                  </a:lnTo>
                  <a:lnTo>
                    <a:pt x="55" y="23"/>
                  </a:lnTo>
                  <a:lnTo>
                    <a:pt x="71" y="11"/>
                  </a:lnTo>
                  <a:lnTo>
                    <a:pt x="87" y="5"/>
                  </a:lnTo>
                  <a:lnTo>
                    <a:pt x="102" y="0"/>
                  </a:lnTo>
                  <a:lnTo>
                    <a:pt x="115" y="0"/>
                  </a:lnTo>
                  <a:lnTo>
                    <a:pt x="125" y="6"/>
                  </a:lnTo>
                  <a:lnTo>
                    <a:pt x="134" y="15"/>
                  </a:lnTo>
                  <a:lnTo>
                    <a:pt x="136" y="31"/>
                  </a:lnTo>
                  <a:lnTo>
                    <a:pt x="134" y="53"/>
                  </a:lnTo>
                  <a:lnTo>
                    <a:pt x="128" y="79"/>
                  </a:lnTo>
                  <a:lnTo>
                    <a:pt x="124" y="108"/>
                  </a:lnTo>
                  <a:lnTo>
                    <a:pt x="121" y="139"/>
                  </a:lnTo>
                  <a:lnTo>
                    <a:pt x="121" y="171"/>
                  </a:lnTo>
                  <a:lnTo>
                    <a:pt x="122" y="202"/>
                  </a:lnTo>
                  <a:lnTo>
                    <a:pt x="128" y="232"/>
                  </a:lnTo>
                  <a:lnTo>
                    <a:pt x="137" y="260"/>
                  </a:lnTo>
                  <a:lnTo>
                    <a:pt x="150" y="288"/>
                  </a:lnTo>
                  <a:lnTo>
                    <a:pt x="163" y="310"/>
                  </a:lnTo>
                  <a:lnTo>
                    <a:pt x="174" y="326"/>
                  </a:lnTo>
                  <a:lnTo>
                    <a:pt x="180" y="336"/>
                  </a:lnTo>
                  <a:lnTo>
                    <a:pt x="183" y="342"/>
                  </a:lnTo>
                  <a:lnTo>
                    <a:pt x="182" y="345"/>
                  </a:lnTo>
                  <a:lnTo>
                    <a:pt x="180" y="345"/>
                  </a:lnTo>
                  <a:lnTo>
                    <a:pt x="174" y="341"/>
                  </a:lnTo>
                  <a:lnTo>
                    <a:pt x="167" y="338"/>
                  </a:lnTo>
                  <a:close/>
                </a:path>
              </a:pathLst>
            </a:custGeom>
            <a:solidFill>
              <a:srgbClr val="F9F4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87" name="Freeform 91"/>
            <p:cNvSpPr>
              <a:spLocks/>
            </p:cNvSpPr>
            <p:nvPr/>
          </p:nvSpPr>
          <p:spPr bwMode="auto">
            <a:xfrm>
              <a:off x="831" y="3077"/>
              <a:ext cx="88" cy="168"/>
            </a:xfrm>
            <a:custGeom>
              <a:avLst/>
              <a:gdLst/>
              <a:ahLst/>
              <a:cxnLst>
                <a:cxn ang="0">
                  <a:pos x="160" y="328"/>
                </a:cxn>
                <a:cxn ang="0">
                  <a:pos x="154" y="327"/>
                </a:cxn>
                <a:cxn ang="0">
                  <a:pos x="141" y="321"/>
                </a:cxn>
                <a:cxn ang="0">
                  <a:pos x="121" y="312"/>
                </a:cxn>
                <a:cxn ang="0">
                  <a:pos x="97" y="298"/>
                </a:cxn>
                <a:cxn ang="0">
                  <a:pos x="70" y="278"/>
                </a:cxn>
                <a:cxn ang="0">
                  <a:pos x="46" y="252"/>
                </a:cxn>
                <a:cxn ang="0">
                  <a:pos x="25" y="219"/>
                </a:cxn>
                <a:cxn ang="0">
                  <a:pos x="12" y="178"/>
                </a:cxn>
                <a:cxn ang="0">
                  <a:pos x="3" y="138"/>
                </a:cxn>
                <a:cxn ang="0">
                  <a:pos x="0" y="108"/>
                </a:cxn>
                <a:cxn ang="0">
                  <a:pos x="2" y="85"/>
                </a:cxn>
                <a:cxn ang="0">
                  <a:pos x="7" y="68"/>
                </a:cxn>
                <a:cxn ang="0">
                  <a:pos x="16" y="54"/>
                </a:cxn>
                <a:cxn ang="0">
                  <a:pos x="26" y="43"/>
                </a:cxn>
                <a:cxn ang="0">
                  <a:pos x="39" y="33"/>
                </a:cxn>
                <a:cxn ang="0">
                  <a:pos x="53" y="21"/>
                </a:cxn>
                <a:cxn ang="0">
                  <a:pos x="68" y="11"/>
                </a:cxn>
                <a:cxn ang="0">
                  <a:pos x="83" y="3"/>
                </a:cxn>
                <a:cxn ang="0">
                  <a:pos x="98" y="0"/>
                </a:cxn>
                <a:cxn ang="0">
                  <a:pos x="111" y="0"/>
                </a:cxn>
                <a:cxn ang="0">
                  <a:pos x="121" y="4"/>
                </a:cxn>
                <a:cxn ang="0">
                  <a:pos x="128" y="15"/>
                </a:cxn>
                <a:cxn ang="0">
                  <a:pos x="130" y="30"/>
                </a:cxn>
                <a:cxn ang="0">
                  <a:pos x="128" y="51"/>
                </a:cxn>
                <a:cxn ang="0">
                  <a:pos x="123" y="77"/>
                </a:cxn>
                <a:cxn ang="0">
                  <a:pos x="119" y="104"/>
                </a:cxn>
                <a:cxn ang="0">
                  <a:pos x="116" y="134"/>
                </a:cxn>
                <a:cxn ang="0">
                  <a:pos x="115" y="164"/>
                </a:cxn>
                <a:cxn ang="0">
                  <a:pos x="118" y="195"/>
                </a:cxn>
                <a:cxn ang="0">
                  <a:pos x="122" y="224"/>
                </a:cxn>
                <a:cxn ang="0">
                  <a:pos x="131" y="253"/>
                </a:cxn>
                <a:cxn ang="0">
                  <a:pos x="144" y="280"/>
                </a:cxn>
                <a:cxn ang="0">
                  <a:pos x="157" y="301"/>
                </a:cxn>
                <a:cxn ang="0">
                  <a:pos x="166" y="316"/>
                </a:cxn>
                <a:cxn ang="0">
                  <a:pos x="173" y="327"/>
                </a:cxn>
                <a:cxn ang="0">
                  <a:pos x="175" y="333"/>
                </a:cxn>
                <a:cxn ang="0">
                  <a:pos x="175" y="335"/>
                </a:cxn>
                <a:cxn ang="0">
                  <a:pos x="172" y="334"/>
                </a:cxn>
                <a:cxn ang="0">
                  <a:pos x="167" y="331"/>
                </a:cxn>
                <a:cxn ang="0">
                  <a:pos x="160" y="328"/>
                </a:cxn>
              </a:cxnLst>
              <a:rect l="0" t="0" r="r" b="b"/>
              <a:pathLst>
                <a:path w="175" h="335">
                  <a:moveTo>
                    <a:pt x="160" y="328"/>
                  </a:moveTo>
                  <a:lnTo>
                    <a:pt x="154" y="327"/>
                  </a:lnTo>
                  <a:lnTo>
                    <a:pt x="141" y="321"/>
                  </a:lnTo>
                  <a:lnTo>
                    <a:pt x="121" y="312"/>
                  </a:lnTo>
                  <a:lnTo>
                    <a:pt x="97" y="298"/>
                  </a:lnTo>
                  <a:lnTo>
                    <a:pt x="70" y="278"/>
                  </a:lnTo>
                  <a:lnTo>
                    <a:pt x="46" y="252"/>
                  </a:lnTo>
                  <a:lnTo>
                    <a:pt x="25" y="219"/>
                  </a:lnTo>
                  <a:lnTo>
                    <a:pt x="12" y="178"/>
                  </a:lnTo>
                  <a:lnTo>
                    <a:pt x="3" y="138"/>
                  </a:lnTo>
                  <a:lnTo>
                    <a:pt x="0" y="108"/>
                  </a:lnTo>
                  <a:lnTo>
                    <a:pt x="2" y="85"/>
                  </a:lnTo>
                  <a:lnTo>
                    <a:pt x="7" y="68"/>
                  </a:lnTo>
                  <a:lnTo>
                    <a:pt x="16" y="54"/>
                  </a:lnTo>
                  <a:lnTo>
                    <a:pt x="26" y="43"/>
                  </a:lnTo>
                  <a:lnTo>
                    <a:pt x="39" y="33"/>
                  </a:lnTo>
                  <a:lnTo>
                    <a:pt x="53" y="21"/>
                  </a:lnTo>
                  <a:lnTo>
                    <a:pt x="68" y="11"/>
                  </a:lnTo>
                  <a:lnTo>
                    <a:pt x="83" y="3"/>
                  </a:lnTo>
                  <a:lnTo>
                    <a:pt x="98" y="0"/>
                  </a:lnTo>
                  <a:lnTo>
                    <a:pt x="111" y="0"/>
                  </a:lnTo>
                  <a:lnTo>
                    <a:pt x="121" y="4"/>
                  </a:lnTo>
                  <a:lnTo>
                    <a:pt x="128" y="15"/>
                  </a:lnTo>
                  <a:lnTo>
                    <a:pt x="130" y="30"/>
                  </a:lnTo>
                  <a:lnTo>
                    <a:pt x="128" y="51"/>
                  </a:lnTo>
                  <a:lnTo>
                    <a:pt x="123" y="77"/>
                  </a:lnTo>
                  <a:lnTo>
                    <a:pt x="119" y="104"/>
                  </a:lnTo>
                  <a:lnTo>
                    <a:pt x="116" y="134"/>
                  </a:lnTo>
                  <a:lnTo>
                    <a:pt x="115" y="164"/>
                  </a:lnTo>
                  <a:lnTo>
                    <a:pt x="118" y="195"/>
                  </a:lnTo>
                  <a:lnTo>
                    <a:pt x="122" y="224"/>
                  </a:lnTo>
                  <a:lnTo>
                    <a:pt x="131" y="253"/>
                  </a:lnTo>
                  <a:lnTo>
                    <a:pt x="144" y="280"/>
                  </a:lnTo>
                  <a:lnTo>
                    <a:pt x="157" y="301"/>
                  </a:lnTo>
                  <a:lnTo>
                    <a:pt x="166" y="316"/>
                  </a:lnTo>
                  <a:lnTo>
                    <a:pt x="173" y="327"/>
                  </a:lnTo>
                  <a:lnTo>
                    <a:pt x="175" y="333"/>
                  </a:lnTo>
                  <a:lnTo>
                    <a:pt x="175" y="335"/>
                  </a:lnTo>
                  <a:lnTo>
                    <a:pt x="172" y="334"/>
                  </a:lnTo>
                  <a:lnTo>
                    <a:pt x="167" y="331"/>
                  </a:lnTo>
                  <a:lnTo>
                    <a:pt x="160" y="328"/>
                  </a:lnTo>
                  <a:close/>
                </a:path>
              </a:pathLst>
            </a:custGeom>
            <a:solidFill>
              <a:srgbClr val="F7EF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88" name="Freeform 92"/>
            <p:cNvSpPr>
              <a:spLocks/>
            </p:cNvSpPr>
            <p:nvPr/>
          </p:nvSpPr>
          <p:spPr bwMode="auto">
            <a:xfrm>
              <a:off x="832" y="3080"/>
              <a:ext cx="84" cy="162"/>
            </a:xfrm>
            <a:custGeom>
              <a:avLst/>
              <a:gdLst/>
              <a:ahLst/>
              <a:cxnLst>
                <a:cxn ang="0">
                  <a:pos x="153" y="318"/>
                </a:cxn>
                <a:cxn ang="0">
                  <a:pos x="149" y="317"/>
                </a:cxn>
                <a:cxn ang="0">
                  <a:pos x="135" y="312"/>
                </a:cxn>
                <a:cxn ang="0">
                  <a:pos x="115" y="303"/>
                </a:cxn>
                <a:cxn ang="0">
                  <a:pos x="92" y="289"/>
                </a:cxn>
                <a:cxn ang="0">
                  <a:pos x="68" y="271"/>
                </a:cxn>
                <a:cxn ang="0">
                  <a:pos x="45" y="246"/>
                </a:cxn>
                <a:cxn ang="0">
                  <a:pos x="24" y="213"/>
                </a:cxn>
                <a:cxn ang="0">
                  <a:pos x="11" y="173"/>
                </a:cxn>
                <a:cxn ang="0">
                  <a:pos x="4" y="134"/>
                </a:cxn>
                <a:cxn ang="0">
                  <a:pos x="0" y="105"/>
                </a:cxn>
                <a:cxn ang="0">
                  <a:pos x="2" y="82"/>
                </a:cxn>
                <a:cxn ang="0">
                  <a:pos x="7" y="66"/>
                </a:cxn>
                <a:cxn ang="0">
                  <a:pos x="15" y="53"/>
                </a:cxn>
                <a:cxn ang="0">
                  <a:pos x="25" y="43"/>
                </a:cxn>
                <a:cxn ang="0">
                  <a:pos x="38" y="32"/>
                </a:cxn>
                <a:cxn ang="0">
                  <a:pos x="52" y="22"/>
                </a:cxn>
                <a:cxn ang="0">
                  <a:pos x="66" y="12"/>
                </a:cxn>
                <a:cxn ang="0">
                  <a:pos x="81" y="4"/>
                </a:cxn>
                <a:cxn ang="0">
                  <a:pos x="95" y="0"/>
                </a:cxn>
                <a:cxn ang="0">
                  <a:pos x="106" y="0"/>
                </a:cxn>
                <a:cxn ang="0">
                  <a:pos x="115" y="5"/>
                </a:cxn>
                <a:cxn ang="0">
                  <a:pos x="122" y="14"/>
                </a:cxn>
                <a:cxn ang="0">
                  <a:pos x="125" y="29"/>
                </a:cxn>
                <a:cxn ang="0">
                  <a:pos x="122" y="50"/>
                </a:cxn>
                <a:cxn ang="0">
                  <a:pos x="118" y="75"/>
                </a:cxn>
                <a:cxn ang="0">
                  <a:pos x="114" y="102"/>
                </a:cxn>
                <a:cxn ang="0">
                  <a:pos x="112" y="130"/>
                </a:cxn>
                <a:cxn ang="0">
                  <a:pos x="112" y="160"/>
                </a:cxn>
                <a:cxn ang="0">
                  <a:pos x="113" y="189"/>
                </a:cxn>
                <a:cxn ang="0">
                  <a:pos x="118" y="218"/>
                </a:cxn>
                <a:cxn ang="0">
                  <a:pos x="126" y="246"/>
                </a:cxn>
                <a:cxn ang="0">
                  <a:pos x="138" y="271"/>
                </a:cxn>
                <a:cxn ang="0">
                  <a:pos x="151" y="292"/>
                </a:cxn>
                <a:cxn ang="0">
                  <a:pos x="160" y="307"/>
                </a:cxn>
                <a:cxn ang="0">
                  <a:pos x="166" y="317"/>
                </a:cxn>
                <a:cxn ang="0">
                  <a:pos x="168" y="323"/>
                </a:cxn>
                <a:cxn ang="0">
                  <a:pos x="168" y="325"/>
                </a:cxn>
                <a:cxn ang="0">
                  <a:pos x="165" y="324"/>
                </a:cxn>
                <a:cxn ang="0">
                  <a:pos x="160" y="322"/>
                </a:cxn>
                <a:cxn ang="0">
                  <a:pos x="153" y="318"/>
                </a:cxn>
              </a:cxnLst>
              <a:rect l="0" t="0" r="r" b="b"/>
              <a:pathLst>
                <a:path w="168" h="325">
                  <a:moveTo>
                    <a:pt x="153" y="318"/>
                  </a:moveTo>
                  <a:lnTo>
                    <a:pt x="149" y="317"/>
                  </a:lnTo>
                  <a:lnTo>
                    <a:pt x="135" y="312"/>
                  </a:lnTo>
                  <a:lnTo>
                    <a:pt x="115" y="303"/>
                  </a:lnTo>
                  <a:lnTo>
                    <a:pt x="92" y="289"/>
                  </a:lnTo>
                  <a:lnTo>
                    <a:pt x="68" y="271"/>
                  </a:lnTo>
                  <a:lnTo>
                    <a:pt x="45" y="246"/>
                  </a:lnTo>
                  <a:lnTo>
                    <a:pt x="24" y="213"/>
                  </a:lnTo>
                  <a:lnTo>
                    <a:pt x="11" y="173"/>
                  </a:lnTo>
                  <a:lnTo>
                    <a:pt x="4" y="134"/>
                  </a:lnTo>
                  <a:lnTo>
                    <a:pt x="0" y="105"/>
                  </a:lnTo>
                  <a:lnTo>
                    <a:pt x="2" y="82"/>
                  </a:lnTo>
                  <a:lnTo>
                    <a:pt x="7" y="66"/>
                  </a:lnTo>
                  <a:lnTo>
                    <a:pt x="15" y="53"/>
                  </a:lnTo>
                  <a:lnTo>
                    <a:pt x="25" y="43"/>
                  </a:lnTo>
                  <a:lnTo>
                    <a:pt x="38" y="32"/>
                  </a:lnTo>
                  <a:lnTo>
                    <a:pt x="52" y="22"/>
                  </a:lnTo>
                  <a:lnTo>
                    <a:pt x="66" y="12"/>
                  </a:lnTo>
                  <a:lnTo>
                    <a:pt x="81" y="4"/>
                  </a:lnTo>
                  <a:lnTo>
                    <a:pt x="95" y="0"/>
                  </a:lnTo>
                  <a:lnTo>
                    <a:pt x="106" y="0"/>
                  </a:lnTo>
                  <a:lnTo>
                    <a:pt x="115" y="5"/>
                  </a:lnTo>
                  <a:lnTo>
                    <a:pt x="122" y="14"/>
                  </a:lnTo>
                  <a:lnTo>
                    <a:pt x="125" y="29"/>
                  </a:lnTo>
                  <a:lnTo>
                    <a:pt x="122" y="50"/>
                  </a:lnTo>
                  <a:lnTo>
                    <a:pt x="118" y="75"/>
                  </a:lnTo>
                  <a:lnTo>
                    <a:pt x="114" y="102"/>
                  </a:lnTo>
                  <a:lnTo>
                    <a:pt x="112" y="130"/>
                  </a:lnTo>
                  <a:lnTo>
                    <a:pt x="112" y="160"/>
                  </a:lnTo>
                  <a:lnTo>
                    <a:pt x="113" y="189"/>
                  </a:lnTo>
                  <a:lnTo>
                    <a:pt x="118" y="218"/>
                  </a:lnTo>
                  <a:lnTo>
                    <a:pt x="126" y="246"/>
                  </a:lnTo>
                  <a:lnTo>
                    <a:pt x="138" y="271"/>
                  </a:lnTo>
                  <a:lnTo>
                    <a:pt x="151" y="292"/>
                  </a:lnTo>
                  <a:lnTo>
                    <a:pt x="160" y="307"/>
                  </a:lnTo>
                  <a:lnTo>
                    <a:pt x="166" y="317"/>
                  </a:lnTo>
                  <a:lnTo>
                    <a:pt x="168" y="323"/>
                  </a:lnTo>
                  <a:lnTo>
                    <a:pt x="168" y="325"/>
                  </a:lnTo>
                  <a:lnTo>
                    <a:pt x="165" y="324"/>
                  </a:lnTo>
                  <a:lnTo>
                    <a:pt x="160" y="322"/>
                  </a:lnTo>
                  <a:lnTo>
                    <a:pt x="153" y="318"/>
                  </a:lnTo>
                  <a:close/>
                </a:path>
              </a:pathLst>
            </a:custGeom>
            <a:solidFill>
              <a:srgbClr val="F2E8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89" name="Freeform 93"/>
            <p:cNvSpPr>
              <a:spLocks/>
            </p:cNvSpPr>
            <p:nvPr/>
          </p:nvSpPr>
          <p:spPr bwMode="auto">
            <a:xfrm>
              <a:off x="833" y="3081"/>
              <a:ext cx="80" cy="158"/>
            </a:xfrm>
            <a:custGeom>
              <a:avLst/>
              <a:gdLst/>
              <a:ahLst/>
              <a:cxnLst>
                <a:cxn ang="0">
                  <a:pos x="146" y="308"/>
                </a:cxn>
                <a:cxn ang="0">
                  <a:pos x="141" y="307"/>
                </a:cxn>
                <a:cxn ang="0">
                  <a:pos x="128" y="303"/>
                </a:cxn>
                <a:cxn ang="0">
                  <a:pos x="110" y="295"/>
                </a:cxn>
                <a:cxn ang="0">
                  <a:pos x="88" y="281"/>
                </a:cxn>
                <a:cxn ang="0">
                  <a:pos x="64" y="262"/>
                </a:cxn>
                <a:cxn ang="0">
                  <a:pos x="42" y="238"/>
                </a:cxn>
                <a:cxn ang="0">
                  <a:pos x="23" y="207"/>
                </a:cxn>
                <a:cxn ang="0">
                  <a:pos x="10" y="169"/>
                </a:cxn>
                <a:cxn ang="0">
                  <a:pos x="3" y="131"/>
                </a:cxn>
                <a:cxn ang="0">
                  <a:pos x="0" y="102"/>
                </a:cxn>
                <a:cxn ang="0">
                  <a:pos x="2" y="81"/>
                </a:cxn>
                <a:cxn ang="0">
                  <a:pos x="6" y="64"/>
                </a:cxn>
                <a:cxn ang="0">
                  <a:pos x="14" y="53"/>
                </a:cxn>
                <a:cxn ang="0">
                  <a:pos x="25" y="42"/>
                </a:cxn>
                <a:cxn ang="0">
                  <a:pos x="36" y="32"/>
                </a:cxn>
                <a:cxn ang="0">
                  <a:pos x="49" y="22"/>
                </a:cxn>
                <a:cxn ang="0">
                  <a:pos x="63" y="11"/>
                </a:cxn>
                <a:cxn ang="0">
                  <a:pos x="77" y="4"/>
                </a:cxn>
                <a:cxn ang="0">
                  <a:pos x="89" y="0"/>
                </a:cxn>
                <a:cxn ang="0">
                  <a:pos x="101" y="1"/>
                </a:cxn>
                <a:cxn ang="0">
                  <a:pos x="110" y="5"/>
                </a:cxn>
                <a:cxn ang="0">
                  <a:pos x="117" y="15"/>
                </a:cxn>
                <a:cxn ang="0">
                  <a:pos x="119" y="28"/>
                </a:cxn>
                <a:cxn ang="0">
                  <a:pos x="117" y="49"/>
                </a:cxn>
                <a:cxn ang="0">
                  <a:pos x="112" y="73"/>
                </a:cxn>
                <a:cxn ang="0">
                  <a:pos x="109" y="100"/>
                </a:cxn>
                <a:cxn ang="0">
                  <a:pos x="106" y="128"/>
                </a:cxn>
                <a:cxn ang="0">
                  <a:pos x="105" y="155"/>
                </a:cxn>
                <a:cxn ang="0">
                  <a:pos x="108" y="184"/>
                </a:cxn>
                <a:cxn ang="0">
                  <a:pos x="112" y="212"/>
                </a:cxn>
                <a:cxn ang="0">
                  <a:pos x="120" y="238"/>
                </a:cxn>
                <a:cxn ang="0">
                  <a:pos x="132" y="264"/>
                </a:cxn>
                <a:cxn ang="0">
                  <a:pos x="143" y="284"/>
                </a:cxn>
                <a:cxn ang="0">
                  <a:pos x="153" y="298"/>
                </a:cxn>
                <a:cxn ang="0">
                  <a:pos x="157" y="307"/>
                </a:cxn>
                <a:cxn ang="0">
                  <a:pos x="159" y="313"/>
                </a:cxn>
                <a:cxn ang="0">
                  <a:pos x="159" y="315"/>
                </a:cxn>
                <a:cxn ang="0">
                  <a:pos x="157" y="314"/>
                </a:cxn>
                <a:cxn ang="0">
                  <a:pos x="153" y="312"/>
                </a:cxn>
                <a:cxn ang="0">
                  <a:pos x="146" y="308"/>
                </a:cxn>
              </a:cxnLst>
              <a:rect l="0" t="0" r="r" b="b"/>
              <a:pathLst>
                <a:path w="159" h="315">
                  <a:moveTo>
                    <a:pt x="146" y="308"/>
                  </a:moveTo>
                  <a:lnTo>
                    <a:pt x="141" y="307"/>
                  </a:lnTo>
                  <a:lnTo>
                    <a:pt x="128" y="303"/>
                  </a:lnTo>
                  <a:lnTo>
                    <a:pt x="110" y="295"/>
                  </a:lnTo>
                  <a:lnTo>
                    <a:pt x="88" y="281"/>
                  </a:lnTo>
                  <a:lnTo>
                    <a:pt x="64" y="262"/>
                  </a:lnTo>
                  <a:lnTo>
                    <a:pt x="42" y="238"/>
                  </a:lnTo>
                  <a:lnTo>
                    <a:pt x="23" y="207"/>
                  </a:lnTo>
                  <a:lnTo>
                    <a:pt x="10" y="169"/>
                  </a:lnTo>
                  <a:lnTo>
                    <a:pt x="3" y="131"/>
                  </a:lnTo>
                  <a:lnTo>
                    <a:pt x="0" y="102"/>
                  </a:lnTo>
                  <a:lnTo>
                    <a:pt x="2" y="81"/>
                  </a:lnTo>
                  <a:lnTo>
                    <a:pt x="6" y="64"/>
                  </a:lnTo>
                  <a:lnTo>
                    <a:pt x="14" y="53"/>
                  </a:lnTo>
                  <a:lnTo>
                    <a:pt x="25" y="42"/>
                  </a:lnTo>
                  <a:lnTo>
                    <a:pt x="36" y="32"/>
                  </a:lnTo>
                  <a:lnTo>
                    <a:pt x="49" y="22"/>
                  </a:lnTo>
                  <a:lnTo>
                    <a:pt x="63" y="11"/>
                  </a:lnTo>
                  <a:lnTo>
                    <a:pt x="77" y="4"/>
                  </a:lnTo>
                  <a:lnTo>
                    <a:pt x="89" y="0"/>
                  </a:lnTo>
                  <a:lnTo>
                    <a:pt x="101" y="1"/>
                  </a:lnTo>
                  <a:lnTo>
                    <a:pt x="110" y="5"/>
                  </a:lnTo>
                  <a:lnTo>
                    <a:pt x="117" y="15"/>
                  </a:lnTo>
                  <a:lnTo>
                    <a:pt x="119" y="28"/>
                  </a:lnTo>
                  <a:lnTo>
                    <a:pt x="117" y="49"/>
                  </a:lnTo>
                  <a:lnTo>
                    <a:pt x="112" y="73"/>
                  </a:lnTo>
                  <a:lnTo>
                    <a:pt x="109" y="100"/>
                  </a:lnTo>
                  <a:lnTo>
                    <a:pt x="106" y="128"/>
                  </a:lnTo>
                  <a:lnTo>
                    <a:pt x="105" y="155"/>
                  </a:lnTo>
                  <a:lnTo>
                    <a:pt x="108" y="184"/>
                  </a:lnTo>
                  <a:lnTo>
                    <a:pt x="112" y="212"/>
                  </a:lnTo>
                  <a:lnTo>
                    <a:pt x="120" y="238"/>
                  </a:lnTo>
                  <a:lnTo>
                    <a:pt x="132" y="264"/>
                  </a:lnTo>
                  <a:lnTo>
                    <a:pt x="143" y="284"/>
                  </a:lnTo>
                  <a:lnTo>
                    <a:pt x="153" y="298"/>
                  </a:lnTo>
                  <a:lnTo>
                    <a:pt x="157" y="307"/>
                  </a:lnTo>
                  <a:lnTo>
                    <a:pt x="159" y="313"/>
                  </a:lnTo>
                  <a:lnTo>
                    <a:pt x="159" y="315"/>
                  </a:lnTo>
                  <a:lnTo>
                    <a:pt x="157" y="314"/>
                  </a:lnTo>
                  <a:lnTo>
                    <a:pt x="153" y="312"/>
                  </a:lnTo>
                  <a:lnTo>
                    <a:pt x="146" y="308"/>
                  </a:lnTo>
                  <a:close/>
                </a:path>
              </a:pathLst>
            </a:custGeom>
            <a:solidFill>
              <a:srgbClr val="EFE0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90" name="Freeform 94"/>
            <p:cNvSpPr>
              <a:spLocks/>
            </p:cNvSpPr>
            <p:nvPr/>
          </p:nvSpPr>
          <p:spPr bwMode="auto">
            <a:xfrm>
              <a:off x="833" y="3084"/>
              <a:ext cx="76" cy="153"/>
            </a:xfrm>
            <a:custGeom>
              <a:avLst/>
              <a:gdLst/>
              <a:ahLst/>
              <a:cxnLst>
                <a:cxn ang="0">
                  <a:pos x="139" y="300"/>
                </a:cxn>
                <a:cxn ang="0">
                  <a:pos x="134" y="299"/>
                </a:cxn>
                <a:cxn ang="0">
                  <a:pos x="121" y="294"/>
                </a:cxn>
                <a:cxn ang="0">
                  <a:pos x="104" y="286"/>
                </a:cxn>
                <a:cxn ang="0">
                  <a:pos x="83" y="273"/>
                </a:cxn>
                <a:cxn ang="0">
                  <a:pos x="61" y="255"/>
                </a:cxn>
                <a:cxn ang="0">
                  <a:pos x="39" y="232"/>
                </a:cxn>
                <a:cxn ang="0">
                  <a:pos x="22" y="201"/>
                </a:cxn>
                <a:cxn ang="0">
                  <a:pos x="10" y="164"/>
                </a:cxn>
                <a:cxn ang="0">
                  <a:pos x="3" y="127"/>
                </a:cxn>
                <a:cxn ang="0">
                  <a:pos x="0" y="99"/>
                </a:cxn>
                <a:cxn ang="0">
                  <a:pos x="1" y="79"/>
                </a:cxn>
                <a:cxn ang="0">
                  <a:pos x="6" y="62"/>
                </a:cxn>
                <a:cxn ang="0">
                  <a:pos x="13" y="51"/>
                </a:cxn>
                <a:cxn ang="0">
                  <a:pos x="22" y="41"/>
                </a:cxn>
                <a:cxn ang="0">
                  <a:pos x="34" y="31"/>
                </a:cxn>
                <a:cxn ang="0">
                  <a:pos x="46" y="21"/>
                </a:cxn>
                <a:cxn ang="0">
                  <a:pos x="59" y="11"/>
                </a:cxn>
                <a:cxn ang="0">
                  <a:pos x="72" y="4"/>
                </a:cxn>
                <a:cxn ang="0">
                  <a:pos x="84" y="0"/>
                </a:cxn>
                <a:cxn ang="0">
                  <a:pos x="96" y="0"/>
                </a:cxn>
                <a:cxn ang="0">
                  <a:pos x="104" y="5"/>
                </a:cxn>
                <a:cxn ang="0">
                  <a:pos x="111" y="14"/>
                </a:cxn>
                <a:cxn ang="0">
                  <a:pos x="113" y="28"/>
                </a:cxn>
                <a:cxn ang="0">
                  <a:pos x="111" y="47"/>
                </a:cxn>
                <a:cxn ang="0">
                  <a:pos x="106" y="72"/>
                </a:cxn>
                <a:cxn ang="0">
                  <a:pos x="103" y="97"/>
                </a:cxn>
                <a:cxn ang="0">
                  <a:pos x="101" y="124"/>
                </a:cxn>
                <a:cxn ang="0">
                  <a:pos x="101" y="151"/>
                </a:cxn>
                <a:cxn ang="0">
                  <a:pos x="102" y="179"/>
                </a:cxn>
                <a:cxn ang="0">
                  <a:pos x="106" y="207"/>
                </a:cxn>
                <a:cxn ang="0">
                  <a:pos x="113" y="232"/>
                </a:cxn>
                <a:cxn ang="0">
                  <a:pos x="125" y="256"/>
                </a:cxn>
                <a:cxn ang="0">
                  <a:pos x="136" y="276"/>
                </a:cxn>
                <a:cxn ang="0">
                  <a:pos x="144" y="289"/>
                </a:cxn>
                <a:cxn ang="0">
                  <a:pos x="150" y="299"/>
                </a:cxn>
                <a:cxn ang="0">
                  <a:pos x="152" y="304"/>
                </a:cxn>
                <a:cxn ang="0">
                  <a:pos x="151" y="307"/>
                </a:cxn>
                <a:cxn ang="0">
                  <a:pos x="149" y="306"/>
                </a:cxn>
                <a:cxn ang="0">
                  <a:pos x="144" y="303"/>
                </a:cxn>
                <a:cxn ang="0">
                  <a:pos x="139" y="300"/>
                </a:cxn>
              </a:cxnLst>
              <a:rect l="0" t="0" r="r" b="b"/>
              <a:pathLst>
                <a:path w="152" h="307">
                  <a:moveTo>
                    <a:pt x="139" y="300"/>
                  </a:moveTo>
                  <a:lnTo>
                    <a:pt x="134" y="299"/>
                  </a:lnTo>
                  <a:lnTo>
                    <a:pt x="121" y="294"/>
                  </a:lnTo>
                  <a:lnTo>
                    <a:pt x="104" y="286"/>
                  </a:lnTo>
                  <a:lnTo>
                    <a:pt x="83" y="273"/>
                  </a:lnTo>
                  <a:lnTo>
                    <a:pt x="61" y="255"/>
                  </a:lnTo>
                  <a:lnTo>
                    <a:pt x="39" y="232"/>
                  </a:lnTo>
                  <a:lnTo>
                    <a:pt x="22" y="201"/>
                  </a:lnTo>
                  <a:lnTo>
                    <a:pt x="10" y="164"/>
                  </a:lnTo>
                  <a:lnTo>
                    <a:pt x="3" y="127"/>
                  </a:lnTo>
                  <a:lnTo>
                    <a:pt x="0" y="99"/>
                  </a:lnTo>
                  <a:lnTo>
                    <a:pt x="1" y="79"/>
                  </a:lnTo>
                  <a:lnTo>
                    <a:pt x="6" y="62"/>
                  </a:lnTo>
                  <a:lnTo>
                    <a:pt x="13" y="51"/>
                  </a:lnTo>
                  <a:lnTo>
                    <a:pt x="22" y="41"/>
                  </a:lnTo>
                  <a:lnTo>
                    <a:pt x="34" y="31"/>
                  </a:lnTo>
                  <a:lnTo>
                    <a:pt x="46" y="21"/>
                  </a:lnTo>
                  <a:lnTo>
                    <a:pt x="59" y="11"/>
                  </a:lnTo>
                  <a:lnTo>
                    <a:pt x="72" y="4"/>
                  </a:lnTo>
                  <a:lnTo>
                    <a:pt x="84" y="0"/>
                  </a:lnTo>
                  <a:lnTo>
                    <a:pt x="96" y="0"/>
                  </a:lnTo>
                  <a:lnTo>
                    <a:pt x="104" y="5"/>
                  </a:lnTo>
                  <a:lnTo>
                    <a:pt x="111" y="14"/>
                  </a:lnTo>
                  <a:lnTo>
                    <a:pt x="113" y="28"/>
                  </a:lnTo>
                  <a:lnTo>
                    <a:pt x="111" y="47"/>
                  </a:lnTo>
                  <a:lnTo>
                    <a:pt x="106" y="72"/>
                  </a:lnTo>
                  <a:lnTo>
                    <a:pt x="103" y="97"/>
                  </a:lnTo>
                  <a:lnTo>
                    <a:pt x="101" y="124"/>
                  </a:lnTo>
                  <a:lnTo>
                    <a:pt x="101" y="151"/>
                  </a:lnTo>
                  <a:lnTo>
                    <a:pt x="102" y="179"/>
                  </a:lnTo>
                  <a:lnTo>
                    <a:pt x="106" y="207"/>
                  </a:lnTo>
                  <a:lnTo>
                    <a:pt x="113" y="232"/>
                  </a:lnTo>
                  <a:lnTo>
                    <a:pt x="125" y="256"/>
                  </a:lnTo>
                  <a:lnTo>
                    <a:pt x="136" y="276"/>
                  </a:lnTo>
                  <a:lnTo>
                    <a:pt x="144" y="289"/>
                  </a:lnTo>
                  <a:lnTo>
                    <a:pt x="150" y="299"/>
                  </a:lnTo>
                  <a:lnTo>
                    <a:pt x="152" y="304"/>
                  </a:lnTo>
                  <a:lnTo>
                    <a:pt x="151" y="307"/>
                  </a:lnTo>
                  <a:lnTo>
                    <a:pt x="149" y="306"/>
                  </a:lnTo>
                  <a:lnTo>
                    <a:pt x="144" y="303"/>
                  </a:lnTo>
                  <a:lnTo>
                    <a:pt x="139" y="300"/>
                  </a:lnTo>
                  <a:close/>
                </a:path>
              </a:pathLst>
            </a:custGeom>
            <a:solidFill>
              <a:srgbClr val="EAD8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91" name="Freeform 95"/>
            <p:cNvSpPr>
              <a:spLocks/>
            </p:cNvSpPr>
            <p:nvPr/>
          </p:nvSpPr>
          <p:spPr bwMode="auto">
            <a:xfrm>
              <a:off x="833" y="3086"/>
              <a:ext cx="72" cy="147"/>
            </a:xfrm>
            <a:custGeom>
              <a:avLst/>
              <a:gdLst/>
              <a:ahLst/>
              <a:cxnLst>
                <a:cxn ang="0">
                  <a:pos x="132" y="289"/>
                </a:cxn>
                <a:cxn ang="0">
                  <a:pos x="127" y="288"/>
                </a:cxn>
                <a:cxn ang="0">
                  <a:pos x="116" y="283"/>
                </a:cxn>
                <a:cxn ang="0">
                  <a:pos x="100" y="275"/>
                </a:cxn>
                <a:cxn ang="0">
                  <a:pos x="80" y="263"/>
                </a:cxn>
                <a:cxn ang="0">
                  <a:pos x="58" y="245"/>
                </a:cxn>
                <a:cxn ang="0">
                  <a:pos x="38" y="223"/>
                </a:cxn>
                <a:cxn ang="0">
                  <a:pos x="21" y="193"/>
                </a:cxn>
                <a:cxn ang="0">
                  <a:pos x="10" y="158"/>
                </a:cxn>
                <a:cxn ang="0">
                  <a:pos x="3" y="122"/>
                </a:cxn>
                <a:cxn ang="0">
                  <a:pos x="0" y="95"/>
                </a:cxn>
                <a:cxn ang="0">
                  <a:pos x="2" y="76"/>
                </a:cxn>
                <a:cxn ang="0">
                  <a:pos x="6" y="60"/>
                </a:cxn>
                <a:cxn ang="0">
                  <a:pos x="13" y="48"/>
                </a:cxn>
                <a:cxn ang="0">
                  <a:pos x="22" y="39"/>
                </a:cxn>
                <a:cxn ang="0">
                  <a:pos x="33" y="31"/>
                </a:cxn>
                <a:cxn ang="0">
                  <a:pos x="44" y="21"/>
                </a:cxn>
                <a:cxn ang="0">
                  <a:pos x="57" y="10"/>
                </a:cxn>
                <a:cxn ang="0">
                  <a:pos x="70" y="3"/>
                </a:cxn>
                <a:cxn ang="0">
                  <a:pos x="81" y="0"/>
                </a:cxn>
                <a:cxn ang="0">
                  <a:pos x="91" y="0"/>
                </a:cxn>
                <a:cxn ang="0">
                  <a:pos x="100" y="4"/>
                </a:cxn>
                <a:cxn ang="0">
                  <a:pos x="105" y="14"/>
                </a:cxn>
                <a:cxn ang="0">
                  <a:pos x="108" y="28"/>
                </a:cxn>
                <a:cxn ang="0">
                  <a:pos x="105" y="46"/>
                </a:cxn>
                <a:cxn ang="0">
                  <a:pos x="98" y="93"/>
                </a:cxn>
                <a:cxn ang="0">
                  <a:pos x="95" y="146"/>
                </a:cxn>
                <a:cxn ang="0">
                  <a:pos x="101" y="198"/>
                </a:cxn>
                <a:cxn ang="0">
                  <a:pos x="119" y="246"/>
                </a:cxn>
                <a:cxn ang="0">
                  <a:pos x="138" y="280"/>
                </a:cxn>
                <a:cxn ang="0">
                  <a:pos x="144" y="294"/>
                </a:cxn>
                <a:cxn ang="0">
                  <a:pos x="142" y="295"/>
                </a:cxn>
                <a:cxn ang="0">
                  <a:pos x="132" y="289"/>
                </a:cxn>
              </a:cxnLst>
              <a:rect l="0" t="0" r="r" b="b"/>
              <a:pathLst>
                <a:path w="144" h="295">
                  <a:moveTo>
                    <a:pt x="132" y="289"/>
                  </a:moveTo>
                  <a:lnTo>
                    <a:pt x="127" y="288"/>
                  </a:lnTo>
                  <a:lnTo>
                    <a:pt x="116" y="283"/>
                  </a:lnTo>
                  <a:lnTo>
                    <a:pt x="100" y="275"/>
                  </a:lnTo>
                  <a:lnTo>
                    <a:pt x="80" y="263"/>
                  </a:lnTo>
                  <a:lnTo>
                    <a:pt x="58" y="245"/>
                  </a:lnTo>
                  <a:lnTo>
                    <a:pt x="38" y="223"/>
                  </a:lnTo>
                  <a:lnTo>
                    <a:pt x="21" y="193"/>
                  </a:lnTo>
                  <a:lnTo>
                    <a:pt x="10" y="158"/>
                  </a:lnTo>
                  <a:lnTo>
                    <a:pt x="3" y="122"/>
                  </a:lnTo>
                  <a:lnTo>
                    <a:pt x="0" y="95"/>
                  </a:lnTo>
                  <a:lnTo>
                    <a:pt x="2" y="76"/>
                  </a:lnTo>
                  <a:lnTo>
                    <a:pt x="6" y="60"/>
                  </a:lnTo>
                  <a:lnTo>
                    <a:pt x="13" y="48"/>
                  </a:lnTo>
                  <a:lnTo>
                    <a:pt x="22" y="39"/>
                  </a:lnTo>
                  <a:lnTo>
                    <a:pt x="33" y="31"/>
                  </a:lnTo>
                  <a:lnTo>
                    <a:pt x="44" y="21"/>
                  </a:lnTo>
                  <a:lnTo>
                    <a:pt x="57" y="10"/>
                  </a:lnTo>
                  <a:lnTo>
                    <a:pt x="70" y="3"/>
                  </a:lnTo>
                  <a:lnTo>
                    <a:pt x="81" y="0"/>
                  </a:lnTo>
                  <a:lnTo>
                    <a:pt x="91" y="0"/>
                  </a:lnTo>
                  <a:lnTo>
                    <a:pt x="100" y="4"/>
                  </a:lnTo>
                  <a:lnTo>
                    <a:pt x="105" y="14"/>
                  </a:lnTo>
                  <a:lnTo>
                    <a:pt x="108" y="28"/>
                  </a:lnTo>
                  <a:lnTo>
                    <a:pt x="105" y="46"/>
                  </a:lnTo>
                  <a:lnTo>
                    <a:pt x="98" y="93"/>
                  </a:lnTo>
                  <a:lnTo>
                    <a:pt x="95" y="146"/>
                  </a:lnTo>
                  <a:lnTo>
                    <a:pt x="101" y="198"/>
                  </a:lnTo>
                  <a:lnTo>
                    <a:pt x="119" y="246"/>
                  </a:lnTo>
                  <a:lnTo>
                    <a:pt x="138" y="280"/>
                  </a:lnTo>
                  <a:lnTo>
                    <a:pt x="144" y="294"/>
                  </a:lnTo>
                  <a:lnTo>
                    <a:pt x="142" y="295"/>
                  </a:lnTo>
                  <a:lnTo>
                    <a:pt x="132" y="289"/>
                  </a:lnTo>
                  <a:close/>
                </a:path>
              </a:pathLst>
            </a:custGeom>
            <a:solidFill>
              <a:srgbClr val="E5D1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92" name="Freeform 96"/>
            <p:cNvSpPr>
              <a:spLocks/>
            </p:cNvSpPr>
            <p:nvPr/>
          </p:nvSpPr>
          <p:spPr bwMode="auto">
            <a:xfrm>
              <a:off x="834" y="3088"/>
              <a:ext cx="68" cy="143"/>
            </a:xfrm>
            <a:custGeom>
              <a:avLst/>
              <a:gdLst/>
              <a:ahLst/>
              <a:cxnLst>
                <a:cxn ang="0">
                  <a:pos x="124" y="280"/>
                </a:cxn>
                <a:cxn ang="0">
                  <a:pos x="120" y="279"/>
                </a:cxn>
                <a:cxn ang="0">
                  <a:pos x="109" y="275"/>
                </a:cxn>
                <a:cxn ang="0">
                  <a:pos x="93" y="267"/>
                </a:cxn>
                <a:cxn ang="0">
                  <a:pos x="75" y="255"/>
                </a:cxn>
                <a:cxn ang="0">
                  <a:pos x="54" y="238"/>
                </a:cxn>
                <a:cxn ang="0">
                  <a:pos x="35" y="216"/>
                </a:cxn>
                <a:cxn ang="0">
                  <a:pos x="19" y="187"/>
                </a:cxn>
                <a:cxn ang="0">
                  <a:pos x="8" y="153"/>
                </a:cxn>
                <a:cxn ang="0">
                  <a:pos x="2" y="119"/>
                </a:cxn>
                <a:cxn ang="0">
                  <a:pos x="0" y="93"/>
                </a:cxn>
                <a:cxn ang="0">
                  <a:pos x="1" y="73"/>
                </a:cxn>
                <a:cxn ang="0">
                  <a:pos x="4" y="58"/>
                </a:cxn>
                <a:cxn ang="0">
                  <a:pos x="11" y="48"/>
                </a:cxn>
                <a:cxn ang="0">
                  <a:pos x="19" y="38"/>
                </a:cxn>
                <a:cxn ang="0">
                  <a:pos x="30" y="29"/>
                </a:cxn>
                <a:cxn ang="0">
                  <a:pos x="41" y="20"/>
                </a:cxn>
                <a:cxn ang="0">
                  <a:pos x="53" y="11"/>
                </a:cxn>
                <a:cxn ang="0">
                  <a:pos x="64" y="4"/>
                </a:cxn>
                <a:cxn ang="0">
                  <a:pos x="76" y="0"/>
                </a:cxn>
                <a:cxn ang="0">
                  <a:pos x="86" y="0"/>
                </a:cxn>
                <a:cxn ang="0">
                  <a:pos x="93" y="5"/>
                </a:cxn>
                <a:cxn ang="0">
                  <a:pos x="99" y="13"/>
                </a:cxn>
                <a:cxn ang="0">
                  <a:pos x="101" y="26"/>
                </a:cxn>
                <a:cxn ang="0">
                  <a:pos x="99" y="44"/>
                </a:cxn>
                <a:cxn ang="0">
                  <a:pos x="92" y="90"/>
                </a:cxn>
                <a:cxn ang="0">
                  <a:pos x="90" y="141"/>
                </a:cxn>
                <a:cxn ang="0">
                  <a:pos x="94" y="193"/>
                </a:cxn>
                <a:cxn ang="0">
                  <a:pos x="112" y="239"/>
                </a:cxn>
                <a:cxn ang="0">
                  <a:pos x="129" y="270"/>
                </a:cxn>
                <a:cxn ang="0">
                  <a:pos x="136" y="284"/>
                </a:cxn>
                <a:cxn ang="0">
                  <a:pos x="133" y="286"/>
                </a:cxn>
                <a:cxn ang="0">
                  <a:pos x="124" y="280"/>
                </a:cxn>
              </a:cxnLst>
              <a:rect l="0" t="0" r="r" b="b"/>
              <a:pathLst>
                <a:path w="136" h="286">
                  <a:moveTo>
                    <a:pt x="124" y="280"/>
                  </a:moveTo>
                  <a:lnTo>
                    <a:pt x="120" y="279"/>
                  </a:lnTo>
                  <a:lnTo>
                    <a:pt x="109" y="275"/>
                  </a:lnTo>
                  <a:lnTo>
                    <a:pt x="93" y="267"/>
                  </a:lnTo>
                  <a:lnTo>
                    <a:pt x="75" y="255"/>
                  </a:lnTo>
                  <a:lnTo>
                    <a:pt x="54" y="238"/>
                  </a:lnTo>
                  <a:lnTo>
                    <a:pt x="35" y="216"/>
                  </a:lnTo>
                  <a:lnTo>
                    <a:pt x="19" y="187"/>
                  </a:lnTo>
                  <a:lnTo>
                    <a:pt x="8" y="153"/>
                  </a:lnTo>
                  <a:lnTo>
                    <a:pt x="2" y="119"/>
                  </a:lnTo>
                  <a:lnTo>
                    <a:pt x="0" y="93"/>
                  </a:lnTo>
                  <a:lnTo>
                    <a:pt x="1" y="73"/>
                  </a:lnTo>
                  <a:lnTo>
                    <a:pt x="4" y="58"/>
                  </a:lnTo>
                  <a:lnTo>
                    <a:pt x="11" y="48"/>
                  </a:lnTo>
                  <a:lnTo>
                    <a:pt x="19" y="38"/>
                  </a:lnTo>
                  <a:lnTo>
                    <a:pt x="30" y="29"/>
                  </a:lnTo>
                  <a:lnTo>
                    <a:pt x="41" y="20"/>
                  </a:lnTo>
                  <a:lnTo>
                    <a:pt x="53" y="11"/>
                  </a:lnTo>
                  <a:lnTo>
                    <a:pt x="64" y="4"/>
                  </a:lnTo>
                  <a:lnTo>
                    <a:pt x="76" y="0"/>
                  </a:lnTo>
                  <a:lnTo>
                    <a:pt x="86" y="0"/>
                  </a:lnTo>
                  <a:lnTo>
                    <a:pt x="93" y="5"/>
                  </a:lnTo>
                  <a:lnTo>
                    <a:pt x="99" y="13"/>
                  </a:lnTo>
                  <a:lnTo>
                    <a:pt x="101" y="26"/>
                  </a:lnTo>
                  <a:lnTo>
                    <a:pt x="99" y="44"/>
                  </a:lnTo>
                  <a:lnTo>
                    <a:pt x="92" y="90"/>
                  </a:lnTo>
                  <a:lnTo>
                    <a:pt x="90" y="141"/>
                  </a:lnTo>
                  <a:lnTo>
                    <a:pt x="94" y="193"/>
                  </a:lnTo>
                  <a:lnTo>
                    <a:pt x="112" y="239"/>
                  </a:lnTo>
                  <a:lnTo>
                    <a:pt x="129" y="270"/>
                  </a:lnTo>
                  <a:lnTo>
                    <a:pt x="136" y="284"/>
                  </a:lnTo>
                  <a:lnTo>
                    <a:pt x="133" y="286"/>
                  </a:lnTo>
                  <a:lnTo>
                    <a:pt x="124" y="280"/>
                  </a:lnTo>
                  <a:close/>
                </a:path>
              </a:pathLst>
            </a:custGeom>
            <a:solidFill>
              <a:srgbClr val="E0C9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93" name="Freeform 97"/>
            <p:cNvSpPr>
              <a:spLocks/>
            </p:cNvSpPr>
            <p:nvPr/>
          </p:nvSpPr>
          <p:spPr bwMode="auto">
            <a:xfrm>
              <a:off x="835" y="3091"/>
              <a:ext cx="64" cy="137"/>
            </a:xfrm>
            <a:custGeom>
              <a:avLst/>
              <a:gdLst/>
              <a:ahLst/>
              <a:cxnLst>
                <a:cxn ang="0">
                  <a:pos x="117" y="270"/>
                </a:cxn>
                <a:cxn ang="0">
                  <a:pos x="114" y="269"/>
                </a:cxn>
                <a:cxn ang="0">
                  <a:pos x="104" y="264"/>
                </a:cxn>
                <a:cxn ang="0">
                  <a:pos x="89" y="257"/>
                </a:cxn>
                <a:cxn ang="0">
                  <a:pos x="70" y="246"/>
                </a:cxn>
                <a:cxn ang="0">
                  <a:pos x="52" y="229"/>
                </a:cxn>
                <a:cxn ang="0">
                  <a:pos x="33" y="207"/>
                </a:cxn>
                <a:cxn ang="0">
                  <a:pos x="18" y="181"/>
                </a:cxn>
                <a:cxn ang="0">
                  <a:pos x="8" y="148"/>
                </a:cxn>
                <a:cxn ang="0">
                  <a:pos x="2" y="114"/>
                </a:cxn>
                <a:cxn ang="0">
                  <a:pos x="0" y="89"/>
                </a:cxn>
                <a:cxn ang="0">
                  <a:pos x="1" y="70"/>
                </a:cxn>
                <a:cxn ang="0">
                  <a:pos x="5" y="55"/>
                </a:cxn>
                <a:cxn ang="0">
                  <a:pos x="11" y="45"/>
                </a:cxn>
                <a:cxn ang="0">
                  <a:pos x="19" y="36"/>
                </a:cxn>
                <a:cxn ang="0">
                  <a:pos x="29" y="28"/>
                </a:cxn>
                <a:cxn ang="0">
                  <a:pos x="39" y="19"/>
                </a:cxn>
                <a:cxn ang="0">
                  <a:pos x="51" y="9"/>
                </a:cxn>
                <a:cxn ang="0">
                  <a:pos x="61" y="4"/>
                </a:cxn>
                <a:cxn ang="0">
                  <a:pos x="73" y="0"/>
                </a:cxn>
                <a:cxn ang="0">
                  <a:pos x="82" y="0"/>
                </a:cxn>
                <a:cxn ang="0">
                  <a:pos x="89" y="5"/>
                </a:cxn>
                <a:cxn ang="0">
                  <a:pos x="94" y="13"/>
                </a:cxn>
                <a:cxn ang="0">
                  <a:pos x="97" y="25"/>
                </a:cxn>
                <a:cxn ang="0">
                  <a:pos x="94" y="43"/>
                </a:cxn>
                <a:cxn ang="0">
                  <a:pos x="87" y="88"/>
                </a:cxn>
                <a:cxn ang="0">
                  <a:pos x="85" y="136"/>
                </a:cxn>
                <a:cxn ang="0">
                  <a:pos x="90" y="186"/>
                </a:cxn>
                <a:cxn ang="0">
                  <a:pos x="106" y="231"/>
                </a:cxn>
                <a:cxn ang="0">
                  <a:pos x="122" y="261"/>
                </a:cxn>
                <a:cxn ang="0">
                  <a:pos x="129" y="274"/>
                </a:cxn>
                <a:cxn ang="0">
                  <a:pos x="127" y="275"/>
                </a:cxn>
                <a:cxn ang="0">
                  <a:pos x="117" y="270"/>
                </a:cxn>
              </a:cxnLst>
              <a:rect l="0" t="0" r="r" b="b"/>
              <a:pathLst>
                <a:path w="129" h="275">
                  <a:moveTo>
                    <a:pt x="117" y="270"/>
                  </a:moveTo>
                  <a:lnTo>
                    <a:pt x="114" y="269"/>
                  </a:lnTo>
                  <a:lnTo>
                    <a:pt x="104" y="264"/>
                  </a:lnTo>
                  <a:lnTo>
                    <a:pt x="89" y="257"/>
                  </a:lnTo>
                  <a:lnTo>
                    <a:pt x="70" y="246"/>
                  </a:lnTo>
                  <a:lnTo>
                    <a:pt x="52" y="229"/>
                  </a:lnTo>
                  <a:lnTo>
                    <a:pt x="33" y="207"/>
                  </a:lnTo>
                  <a:lnTo>
                    <a:pt x="18" y="181"/>
                  </a:lnTo>
                  <a:lnTo>
                    <a:pt x="8" y="148"/>
                  </a:lnTo>
                  <a:lnTo>
                    <a:pt x="2" y="114"/>
                  </a:lnTo>
                  <a:lnTo>
                    <a:pt x="0" y="89"/>
                  </a:lnTo>
                  <a:lnTo>
                    <a:pt x="1" y="70"/>
                  </a:lnTo>
                  <a:lnTo>
                    <a:pt x="5" y="55"/>
                  </a:lnTo>
                  <a:lnTo>
                    <a:pt x="11" y="45"/>
                  </a:lnTo>
                  <a:lnTo>
                    <a:pt x="19" y="36"/>
                  </a:lnTo>
                  <a:lnTo>
                    <a:pt x="29" y="28"/>
                  </a:lnTo>
                  <a:lnTo>
                    <a:pt x="39" y="19"/>
                  </a:lnTo>
                  <a:lnTo>
                    <a:pt x="51" y="9"/>
                  </a:lnTo>
                  <a:lnTo>
                    <a:pt x="61" y="4"/>
                  </a:lnTo>
                  <a:lnTo>
                    <a:pt x="73" y="0"/>
                  </a:lnTo>
                  <a:lnTo>
                    <a:pt x="82" y="0"/>
                  </a:lnTo>
                  <a:lnTo>
                    <a:pt x="89" y="5"/>
                  </a:lnTo>
                  <a:lnTo>
                    <a:pt x="94" y="13"/>
                  </a:lnTo>
                  <a:lnTo>
                    <a:pt x="97" y="25"/>
                  </a:lnTo>
                  <a:lnTo>
                    <a:pt x="94" y="43"/>
                  </a:lnTo>
                  <a:lnTo>
                    <a:pt x="87" y="88"/>
                  </a:lnTo>
                  <a:lnTo>
                    <a:pt x="85" y="136"/>
                  </a:lnTo>
                  <a:lnTo>
                    <a:pt x="90" y="186"/>
                  </a:lnTo>
                  <a:lnTo>
                    <a:pt x="106" y="231"/>
                  </a:lnTo>
                  <a:lnTo>
                    <a:pt x="122" y="261"/>
                  </a:lnTo>
                  <a:lnTo>
                    <a:pt x="129" y="274"/>
                  </a:lnTo>
                  <a:lnTo>
                    <a:pt x="127" y="275"/>
                  </a:lnTo>
                  <a:lnTo>
                    <a:pt x="117" y="270"/>
                  </a:lnTo>
                  <a:close/>
                </a:path>
              </a:pathLst>
            </a:custGeom>
            <a:solidFill>
              <a:srgbClr val="DBC1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94" name="Freeform 98"/>
            <p:cNvSpPr>
              <a:spLocks/>
            </p:cNvSpPr>
            <p:nvPr/>
          </p:nvSpPr>
          <p:spPr bwMode="auto">
            <a:xfrm>
              <a:off x="836" y="3093"/>
              <a:ext cx="60" cy="132"/>
            </a:xfrm>
            <a:custGeom>
              <a:avLst/>
              <a:gdLst/>
              <a:ahLst/>
              <a:cxnLst>
                <a:cxn ang="0">
                  <a:pos x="110" y="260"/>
                </a:cxn>
                <a:cxn ang="0">
                  <a:pos x="106" y="259"/>
                </a:cxn>
                <a:cxn ang="0">
                  <a:pos x="96" y="256"/>
                </a:cxn>
                <a:cxn ang="0">
                  <a:pos x="82" y="247"/>
                </a:cxn>
                <a:cxn ang="0">
                  <a:pos x="66" y="237"/>
                </a:cxn>
                <a:cxn ang="0">
                  <a:pos x="49" y="221"/>
                </a:cxn>
                <a:cxn ang="0">
                  <a:pos x="31" y="200"/>
                </a:cxn>
                <a:cxn ang="0">
                  <a:pos x="17" y="174"/>
                </a:cxn>
                <a:cxn ang="0">
                  <a:pos x="7" y="141"/>
                </a:cxn>
                <a:cxn ang="0">
                  <a:pos x="1" y="109"/>
                </a:cxn>
                <a:cxn ang="0">
                  <a:pos x="0" y="85"/>
                </a:cxn>
                <a:cxn ang="0">
                  <a:pos x="0" y="67"/>
                </a:cxn>
                <a:cxn ang="0">
                  <a:pos x="5" y="53"/>
                </a:cxn>
                <a:cxn ang="0">
                  <a:pos x="11" y="42"/>
                </a:cxn>
                <a:cxn ang="0">
                  <a:pos x="17" y="34"/>
                </a:cxn>
                <a:cxn ang="0">
                  <a:pos x="27" y="26"/>
                </a:cxn>
                <a:cxn ang="0">
                  <a:pos x="36" y="17"/>
                </a:cxn>
                <a:cxn ang="0">
                  <a:pos x="46" y="9"/>
                </a:cxn>
                <a:cxn ang="0">
                  <a:pos x="57" y="3"/>
                </a:cxn>
                <a:cxn ang="0">
                  <a:pos x="67" y="0"/>
                </a:cxn>
                <a:cxn ang="0">
                  <a:pos x="76" y="0"/>
                </a:cxn>
                <a:cxn ang="0">
                  <a:pos x="83" y="3"/>
                </a:cxn>
                <a:cxn ang="0">
                  <a:pos x="88" y="11"/>
                </a:cxn>
                <a:cxn ang="0">
                  <a:pos x="90" y="23"/>
                </a:cxn>
                <a:cxn ang="0">
                  <a:pos x="88" y="40"/>
                </a:cxn>
                <a:cxn ang="0">
                  <a:pos x="82" y="83"/>
                </a:cxn>
                <a:cxn ang="0">
                  <a:pos x="80" y="130"/>
                </a:cxn>
                <a:cxn ang="0">
                  <a:pos x="84" y="177"/>
                </a:cxn>
                <a:cxn ang="0">
                  <a:pos x="99" y="221"/>
                </a:cxn>
                <a:cxn ang="0">
                  <a:pos x="114" y="251"/>
                </a:cxn>
                <a:cxn ang="0">
                  <a:pos x="120" y="264"/>
                </a:cxn>
                <a:cxn ang="0">
                  <a:pos x="118" y="265"/>
                </a:cxn>
                <a:cxn ang="0">
                  <a:pos x="110" y="260"/>
                </a:cxn>
              </a:cxnLst>
              <a:rect l="0" t="0" r="r" b="b"/>
              <a:pathLst>
                <a:path w="120" h="265">
                  <a:moveTo>
                    <a:pt x="110" y="260"/>
                  </a:moveTo>
                  <a:lnTo>
                    <a:pt x="106" y="259"/>
                  </a:lnTo>
                  <a:lnTo>
                    <a:pt x="96" y="256"/>
                  </a:lnTo>
                  <a:lnTo>
                    <a:pt x="82" y="247"/>
                  </a:lnTo>
                  <a:lnTo>
                    <a:pt x="66" y="237"/>
                  </a:lnTo>
                  <a:lnTo>
                    <a:pt x="49" y="221"/>
                  </a:lnTo>
                  <a:lnTo>
                    <a:pt x="31" y="200"/>
                  </a:lnTo>
                  <a:lnTo>
                    <a:pt x="17" y="174"/>
                  </a:lnTo>
                  <a:lnTo>
                    <a:pt x="7" y="141"/>
                  </a:lnTo>
                  <a:lnTo>
                    <a:pt x="1" y="109"/>
                  </a:lnTo>
                  <a:lnTo>
                    <a:pt x="0" y="85"/>
                  </a:lnTo>
                  <a:lnTo>
                    <a:pt x="0" y="67"/>
                  </a:lnTo>
                  <a:lnTo>
                    <a:pt x="5" y="53"/>
                  </a:lnTo>
                  <a:lnTo>
                    <a:pt x="11" y="42"/>
                  </a:lnTo>
                  <a:lnTo>
                    <a:pt x="17" y="34"/>
                  </a:lnTo>
                  <a:lnTo>
                    <a:pt x="27" y="26"/>
                  </a:lnTo>
                  <a:lnTo>
                    <a:pt x="36" y="17"/>
                  </a:lnTo>
                  <a:lnTo>
                    <a:pt x="46" y="9"/>
                  </a:lnTo>
                  <a:lnTo>
                    <a:pt x="57" y="3"/>
                  </a:lnTo>
                  <a:lnTo>
                    <a:pt x="67" y="0"/>
                  </a:lnTo>
                  <a:lnTo>
                    <a:pt x="76" y="0"/>
                  </a:lnTo>
                  <a:lnTo>
                    <a:pt x="83" y="3"/>
                  </a:lnTo>
                  <a:lnTo>
                    <a:pt x="88" y="11"/>
                  </a:lnTo>
                  <a:lnTo>
                    <a:pt x="90" y="23"/>
                  </a:lnTo>
                  <a:lnTo>
                    <a:pt x="88" y="40"/>
                  </a:lnTo>
                  <a:lnTo>
                    <a:pt x="82" y="83"/>
                  </a:lnTo>
                  <a:lnTo>
                    <a:pt x="80" y="130"/>
                  </a:lnTo>
                  <a:lnTo>
                    <a:pt x="84" y="177"/>
                  </a:lnTo>
                  <a:lnTo>
                    <a:pt x="99" y="221"/>
                  </a:lnTo>
                  <a:lnTo>
                    <a:pt x="114" y="251"/>
                  </a:lnTo>
                  <a:lnTo>
                    <a:pt x="120" y="264"/>
                  </a:lnTo>
                  <a:lnTo>
                    <a:pt x="118" y="265"/>
                  </a:lnTo>
                  <a:lnTo>
                    <a:pt x="110" y="260"/>
                  </a:lnTo>
                  <a:close/>
                </a:path>
              </a:pathLst>
            </a:custGeom>
            <a:solidFill>
              <a:srgbClr val="D8BA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95" name="Freeform 99"/>
            <p:cNvSpPr>
              <a:spLocks/>
            </p:cNvSpPr>
            <p:nvPr/>
          </p:nvSpPr>
          <p:spPr bwMode="auto">
            <a:xfrm>
              <a:off x="837" y="3095"/>
              <a:ext cx="57" cy="127"/>
            </a:xfrm>
            <a:custGeom>
              <a:avLst/>
              <a:gdLst/>
              <a:ahLst/>
              <a:cxnLst>
                <a:cxn ang="0">
                  <a:pos x="104" y="250"/>
                </a:cxn>
                <a:cxn ang="0">
                  <a:pos x="101" y="249"/>
                </a:cxn>
                <a:cxn ang="0">
                  <a:pos x="91" y="246"/>
                </a:cxn>
                <a:cxn ang="0">
                  <a:pos x="79" y="239"/>
                </a:cxn>
                <a:cxn ang="0">
                  <a:pos x="63" y="227"/>
                </a:cxn>
                <a:cxn ang="0">
                  <a:pos x="46" y="212"/>
                </a:cxn>
                <a:cxn ang="0">
                  <a:pos x="30" y="193"/>
                </a:cxn>
                <a:cxn ang="0">
                  <a:pos x="16" y="167"/>
                </a:cxn>
                <a:cxn ang="0">
                  <a:pos x="7" y="136"/>
                </a:cxn>
                <a:cxn ang="0">
                  <a:pos x="3" y="106"/>
                </a:cxn>
                <a:cxn ang="0">
                  <a:pos x="0" y="83"/>
                </a:cxn>
                <a:cxn ang="0">
                  <a:pos x="2" y="65"/>
                </a:cxn>
                <a:cxn ang="0">
                  <a:pos x="5" y="52"/>
                </a:cxn>
                <a:cxn ang="0">
                  <a:pos x="11" y="42"/>
                </a:cxn>
                <a:cxn ang="0">
                  <a:pos x="18" y="34"/>
                </a:cxn>
                <a:cxn ang="0">
                  <a:pos x="26" y="26"/>
                </a:cxn>
                <a:cxn ang="0">
                  <a:pos x="35" y="18"/>
                </a:cxn>
                <a:cxn ang="0">
                  <a:pos x="44" y="10"/>
                </a:cxn>
                <a:cxn ang="0">
                  <a:pos x="55" y="4"/>
                </a:cxn>
                <a:cxn ang="0">
                  <a:pos x="64" y="0"/>
                </a:cxn>
                <a:cxn ang="0">
                  <a:pos x="72" y="0"/>
                </a:cxn>
                <a:cxn ang="0">
                  <a:pos x="79" y="4"/>
                </a:cxn>
                <a:cxn ang="0">
                  <a:pos x="83" y="12"/>
                </a:cxn>
                <a:cxn ang="0">
                  <a:pos x="84" y="23"/>
                </a:cxn>
                <a:cxn ang="0">
                  <a:pos x="83" y="39"/>
                </a:cxn>
                <a:cxn ang="0">
                  <a:pos x="78" y="81"/>
                </a:cxn>
                <a:cxn ang="0">
                  <a:pos x="75" y="126"/>
                </a:cxn>
                <a:cxn ang="0">
                  <a:pos x="80" y="172"/>
                </a:cxn>
                <a:cxn ang="0">
                  <a:pos x="94" y="213"/>
                </a:cxn>
                <a:cxn ang="0">
                  <a:pos x="109" y="242"/>
                </a:cxn>
                <a:cxn ang="0">
                  <a:pos x="114" y="254"/>
                </a:cxn>
                <a:cxn ang="0">
                  <a:pos x="112" y="255"/>
                </a:cxn>
                <a:cxn ang="0">
                  <a:pos x="104" y="250"/>
                </a:cxn>
              </a:cxnLst>
              <a:rect l="0" t="0" r="r" b="b"/>
              <a:pathLst>
                <a:path w="114" h="255">
                  <a:moveTo>
                    <a:pt x="104" y="250"/>
                  </a:moveTo>
                  <a:lnTo>
                    <a:pt x="101" y="249"/>
                  </a:lnTo>
                  <a:lnTo>
                    <a:pt x="91" y="246"/>
                  </a:lnTo>
                  <a:lnTo>
                    <a:pt x="79" y="239"/>
                  </a:lnTo>
                  <a:lnTo>
                    <a:pt x="63" y="227"/>
                  </a:lnTo>
                  <a:lnTo>
                    <a:pt x="46" y="212"/>
                  </a:lnTo>
                  <a:lnTo>
                    <a:pt x="30" y="193"/>
                  </a:lnTo>
                  <a:lnTo>
                    <a:pt x="16" y="167"/>
                  </a:lnTo>
                  <a:lnTo>
                    <a:pt x="7" y="136"/>
                  </a:lnTo>
                  <a:lnTo>
                    <a:pt x="3" y="106"/>
                  </a:lnTo>
                  <a:lnTo>
                    <a:pt x="0" y="83"/>
                  </a:lnTo>
                  <a:lnTo>
                    <a:pt x="2" y="65"/>
                  </a:lnTo>
                  <a:lnTo>
                    <a:pt x="5" y="52"/>
                  </a:lnTo>
                  <a:lnTo>
                    <a:pt x="11" y="42"/>
                  </a:lnTo>
                  <a:lnTo>
                    <a:pt x="18" y="34"/>
                  </a:lnTo>
                  <a:lnTo>
                    <a:pt x="26" y="26"/>
                  </a:lnTo>
                  <a:lnTo>
                    <a:pt x="35" y="18"/>
                  </a:lnTo>
                  <a:lnTo>
                    <a:pt x="44" y="10"/>
                  </a:lnTo>
                  <a:lnTo>
                    <a:pt x="55" y="4"/>
                  </a:lnTo>
                  <a:lnTo>
                    <a:pt x="64" y="0"/>
                  </a:lnTo>
                  <a:lnTo>
                    <a:pt x="72" y="0"/>
                  </a:lnTo>
                  <a:lnTo>
                    <a:pt x="79" y="4"/>
                  </a:lnTo>
                  <a:lnTo>
                    <a:pt x="83" y="12"/>
                  </a:lnTo>
                  <a:lnTo>
                    <a:pt x="84" y="23"/>
                  </a:lnTo>
                  <a:lnTo>
                    <a:pt x="83" y="39"/>
                  </a:lnTo>
                  <a:lnTo>
                    <a:pt x="78" y="81"/>
                  </a:lnTo>
                  <a:lnTo>
                    <a:pt x="75" y="126"/>
                  </a:lnTo>
                  <a:lnTo>
                    <a:pt x="80" y="172"/>
                  </a:lnTo>
                  <a:lnTo>
                    <a:pt x="94" y="213"/>
                  </a:lnTo>
                  <a:lnTo>
                    <a:pt x="109" y="242"/>
                  </a:lnTo>
                  <a:lnTo>
                    <a:pt x="114" y="254"/>
                  </a:lnTo>
                  <a:lnTo>
                    <a:pt x="112" y="255"/>
                  </a:lnTo>
                  <a:lnTo>
                    <a:pt x="104" y="250"/>
                  </a:lnTo>
                  <a:close/>
                </a:path>
              </a:pathLst>
            </a:custGeom>
            <a:solidFill>
              <a:srgbClr val="D3AF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96" name="Freeform 100"/>
            <p:cNvSpPr>
              <a:spLocks/>
            </p:cNvSpPr>
            <p:nvPr/>
          </p:nvSpPr>
          <p:spPr bwMode="auto">
            <a:xfrm>
              <a:off x="837" y="3097"/>
              <a:ext cx="53" cy="123"/>
            </a:xfrm>
            <a:custGeom>
              <a:avLst/>
              <a:gdLst/>
              <a:ahLst/>
              <a:cxnLst>
                <a:cxn ang="0">
                  <a:pos x="96" y="240"/>
                </a:cxn>
                <a:cxn ang="0">
                  <a:pos x="93" y="238"/>
                </a:cxn>
                <a:cxn ang="0">
                  <a:pos x="85" y="235"/>
                </a:cxn>
                <a:cxn ang="0">
                  <a:pos x="72" y="228"/>
                </a:cxn>
                <a:cxn ang="0">
                  <a:pos x="58" y="218"/>
                </a:cxn>
                <a:cxn ang="0">
                  <a:pos x="42" y="204"/>
                </a:cxn>
                <a:cxn ang="0">
                  <a:pos x="28" y="184"/>
                </a:cxn>
                <a:cxn ang="0">
                  <a:pos x="16" y="160"/>
                </a:cxn>
                <a:cxn ang="0">
                  <a:pos x="6" y="130"/>
                </a:cxn>
                <a:cxn ang="0">
                  <a:pos x="2" y="101"/>
                </a:cxn>
                <a:cxn ang="0">
                  <a:pos x="0" y="78"/>
                </a:cxn>
                <a:cxn ang="0">
                  <a:pos x="1" y="62"/>
                </a:cxn>
                <a:cxn ang="0">
                  <a:pos x="4" y="49"/>
                </a:cxn>
                <a:cxn ang="0">
                  <a:pos x="9" y="40"/>
                </a:cxn>
                <a:cxn ang="0">
                  <a:pos x="16" y="32"/>
                </a:cxn>
                <a:cxn ang="0">
                  <a:pos x="24" y="24"/>
                </a:cxn>
                <a:cxn ang="0">
                  <a:pos x="32" y="16"/>
                </a:cxn>
                <a:cxn ang="0">
                  <a:pos x="41" y="8"/>
                </a:cxn>
                <a:cxn ang="0">
                  <a:pos x="50" y="2"/>
                </a:cxn>
                <a:cxn ang="0">
                  <a:pos x="59" y="0"/>
                </a:cxn>
                <a:cxn ang="0">
                  <a:pos x="66" y="0"/>
                </a:cxn>
                <a:cxn ang="0">
                  <a:pos x="73" y="3"/>
                </a:cxn>
                <a:cxn ang="0">
                  <a:pos x="77" y="10"/>
                </a:cxn>
                <a:cxn ang="0">
                  <a:pos x="78" y="22"/>
                </a:cxn>
                <a:cxn ang="0">
                  <a:pos x="77" y="37"/>
                </a:cxn>
                <a:cxn ang="0">
                  <a:pos x="72" y="76"/>
                </a:cxn>
                <a:cxn ang="0">
                  <a:pos x="70" y="121"/>
                </a:cxn>
                <a:cxn ang="0">
                  <a:pos x="74" y="165"/>
                </a:cxn>
                <a:cxn ang="0">
                  <a:pos x="87" y="205"/>
                </a:cxn>
                <a:cxn ang="0">
                  <a:pos x="101" y="232"/>
                </a:cxn>
                <a:cxn ang="0">
                  <a:pos x="106" y="243"/>
                </a:cxn>
                <a:cxn ang="0">
                  <a:pos x="103" y="244"/>
                </a:cxn>
                <a:cxn ang="0">
                  <a:pos x="96" y="240"/>
                </a:cxn>
              </a:cxnLst>
              <a:rect l="0" t="0" r="r" b="b"/>
              <a:pathLst>
                <a:path w="106" h="244">
                  <a:moveTo>
                    <a:pt x="96" y="240"/>
                  </a:moveTo>
                  <a:lnTo>
                    <a:pt x="93" y="238"/>
                  </a:lnTo>
                  <a:lnTo>
                    <a:pt x="85" y="235"/>
                  </a:lnTo>
                  <a:lnTo>
                    <a:pt x="72" y="228"/>
                  </a:lnTo>
                  <a:lnTo>
                    <a:pt x="58" y="218"/>
                  </a:lnTo>
                  <a:lnTo>
                    <a:pt x="42" y="204"/>
                  </a:lnTo>
                  <a:lnTo>
                    <a:pt x="28" y="184"/>
                  </a:lnTo>
                  <a:lnTo>
                    <a:pt x="16" y="160"/>
                  </a:lnTo>
                  <a:lnTo>
                    <a:pt x="6" y="130"/>
                  </a:lnTo>
                  <a:lnTo>
                    <a:pt x="2" y="101"/>
                  </a:lnTo>
                  <a:lnTo>
                    <a:pt x="0" y="78"/>
                  </a:lnTo>
                  <a:lnTo>
                    <a:pt x="1" y="62"/>
                  </a:lnTo>
                  <a:lnTo>
                    <a:pt x="4" y="49"/>
                  </a:lnTo>
                  <a:lnTo>
                    <a:pt x="9" y="40"/>
                  </a:lnTo>
                  <a:lnTo>
                    <a:pt x="16" y="32"/>
                  </a:lnTo>
                  <a:lnTo>
                    <a:pt x="24" y="24"/>
                  </a:lnTo>
                  <a:lnTo>
                    <a:pt x="32" y="16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3" y="3"/>
                  </a:lnTo>
                  <a:lnTo>
                    <a:pt x="77" y="10"/>
                  </a:lnTo>
                  <a:lnTo>
                    <a:pt x="78" y="22"/>
                  </a:lnTo>
                  <a:lnTo>
                    <a:pt x="77" y="37"/>
                  </a:lnTo>
                  <a:lnTo>
                    <a:pt x="72" y="76"/>
                  </a:lnTo>
                  <a:lnTo>
                    <a:pt x="70" y="121"/>
                  </a:lnTo>
                  <a:lnTo>
                    <a:pt x="74" y="165"/>
                  </a:lnTo>
                  <a:lnTo>
                    <a:pt x="87" y="205"/>
                  </a:lnTo>
                  <a:lnTo>
                    <a:pt x="101" y="232"/>
                  </a:lnTo>
                  <a:lnTo>
                    <a:pt x="106" y="243"/>
                  </a:lnTo>
                  <a:lnTo>
                    <a:pt x="103" y="244"/>
                  </a:lnTo>
                  <a:lnTo>
                    <a:pt x="96" y="240"/>
                  </a:lnTo>
                  <a:close/>
                </a:path>
              </a:pathLst>
            </a:custGeom>
            <a:solidFill>
              <a:srgbClr val="D1AA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97" name="Freeform 101"/>
            <p:cNvSpPr>
              <a:spLocks/>
            </p:cNvSpPr>
            <p:nvPr/>
          </p:nvSpPr>
          <p:spPr bwMode="auto">
            <a:xfrm>
              <a:off x="838" y="3099"/>
              <a:ext cx="49" cy="118"/>
            </a:xfrm>
            <a:custGeom>
              <a:avLst/>
              <a:gdLst/>
              <a:ahLst/>
              <a:cxnLst>
                <a:cxn ang="0">
                  <a:pos x="89" y="232"/>
                </a:cxn>
                <a:cxn ang="0">
                  <a:pos x="85" y="231"/>
                </a:cxn>
                <a:cxn ang="0">
                  <a:pos x="78" y="227"/>
                </a:cxn>
                <a:cxn ang="0">
                  <a:pos x="67" y="220"/>
                </a:cxn>
                <a:cxn ang="0">
                  <a:pos x="53" y="211"/>
                </a:cxn>
                <a:cxn ang="0">
                  <a:pos x="39" y="197"/>
                </a:cxn>
                <a:cxn ang="0">
                  <a:pos x="25" y="179"/>
                </a:cxn>
                <a:cxn ang="0">
                  <a:pos x="14" y="156"/>
                </a:cxn>
                <a:cxn ang="0">
                  <a:pos x="6" y="127"/>
                </a:cxn>
                <a:cxn ang="0">
                  <a:pos x="1" y="98"/>
                </a:cxn>
                <a:cxn ang="0">
                  <a:pos x="0" y="78"/>
                </a:cxn>
                <a:cxn ang="0">
                  <a:pos x="0" y="60"/>
                </a:cxn>
                <a:cxn ang="0">
                  <a:pos x="3" y="49"/>
                </a:cxn>
                <a:cxn ang="0">
                  <a:pos x="8" y="40"/>
                </a:cxn>
                <a:cxn ang="0">
                  <a:pos x="15" y="31"/>
                </a:cxn>
                <a:cxn ang="0">
                  <a:pos x="22" y="25"/>
                </a:cxn>
                <a:cxn ang="0">
                  <a:pos x="30" y="16"/>
                </a:cxn>
                <a:cxn ang="0">
                  <a:pos x="38" y="8"/>
                </a:cxn>
                <a:cxn ang="0">
                  <a:pos x="47" y="4"/>
                </a:cxn>
                <a:cxn ang="0">
                  <a:pos x="55" y="0"/>
                </a:cxn>
                <a:cxn ang="0">
                  <a:pos x="62" y="0"/>
                </a:cxn>
                <a:cxn ang="0">
                  <a:pos x="68" y="4"/>
                </a:cxn>
                <a:cxn ang="0">
                  <a:pos x="71" y="11"/>
                </a:cxn>
                <a:cxn ang="0">
                  <a:pos x="72" y="22"/>
                </a:cxn>
                <a:cxn ang="0">
                  <a:pos x="71" y="37"/>
                </a:cxn>
                <a:cxn ang="0">
                  <a:pos x="66" y="75"/>
                </a:cxn>
                <a:cxn ang="0">
                  <a:pos x="64" y="117"/>
                </a:cxn>
                <a:cxn ang="0">
                  <a:pos x="68" y="159"/>
                </a:cxn>
                <a:cxn ang="0">
                  <a:pos x="80" y="197"/>
                </a:cxn>
                <a:cxn ang="0">
                  <a:pos x="93" y="224"/>
                </a:cxn>
                <a:cxn ang="0">
                  <a:pos x="98" y="235"/>
                </a:cxn>
                <a:cxn ang="0">
                  <a:pos x="95" y="237"/>
                </a:cxn>
                <a:cxn ang="0">
                  <a:pos x="89" y="232"/>
                </a:cxn>
              </a:cxnLst>
              <a:rect l="0" t="0" r="r" b="b"/>
              <a:pathLst>
                <a:path w="98" h="237">
                  <a:moveTo>
                    <a:pt x="89" y="232"/>
                  </a:moveTo>
                  <a:lnTo>
                    <a:pt x="85" y="231"/>
                  </a:lnTo>
                  <a:lnTo>
                    <a:pt x="78" y="227"/>
                  </a:lnTo>
                  <a:lnTo>
                    <a:pt x="67" y="220"/>
                  </a:lnTo>
                  <a:lnTo>
                    <a:pt x="53" y="211"/>
                  </a:lnTo>
                  <a:lnTo>
                    <a:pt x="39" y="197"/>
                  </a:lnTo>
                  <a:lnTo>
                    <a:pt x="25" y="179"/>
                  </a:lnTo>
                  <a:lnTo>
                    <a:pt x="14" y="156"/>
                  </a:lnTo>
                  <a:lnTo>
                    <a:pt x="6" y="127"/>
                  </a:lnTo>
                  <a:lnTo>
                    <a:pt x="1" y="98"/>
                  </a:lnTo>
                  <a:lnTo>
                    <a:pt x="0" y="78"/>
                  </a:lnTo>
                  <a:lnTo>
                    <a:pt x="0" y="60"/>
                  </a:lnTo>
                  <a:lnTo>
                    <a:pt x="3" y="49"/>
                  </a:lnTo>
                  <a:lnTo>
                    <a:pt x="8" y="40"/>
                  </a:lnTo>
                  <a:lnTo>
                    <a:pt x="15" y="31"/>
                  </a:lnTo>
                  <a:lnTo>
                    <a:pt x="22" y="25"/>
                  </a:lnTo>
                  <a:lnTo>
                    <a:pt x="30" y="16"/>
                  </a:lnTo>
                  <a:lnTo>
                    <a:pt x="38" y="8"/>
                  </a:lnTo>
                  <a:lnTo>
                    <a:pt x="47" y="4"/>
                  </a:lnTo>
                  <a:lnTo>
                    <a:pt x="55" y="0"/>
                  </a:lnTo>
                  <a:lnTo>
                    <a:pt x="62" y="0"/>
                  </a:lnTo>
                  <a:lnTo>
                    <a:pt x="68" y="4"/>
                  </a:lnTo>
                  <a:lnTo>
                    <a:pt x="71" y="11"/>
                  </a:lnTo>
                  <a:lnTo>
                    <a:pt x="72" y="22"/>
                  </a:lnTo>
                  <a:lnTo>
                    <a:pt x="71" y="37"/>
                  </a:lnTo>
                  <a:lnTo>
                    <a:pt x="66" y="75"/>
                  </a:lnTo>
                  <a:lnTo>
                    <a:pt x="64" y="117"/>
                  </a:lnTo>
                  <a:lnTo>
                    <a:pt x="68" y="159"/>
                  </a:lnTo>
                  <a:lnTo>
                    <a:pt x="80" y="197"/>
                  </a:lnTo>
                  <a:lnTo>
                    <a:pt x="93" y="224"/>
                  </a:lnTo>
                  <a:lnTo>
                    <a:pt x="98" y="235"/>
                  </a:lnTo>
                  <a:lnTo>
                    <a:pt x="95" y="237"/>
                  </a:lnTo>
                  <a:lnTo>
                    <a:pt x="89" y="232"/>
                  </a:lnTo>
                  <a:close/>
                </a:path>
              </a:pathLst>
            </a:custGeom>
            <a:solidFill>
              <a:srgbClr val="CCA3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98" name="Freeform 102"/>
            <p:cNvSpPr>
              <a:spLocks/>
            </p:cNvSpPr>
            <p:nvPr/>
          </p:nvSpPr>
          <p:spPr bwMode="auto">
            <a:xfrm>
              <a:off x="839" y="3101"/>
              <a:ext cx="46" cy="113"/>
            </a:xfrm>
            <a:custGeom>
              <a:avLst/>
              <a:gdLst/>
              <a:ahLst/>
              <a:cxnLst>
                <a:cxn ang="0">
                  <a:pos x="83" y="221"/>
                </a:cxn>
                <a:cxn ang="0">
                  <a:pos x="81" y="220"/>
                </a:cxn>
                <a:cxn ang="0">
                  <a:pos x="73" y="217"/>
                </a:cxn>
                <a:cxn ang="0">
                  <a:pos x="62" y="211"/>
                </a:cxn>
                <a:cxn ang="0">
                  <a:pos x="50" y="202"/>
                </a:cxn>
                <a:cxn ang="0">
                  <a:pos x="37" y="188"/>
                </a:cxn>
                <a:cxn ang="0">
                  <a:pos x="24" y="171"/>
                </a:cxn>
                <a:cxn ang="0">
                  <a:pos x="14" y="149"/>
                </a:cxn>
                <a:cxn ang="0">
                  <a:pos x="6" y="121"/>
                </a:cxn>
                <a:cxn ang="0">
                  <a:pos x="1" y="94"/>
                </a:cxn>
                <a:cxn ang="0">
                  <a:pos x="0" y="74"/>
                </a:cxn>
                <a:cxn ang="0">
                  <a:pos x="1" y="58"/>
                </a:cxn>
                <a:cxn ang="0">
                  <a:pos x="3" y="46"/>
                </a:cxn>
                <a:cxn ang="0">
                  <a:pos x="8" y="37"/>
                </a:cxn>
                <a:cxn ang="0">
                  <a:pos x="14" y="30"/>
                </a:cxn>
                <a:cxn ang="0">
                  <a:pos x="21" y="23"/>
                </a:cxn>
                <a:cxn ang="0">
                  <a:pos x="28" y="15"/>
                </a:cxn>
                <a:cxn ang="0">
                  <a:pos x="36" y="8"/>
                </a:cxn>
                <a:cxn ang="0">
                  <a:pos x="43" y="2"/>
                </a:cxn>
                <a:cxn ang="0">
                  <a:pos x="51" y="0"/>
                </a:cxn>
                <a:cxn ang="0">
                  <a:pos x="58" y="0"/>
                </a:cxn>
                <a:cxn ang="0">
                  <a:pos x="62" y="3"/>
                </a:cxn>
                <a:cxn ang="0">
                  <a:pos x="66" y="10"/>
                </a:cxn>
                <a:cxn ang="0">
                  <a:pos x="67" y="21"/>
                </a:cxn>
                <a:cxn ang="0">
                  <a:pos x="66" y="36"/>
                </a:cxn>
                <a:cxn ang="0">
                  <a:pos x="61" y="71"/>
                </a:cxn>
                <a:cxn ang="0">
                  <a:pos x="60" y="112"/>
                </a:cxn>
                <a:cxn ang="0">
                  <a:pos x="63" y="152"/>
                </a:cxn>
                <a:cxn ang="0">
                  <a:pos x="75" y="189"/>
                </a:cxn>
                <a:cxn ang="0">
                  <a:pos x="86" y="214"/>
                </a:cxn>
                <a:cxn ang="0">
                  <a:pos x="91" y="225"/>
                </a:cxn>
                <a:cxn ang="0">
                  <a:pos x="89" y="226"/>
                </a:cxn>
                <a:cxn ang="0">
                  <a:pos x="83" y="221"/>
                </a:cxn>
              </a:cxnLst>
              <a:rect l="0" t="0" r="r" b="b"/>
              <a:pathLst>
                <a:path w="91" h="226">
                  <a:moveTo>
                    <a:pt x="83" y="221"/>
                  </a:moveTo>
                  <a:lnTo>
                    <a:pt x="81" y="220"/>
                  </a:lnTo>
                  <a:lnTo>
                    <a:pt x="73" y="217"/>
                  </a:lnTo>
                  <a:lnTo>
                    <a:pt x="62" y="211"/>
                  </a:lnTo>
                  <a:lnTo>
                    <a:pt x="50" y="202"/>
                  </a:lnTo>
                  <a:lnTo>
                    <a:pt x="37" y="188"/>
                  </a:lnTo>
                  <a:lnTo>
                    <a:pt x="24" y="171"/>
                  </a:lnTo>
                  <a:lnTo>
                    <a:pt x="14" y="149"/>
                  </a:lnTo>
                  <a:lnTo>
                    <a:pt x="6" y="121"/>
                  </a:lnTo>
                  <a:lnTo>
                    <a:pt x="1" y="94"/>
                  </a:lnTo>
                  <a:lnTo>
                    <a:pt x="0" y="74"/>
                  </a:lnTo>
                  <a:lnTo>
                    <a:pt x="1" y="58"/>
                  </a:lnTo>
                  <a:lnTo>
                    <a:pt x="3" y="46"/>
                  </a:lnTo>
                  <a:lnTo>
                    <a:pt x="8" y="37"/>
                  </a:lnTo>
                  <a:lnTo>
                    <a:pt x="14" y="30"/>
                  </a:lnTo>
                  <a:lnTo>
                    <a:pt x="21" y="23"/>
                  </a:lnTo>
                  <a:lnTo>
                    <a:pt x="28" y="15"/>
                  </a:lnTo>
                  <a:lnTo>
                    <a:pt x="36" y="8"/>
                  </a:lnTo>
                  <a:lnTo>
                    <a:pt x="43" y="2"/>
                  </a:lnTo>
                  <a:lnTo>
                    <a:pt x="51" y="0"/>
                  </a:lnTo>
                  <a:lnTo>
                    <a:pt x="58" y="0"/>
                  </a:lnTo>
                  <a:lnTo>
                    <a:pt x="62" y="3"/>
                  </a:lnTo>
                  <a:lnTo>
                    <a:pt x="66" y="10"/>
                  </a:lnTo>
                  <a:lnTo>
                    <a:pt x="67" y="21"/>
                  </a:lnTo>
                  <a:lnTo>
                    <a:pt x="66" y="36"/>
                  </a:lnTo>
                  <a:lnTo>
                    <a:pt x="61" y="71"/>
                  </a:lnTo>
                  <a:lnTo>
                    <a:pt x="60" y="112"/>
                  </a:lnTo>
                  <a:lnTo>
                    <a:pt x="63" y="152"/>
                  </a:lnTo>
                  <a:lnTo>
                    <a:pt x="75" y="189"/>
                  </a:lnTo>
                  <a:lnTo>
                    <a:pt x="86" y="214"/>
                  </a:lnTo>
                  <a:lnTo>
                    <a:pt x="91" y="225"/>
                  </a:lnTo>
                  <a:lnTo>
                    <a:pt x="89" y="226"/>
                  </a:lnTo>
                  <a:lnTo>
                    <a:pt x="83" y="221"/>
                  </a:lnTo>
                  <a:close/>
                </a:path>
              </a:pathLst>
            </a:custGeom>
            <a:solidFill>
              <a:srgbClr val="C99B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99" name="Freeform 103"/>
            <p:cNvSpPr>
              <a:spLocks/>
            </p:cNvSpPr>
            <p:nvPr/>
          </p:nvSpPr>
          <p:spPr bwMode="auto">
            <a:xfrm>
              <a:off x="840" y="3104"/>
              <a:ext cx="41" cy="108"/>
            </a:xfrm>
            <a:custGeom>
              <a:avLst/>
              <a:gdLst/>
              <a:ahLst/>
              <a:cxnLst>
                <a:cxn ang="0">
                  <a:pos x="76" y="212"/>
                </a:cxn>
                <a:cxn ang="0">
                  <a:pos x="74" y="210"/>
                </a:cxn>
                <a:cxn ang="0">
                  <a:pos x="67" y="207"/>
                </a:cxn>
                <a:cxn ang="0">
                  <a:pos x="58" y="201"/>
                </a:cxn>
                <a:cxn ang="0">
                  <a:pos x="46" y="192"/>
                </a:cxn>
                <a:cxn ang="0">
                  <a:pos x="35" y="179"/>
                </a:cxn>
                <a:cxn ang="0">
                  <a:pos x="23" y="162"/>
                </a:cxn>
                <a:cxn ang="0">
                  <a:pos x="13" y="141"/>
                </a:cxn>
                <a:cxn ang="0">
                  <a:pos x="6" y="115"/>
                </a:cxn>
                <a:cxn ang="0">
                  <a:pos x="0" y="70"/>
                </a:cxn>
                <a:cxn ang="0">
                  <a:pos x="4" y="43"/>
                </a:cxn>
                <a:cxn ang="0">
                  <a:pos x="13" y="28"/>
                </a:cxn>
                <a:cxn ang="0">
                  <a:pos x="25" y="15"/>
                </a:cxn>
                <a:cxn ang="0">
                  <a:pos x="32" y="8"/>
                </a:cxn>
                <a:cxn ang="0">
                  <a:pos x="39" y="2"/>
                </a:cxn>
                <a:cxn ang="0">
                  <a:pos x="46" y="0"/>
                </a:cxn>
                <a:cxn ang="0">
                  <a:pos x="53" y="0"/>
                </a:cxn>
                <a:cxn ang="0">
                  <a:pos x="58" y="3"/>
                </a:cxn>
                <a:cxn ang="0">
                  <a:pos x="61" y="9"/>
                </a:cxn>
                <a:cxn ang="0">
                  <a:pos x="62" y="19"/>
                </a:cxn>
                <a:cxn ang="0">
                  <a:pos x="61" y="33"/>
                </a:cxn>
                <a:cxn ang="0">
                  <a:pos x="57" y="68"/>
                </a:cxn>
                <a:cxn ang="0">
                  <a:pos x="55" y="107"/>
                </a:cxn>
                <a:cxn ang="0">
                  <a:pos x="59" y="145"/>
                </a:cxn>
                <a:cxn ang="0">
                  <a:pos x="69" y="180"/>
                </a:cxn>
                <a:cxn ang="0">
                  <a:pos x="80" y="205"/>
                </a:cxn>
                <a:cxn ang="0">
                  <a:pos x="83" y="215"/>
                </a:cxn>
                <a:cxn ang="0">
                  <a:pos x="82" y="216"/>
                </a:cxn>
                <a:cxn ang="0">
                  <a:pos x="76" y="212"/>
                </a:cxn>
              </a:cxnLst>
              <a:rect l="0" t="0" r="r" b="b"/>
              <a:pathLst>
                <a:path w="83" h="216">
                  <a:moveTo>
                    <a:pt x="76" y="212"/>
                  </a:moveTo>
                  <a:lnTo>
                    <a:pt x="74" y="210"/>
                  </a:lnTo>
                  <a:lnTo>
                    <a:pt x="67" y="207"/>
                  </a:lnTo>
                  <a:lnTo>
                    <a:pt x="58" y="201"/>
                  </a:lnTo>
                  <a:lnTo>
                    <a:pt x="46" y="192"/>
                  </a:lnTo>
                  <a:lnTo>
                    <a:pt x="35" y="179"/>
                  </a:lnTo>
                  <a:lnTo>
                    <a:pt x="23" y="162"/>
                  </a:lnTo>
                  <a:lnTo>
                    <a:pt x="13" y="141"/>
                  </a:lnTo>
                  <a:lnTo>
                    <a:pt x="6" y="115"/>
                  </a:lnTo>
                  <a:lnTo>
                    <a:pt x="0" y="70"/>
                  </a:lnTo>
                  <a:lnTo>
                    <a:pt x="4" y="43"/>
                  </a:lnTo>
                  <a:lnTo>
                    <a:pt x="13" y="28"/>
                  </a:lnTo>
                  <a:lnTo>
                    <a:pt x="25" y="15"/>
                  </a:lnTo>
                  <a:lnTo>
                    <a:pt x="32" y="8"/>
                  </a:lnTo>
                  <a:lnTo>
                    <a:pt x="39" y="2"/>
                  </a:lnTo>
                  <a:lnTo>
                    <a:pt x="46" y="0"/>
                  </a:lnTo>
                  <a:lnTo>
                    <a:pt x="53" y="0"/>
                  </a:lnTo>
                  <a:lnTo>
                    <a:pt x="58" y="3"/>
                  </a:lnTo>
                  <a:lnTo>
                    <a:pt x="61" y="9"/>
                  </a:lnTo>
                  <a:lnTo>
                    <a:pt x="62" y="19"/>
                  </a:lnTo>
                  <a:lnTo>
                    <a:pt x="61" y="33"/>
                  </a:lnTo>
                  <a:lnTo>
                    <a:pt x="57" y="68"/>
                  </a:lnTo>
                  <a:lnTo>
                    <a:pt x="55" y="107"/>
                  </a:lnTo>
                  <a:lnTo>
                    <a:pt x="59" y="145"/>
                  </a:lnTo>
                  <a:lnTo>
                    <a:pt x="69" y="180"/>
                  </a:lnTo>
                  <a:lnTo>
                    <a:pt x="80" y="205"/>
                  </a:lnTo>
                  <a:lnTo>
                    <a:pt x="83" y="215"/>
                  </a:lnTo>
                  <a:lnTo>
                    <a:pt x="82" y="216"/>
                  </a:lnTo>
                  <a:lnTo>
                    <a:pt x="76" y="212"/>
                  </a:lnTo>
                  <a:close/>
                </a:path>
              </a:pathLst>
            </a:custGeom>
            <a:solidFill>
              <a:srgbClr val="C493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00" name="Freeform 104"/>
            <p:cNvSpPr>
              <a:spLocks/>
            </p:cNvSpPr>
            <p:nvPr/>
          </p:nvSpPr>
          <p:spPr bwMode="auto">
            <a:xfrm>
              <a:off x="842" y="3107"/>
              <a:ext cx="38" cy="103"/>
            </a:xfrm>
            <a:custGeom>
              <a:avLst/>
              <a:gdLst/>
              <a:ahLst/>
              <a:cxnLst>
                <a:cxn ang="0">
                  <a:pos x="68" y="202"/>
                </a:cxn>
                <a:cxn ang="0">
                  <a:pos x="66" y="201"/>
                </a:cxn>
                <a:cxn ang="0">
                  <a:pos x="60" y="199"/>
                </a:cxn>
                <a:cxn ang="0">
                  <a:pos x="51" y="193"/>
                </a:cxn>
                <a:cxn ang="0">
                  <a:pos x="40" y="184"/>
                </a:cxn>
                <a:cxn ang="0">
                  <a:pos x="30" y="172"/>
                </a:cxn>
                <a:cxn ang="0">
                  <a:pos x="19" y="156"/>
                </a:cxn>
                <a:cxn ang="0">
                  <a:pos x="10" y="136"/>
                </a:cxn>
                <a:cxn ang="0">
                  <a:pos x="4" y="111"/>
                </a:cxn>
                <a:cxn ang="0">
                  <a:pos x="0" y="67"/>
                </a:cxn>
                <a:cxn ang="0">
                  <a:pos x="2" y="43"/>
                </a:cxn>
                <a:cxn ang="0">
                  <a:pos x="11" y="28"/>
                </a:cxn>
                <a:cxn ang="0">
                  <a:pos x="23" y="14"/>
                </a:cxn>
                <a:cxn ang="0">
                  <a:pos x="29" y="7"/>
                </a:cxn>
                <a:cxn ang="0">
                  <a:pos x="36" y="3"/>
                </a:cxn>
                <a:cxn ang="0">
                  <a:pos x="41" y="0"/>
                </a:cxn>
                <a:cxn ang="0">
                  <a:pos x="47" y="0"/>
                </a:cxn>
                <a:cxn ang="0">
                  <a:pos x="52" y="4"/>
                </a:cxn>
                <a:cxn ang="0">
                  <a:pos x="54" y="10"/>
                </a:cxn>
                <a:cxn ang="0">
                  <a:pos x="55" y="20"/>
                </a:cxn>
                <a:cxn ang="0">
                  <a:pos x="54" y="33"/>
                </a:cxn>
                <a:cxn ang="0">
                  <a:pos x="51" y="66"/>
                </a:cxn>
                <a:cxn ang="0">
                  <a:pos x="49" y="102"/>
                </a:cxn>
                <a:cxn ang="0">
                  <a:pos x="52" y="139"/>
                </a:cxn>
                <a:cxn ang="0">
                  <a:pos x="61" y="172"/>
                </a:cxn>
                <a:cxn ang="0">
                  <a:pos x="70" y="195"/>
                </a:cxn>
                <a:cxn ang="0">
                  <a:pos x="75" y="205"/>
                </a:cxn>
                <a:cxn ang="0">
                  <a:pos x="74" y="207"/>
                </a:cxn>
                <a:cxn ang="0">
                  <a:pos x="68" y="202"/>
                </a:cxn>
              </a:cxnLst>
              <a:rect l="0" t="0" r="r" b="b"/>
              <a:pathLst>
                <a:path w="75" h="207">
                  <a:moveTo>
                    <a:pt x="68" y="202"/>
                  </a:moveTo>
                  <a:lnTo>
                    <a:pt x="66" y="201"/>
                  </a:lnTo>
                  <a:lnTo>
                    <a:pt x="60" y="199"/>
                  </a:lnTo>
                  <a:lnTo>
                    <a:pt x="51" y="193"/>
                  </a:lnTo>
                  <a:lnTo>
                    <a:pt x="40" y="184"/>
                  </a:lnTo>
                  <a:lnTo>
                    <a:pt x="30" y="172"/>
                  </a:lnTo>
                  <a:lnTo>
                    <a:pt x="19" y="156"/>
                  </a:lnTo>
                  <a:lnTo>
                    <a:pt x="10" y="136"/>
                  </a:lnTo>
                  <a:lnTo>
                    <a:pt x="4" y="111"/>
                  </a:lnTo>
                  <a:lnTo>
                    <a:pt x="0" y="67"/>
                  </a:lnTo>
                  <a:lnTo>
                    <a:pt x="2" y="43"/>
                  </a:lnTo>
                  <a:lnTo>
                    <a:pt x="11" y="28"/>
                  </a:lnTo>
                  <a:lnTo>
                    <a:pt x="23" y="14"/>
                  </a:lnTo>
                  <a:lnTo>
                    <a:pt x="29" y="7"/>
                  </a:lnTo>
                  <a:lnTo>
                    <a:pt x="36" y="3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52" y="4"/>
                  </a:lnTo>
                  <a:lnTo>
                    <a:pt x="54" y="10"/>
                  </a:lnTo>
                  <a:lnTo>
                    <a:pt x="55" y="20"/>
                  </a:lnTo>
                  <a:lnTo>
                    <a:pt x="54" y="33"/>
                  </a:lnTo>
                  <a:lnTo>
                    <a:pt x="51" y="66"/>
                  </a:lnTo>
                  <a:lnTo>
                    <a:pt x="49" y="102"/>
                  </a:lnTo>
                  <a:lnTo>
                    <a:pt x="52" y="139"/>
                  </a:lnTo>
                  <a:lnTo>
                    <a:pt x="61" y="172"/>
                  </a:lnTo>
                  <a:lnTo>
                    <a:pt x="70" y="195"/>
                  </a:lnTo>
                  <a:lnTo>
                    <a:pt x="75" y="205"/>
                  </a:lnTo>
                  <a:lnTo>
                    <a:pt x="74" y="207"/>
                  </a:lnTo>
                  <a:lnTo>
                    <a:pt x="68" y="202"/>
                  </a:lnTo>
                  <a:close/>
                </a:path>
              </a:pathLst>
            </a:custGeom>
            <a:solidFill>
              <a:srgbClr val="BC896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01" name="Freeform 105"/>
            <p:cNvSpPr>
              <a:spLocks/>
            </p:cNvSpPr>
            <p:nvPr/>
          </p:nvSpPr>
          <p:spPr bwMode="auto">
            <a:xfrm>
              <a:off x="843" y="3109"/>
              <a:ext cx="33" cy="98"/>
            </a:xfrm>
            <a:custGeom>
              <a:avLst/>
              <a:gdLst/>
              <a:ahLst/>
              <a:cxnLst>
                <a:cxn ang="0">
                  <a:pos x="61" y="192"/>
                </a:cxn>
                <a:cxn ang="0">
                  <a:pos x="59" y="191"/>
                </a:cxn>
                <a:cxn ang="0">
                  <a:pos x="54" y="189"/>
                </a:cxn>
                <a:cxn ang="0">
                  <a:pos x="46" y="183"/>
                </a:cxn>
                <a:cxn ang="0">
                  <a:pos x="37" y="175"/>
                </a:cxn>
                <a:cxn ang="0">
                  <a:pos x="27" y="164"/>
                </a:cxn>
                <a:cxn ang="0">
                  <a:pos x="17" y="149"/>
                </a:cxn>
                <a:cxn ang="0">
                  <a:pos x="10" y="129"/>
                </a:cxn>
                <a:cxn ang="0">
                  <a:pos x="5" y="105"/>
                </a:cxn>
                <a:cxn ang="0">
                  <a:pos x="0" y="63"/>
                </a:cxn>
                <a:cxn ang="0">
                  <a:pos x="2" y="40"/>
                </a:cxn>
                <a:cxn ang="0">
                  <a:pos x="10" y="26"/>
                </a:cxn>
                <a:cxn ang="0">
                  <a:pos x="21" y="14"/>
                </a:cxn>
                <a:cxn ang="0">
                  <a:pos x="32" y="2"/>
                </a:cxn>
                <a:cxn ang="0">
                  <a:pos x="43" y="0"/>
                </a:cxn>
                <a:cxn ang="0">
                  <a:pos x="50" y="8"/>
                </a:cxn>
                <a:cxn ang="0">
                  <a:pos x="50" y="30"/>
                </a:cxn>
                <a:cxn ang="0">
                  <a:pos x="46" y="62"/>
                </a:cxn>
                <a:cxn ang="0">
                  <a:pos x="45" y="97"/>
                </a:cxn>
                <a:cxn ang="0">
                  <a:pos x="47" y="131"/>
                </a:cxn>
                <a:cxn ang="0">
                  <a:pos x="55" y="164"/>
                </a:cxn>
                <a:cxn ang="0">
                  <a:pos x="65" y="185"/>
                </a:cxn>
                <a:cxn ang="0">
                  <a:pos x="67" y="195"/>
                </a:cxn>
                <a:cxn ang="0">
                  <a:pos x="66" y="196"/>
                </a:cxn>
                <a:cxn ang="0">
                  <a:pos x="61" y="192"/>
                </a:cxn>
              </a:cxnLst>
              <a:rect l="0" t="0" r="r" b="b"/>
              <a:pathLst>
                <a:path w="67" h="196">
                  <a:moveTo>
                    <a:pt x="61" y="192"/>
                  </a:moveTo>
                  <a:lnTo>
                    <a:pt x="59" y="191"/>
                  </a:lnTo>
                  <a:lnTo>
                    <a:pt x="54" y="189"/>
                  </a:lnTo>
                  <a:lnTo>
                    <a:pt x="46" y="183"/>
                  </a:lnTo>
                  <a:lnTo>
                    <a:pt x="37" y="175"/>
                  </a:lnTo>
                  <a:lnTo>
                    <a:pt x="27" y="164"/>
                  </a:lnTo>
                  <a:lnTo>
                    <a:pt x="17" y="149"/>
                  </a:lnTo>
                  <a:lnTo>
                    <a:pt x="10" y="129"/>
                  </a:lnTo>
                  <a:lnTo>
                    <a:pt x="5" y="105"/>
                  </a:lnTo>
                  <a:lnTo>
                    <a:pt x="0" y="63"/>
                  </a:lnTo>
                  <a:lnTo>
                    <a:pt x="2" y="40"/>
                  </a:lnTo>
                  <a:lnTo>
                    <a:pt x="10" y="26"/>
                  </a:lnTo>
                  <a:lnTo>
                    <a:pt x="21" y="14"/>
                  </a:lnTo>
                  <a:lnTo>
                    <a:pt x="32" y="2"/>
                  </a:lnTo>
                  <a:lnTo>
                    <a:pt x="43" y="0"/>
                  </a:lnTo>
                  <a:lnTo>
                    <a:pt x="50" y="8"/>
                  </a:lnTo>
                  <a:lnTo>
                    <a:pt x="50" y="30"/>
                  </a:lnTo>
                  <a:lnTo>
                    <a:pt x="46" y="62"/>
                  </a:lnTo>
                  <a:lnTo>
                    <a:pt x="45" y="97"/>
                  </a:lnTo>
                  <a:lnTo>
                    <a:pt x="47" y="131"/>
                  </a:lnTo>
                  <a:lnTo>
                    <a:pt x="55" y="164"/>
                  </a:lnTo>
                  <a:lnTo>
                    <a:pt x="65" y="185"/>
                  </a:lnTo>
                  <a:lnTo>
                    <a:pt x="67" y="195"/>
                  </a:lnTo>
                  <a:lnTo>
                    <a:pt x="66" y="196"/>
                  </a:lnTo>
                  <a:lnTo>
                    <a:pt x="61" y="192"/>
                  </a:lnTo>
                  <a:close/>
                </a:path>
              </a:pathLst>
            </a:custGeom>
            <a:solidFill>
              <a:srgbClr val="BA84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02" name="Freeform 106"/>
            <p:cNvSpPr>
              <a:spLocks/>
            </p:cNvSpPr>
            <p:nvPr/>
          </p:nvSpPr>
          <p:spPr bwMode="auto">
            <a:xfrm>
              <a:off x="715" y="2329"/>
              <a:ext cx="583" cy="1023"/>
            </a:xfrm>
            <a:custGeom>
              <a:avLst/>
              <a:gdLst/>
              <a:ahLst/>
              <a:cxnLst>
                <a:cxn ang="0">
                  <a:pos x="34" y="635"/>
                </a:cxn>
                <a:cxn ang="0">
                  <a:pos x="135" y="497"/>
                </a:cxn>
                <a:cxn ang="0">
                  <a:pos x="233" y="448"/>
                </a:cxn>
                <a:cxn ang="0">
                  <a:pos x="309" y="434"/>
                </a:cxn>
                <a:cxn ang="0">
                  <a:pos x="377" y="423"/>
                </a:cxn>
                <a:cxn ang="0">
                  <a:pos x="429" y="395"/>
                </a:cxn>
                <a:cxn ang="0">
                  <a:pos x="473" y="273"/>
                </a:cxn>
                <a:cxn ang="0">
                  <a:pos x="522" y="95"/>
                </a:cxn>
                <a:cxn ang="0">
                  <a:pos x="595" y="22"/>
                </a:cxn>
                <a:cxn ang="0">
                  <a:pos x="669" y="1"/>
                </a:cxn>
                <a:cxn ang="0">
                  <a:pos x="741" y="1"/>
                </a:cxn>
                <a:cxn ang="0">
                  <a:pos x="797" y="5"/>
                </a:cxn>
                <a:cxn ang="0">
                  <a:pos x="797" y="31"/>
                </a:cxn>
                <a:cxn ang="0">
                  <a:pos x="701" y="124"/>
                </a:cxn>
                <a:cxn ang="0">
                  <a:pos x="640" y="269"/>
                </a:cxn>
                <a:cxn ang="0">
                  <a:pos x="565" y="443"/>
                </a:cxn>
                <a:cxn ang="0">
                  <a:pos x="512" y="544"/>
                </a:cxn>
                <a:cxn ang="0">
                  <a:pos x="531" y="597"/>
                </a:cxn>
                <a:cxn ang="0">
                  <a:pos x="538" y="706"/>
                </a:cxn>
                <a:cxn ang="0">
                  <a:pos x="528" y="821"/>
                </a:cxn>
                <a:cxn ang="0">
                  <a:pos x="575" y="923"/>
                </a:cxn>
                <a:cxn ang="0">
                  <a:pos x="631" y="1047"/>
                </a:cxn>
                <a:cxn ang="0">
                  <a:pos x="674" y="1154"/>
                </a:cxn>
                <a:cxn ang="0">
                  <a:pos x="775" y="1228"/>
                </a:cxn>
                <a:cxn ang="0">
                  <a:pos x="856" y="1275"/>
                </a:cxn>
                <a:cxn ang="0">
                  <a:pos x="934" y="1329"/>
                </a:cxn>
                <a:cxn ang="0">
                  <a:pos x="1002" y="1404"/>
                </a:cxn>
                <a:cxn ang="0">
                  <a:pos x="1043" y="1502"/>
                </a:cxn>
                <a:cxn ang="0">
                  <a:pos x="1069" y="1599"/>
                </a:cxn>
                <a:cxn ang="0">
                  <a:pos x="1123" y="1649"/>
                </a:cxn>
                <a:cxn ang="0">
                  <a:pos x="1162" y="1689"/>
                </a:cxn>
                <a:cxn ang="0">
                  <a:pos x="1143" y="1764"/>
                </a:cxn>
                <a:cxn ang="0">
                  <a:pos x="1050" y="1862"/>
                </a:cxn>
                <a:cxn ang="0">
                  <a:pos x="944" y="1899"/>
                </a:cxn>
                <a:cxn ang="0">
                  <a:pos x="850" y="1913"/>
                </a:cxn>
                <a:cxn ang="0">
                  <a:pos x="787" y="1944"/>
                </a:cxn>
                <a:cxn ang="0">
                  <a:pos x="731" y="2043"/>
                </a:cxn>
                <a:cxn ang="0">
                  <a:pos x="651" y="2006"/>
                </a:cxn>
                <a:cxn ang="0">
                  <a:pos x="567" y="1934"/>
                </a:cxn>
                <a:cxn ang="0">
                  <a:pos x="477" y="1851"/>
                </a:cxn>
                <a:cxn ang="0">
                  <a:pos x="399" y="1749"/>
                </a:cxn>
                <a:cxn ang="0">
                  <a:pos x="363" y="1633"/>
                </a:cxn>
                <a:cxn ang="0">
                  <a:pos x="385" y="1520"/>
                </a:cxn>
                <a:cxn ang="0">
                  <a:pos x="402" y="1454"/>
                </a:cxn>
                <a:cxn ang="0">
                  <a:pos x="366" y="1333"/>
                </a:cxn>
                <a:cxn ang="0">
                  <a:pos x="310" y="1196"/>
                </a:cxn>
                <a:cxn ang="0">
                  <a:pos x="268" y="1098"/>
                </a:cxn>
                <a:cxn ang="0">
                  <a:pos x="254" y="978"/>
                </a:cxn>
                <a:cxn ang="0">
                  <a:pos x="273" y="879"/>
                </a:cxn>
                <a:cxn ang="0">
                  <a:pos x="200" y="864"/>
                </a:cxn>
                <a:cxn ang="0">
                  <a:pos x="125" y="857"/>
                </a:cxn>
                <a:cxn ang="0">
                  <a:pos x="60" y="835"/>
                </a:cxn>
                <a:cxn ang="0">
                  <a:pos x="13" y="790"/>
                </a:cxn>
                <a:cxn ang="0">
                  <a:pos x="4" y="714"/>
                </a:cxn>
              </a:cxnLst>
              <a:rect l="0" t="0" r="r" b="b"/>
              <a:pathLst>
                <a:path w="1165" h="2046">
                  <a:moveTo>
                    <a:pt x="9" y="689"/>
                  </a:moveTo>
                  <a:lnTo>
                    <a:pt x="12" y="682"/>
                  </a:lnTo>
                  <a:lnTo>
                    <a:pt x="20" y="663"/>
                  </a:lnTo>
                  <a:lnTo>
                    <a:pt x="34" y="635"/>
                  </a:lnTo>
                  <a:lnTo>
                    <a:pt x="52" y="601"/>
                  </a:lnTo>
                  <a:lnTo>
                    <a:pt x="75" y="565"/>
                  </a:lnTo>
                  <a:lnTo>
                    <a:pt x="103" y="530"/>
                  </a:lnTo>
                  <a:lnTo>
                    <a:pt x="135" y="497"/>
                  </a:lnTo>
                  <a:lnTo>
                    <a:pt x="173" y="472"/>
                  </a:lnTo>
                  <a:lnTo>
                    <a:pt x="193" y="463"/>
                  </a:lnTo>
                  <a:lnTo>
                    <a:pt x="212" y="455"/>
                  </a:lnTo>
                  <a:lnTo>
                    <a:pt x="233" y="448"/>
                  </a:lnTo>
                  <a:lnTo>
                    <a:pt x="253" y="443"/>
                  </a:lnTo>
                  <a:lnTo>
                    <a:pt x="272" y="440"/>
                  </a:lnTo>
                  <a:lnTo>
                    <a:pt x="291" y="436"/>
                  </a:lnTo>
                  <a:lnTo>
                    <a:pt x="309" y="434"/>
                  </a:lnTo>
                  <a:lnTo>
                    <a:pt x="327" y="432"/>
                  </a:lnTo>
                  <a:lnTo>
                    <a:pt x="345" y="430"/>
                  </a:lnTo>
                  <a:lnTo>
                    <a:pt x="362" y="427"/>
                  </a:lnTo>
                  <a:lnTo>
                    <a:pt x="377" y="423"/>
                  </a:lnTo>
                  <a:lnTo>
                    <a:pt x="392" y="418"/>
                  </a:lnTo>
                  <a:lnTo>
                    <a:pt x="406" y="412"/>
                  </a:lnTo>
                  <a:lnTo>
                    <a:pt x="417" y="404"/>
                  </a:lnTo>
                  <a:lnTo>
                    <a:pt x="429" y="395"/>
                  </a:lnTo>
                  <a:lnTo>
                    <a:pt x="438" y="383"/>
                  </a:lnTo>
                  <a:lnTo>
                    <a:pt x="453" y="352"/>
                  </a:lnTo>
                  <a:lnTo>
                    <a:pt x="465" y="315"/>
                  </a:lnTo>
                  <a:lnTo>
                    <a:pt x="473" y="273"/>
                  </a:lnTo>
                  <a:lnTo>
                    <a:pt x="482" y="228"/>
                  </a:lnTo>
                  <a:lnTo>
                    <a:pt x="491" y="182"/>
                  </a:lnTo>
                  <a:lnTo>
                    <a:pt x="504" y="137"/>
                  </a:lnTo>
                  <a:lnTo>
                    <a:pt x="522" y="95"/>
                  </a:lnTo>
                  <a:lnTo>
                    <a:pt x="546" y="60"/>
                  </a:lnTo>
                  <a:lnTo>
                    <a:pt x="561" y="45"/>
                  </a:lnTo>
                  <a:lnTo>
                    <a:pt x="578" y="32"/>
                  </a:lnTo>
                  <a:lnTo>
                    <a:pt x="595" y="22"/>
                  </a:lnTo>
                  <a:lnTo>
                    <a:pt x="612" y="15"/>
                  </a:lnTo>
                  <a:lnTo>
                    <a:pt x="631" y="8"/>
                  </a:lnTo>
                  <a:lnTo>
                    <a:pt x="650" y="4"/>
                  </a:lnTo>
                  <a:lnTo>
                    <a:pt x="669" y="1"/>
                  </a:lnTo>
                  <a:lnTo>
                    <a:pt x="687" y="0"/>
                  </a:lnTo>
                  <a:lnTo>
                    <a:pt x="705" y="0"/>
                  </a:lnTo>
                  <a:lnTo>
                    <a:pt x="724" y="0"/>
                  </a:lnTo>
                  <a:lnTo>
                    <a:pt x="741" y="1"/>
                  </a:lnTo>
                  <a:lnTo>
                    <a:pt x="757" y="2"/>
                  </a:lnTo>
                  <a:lnTo>
                    <a:pt x="772" y="3"/>
                  </a:lnTo>
                  <a:lnTo>
                    <a:pt x="785" y="4"/>
                  </a:lnTo>
                  <a:lnTo>
                    <a:pt x="797" y="5"/>
                  </a:lnTo>
                  <a:lnTo>
                    <a:pt x="807" y="5"/>
                  </a:lnTo>
                  <a:lnTo>
                    <a:pt x="816" y="9"/>
                  </a:lnTo>
                  <a:lnTo>
                    <a:pt x="812" y="17"/>
                  </a:lnTo>
                  <a:lnTo>
                    <a:pt x="797" y="31"/>
                  </a:lnTo>
                  <a:lnTo>
                    <a:pt x="775" y="49"/>
                  </a:lnTo>
                  <a:lnTo>
                    <a:pt x="749" y="71"/>
                  </a:lnTo>
                  <a:lnTo>
                    <a:pt x="724" y="96"/>
                  </a:lnTo>
                  <a:lnTo>
                    <a:pt x="701" y="124"/>
                  </a:lnTo>
                  <a:lnTo>
                    <a:pt x="684" y="154"/>
                  </a:lnTo>
                  <a:lnTo>
                    <a:pt x="670" y="188"/>
                  </a:lnTo>
                  <a:lnTo>
                    <a:pt x="655" y="227"/>
                  </a:lnTo>
                  <a:lnTo>
                    <a:pt x="640" y="269"/>
                  </a:lnTo>
                  <a:lnTo>
                    <a:pt x="623" y="314"/>
                  </a:lnTo>
                  <a:lnTo>
                    <a:pt x="604" y="359"/>
                  </a:lnTo>
                  <a:lnTo>
                    <a:pt x="586" y="403"/>
                  </a:lnTo>
                  <a:lnTo>
                    <a:pt x="565" y="443"/>
                  </a:lnTo>
                  <a:lnTo>
                    <a:pt x="544" y="479"/>
                  </a:lnTo>
                  <a:lnTo>
                    <a:pt x="527" y="508"/>
                  </a:lnTo>
                  <a:lnTo>
                    <a:pt x="516" y="529"/>
                  </a:lnTo>
                  <a:lnTo>
                    <a:pt x="512" y="544"/>
                  </a:lnTo>
                  <a:lnTo>
                    <a:pt x="513" y="555"/>
                  </a:lnTo>
                  <a:lnTo>
                    <a:pt x="518" y="567"/>
                  </a:lnTo>
                  <a:lnTo>
                    <a:pt x="523" y="579"/>
                  </a:lnTo>
                  <a:lnTo>
                    <a:pt x="531" y="597"/>
                  </a:lnTo>
                  <a:lnTo>
                    <a:pt x="538" y="618"/>
                  </a:lnTo>
                  <a:lnTo>
                    <a:pt x="542" y="646"/>
                  </a:lnTo>
                  <a:lnTo>
                    <a:pt x="542" y="675"/>
                  </a:lnTo>
                  <a:lnTo>
                    <a:pt x="538" y="706"/>
                  </a:lnTo>
                  <a:lnTo>
                    <a:pt x="534" y="736"/>
                  </a:lnTo>
                  <a:lnTo>
                    <a:pt x="529" y="766"/>
                  </a:lnTo>
                  <a:lnTo>
                    <a:pt x="527" y="795"/>
                  </a:lnTo>
                  <a:lnTo>
                    <a:pt x="528" y="821"/>
                  </a:lnTo>
                  <a:lnTo>
                    <a:pt x="535" y="845"/>
                  </a:lnTo>
                  <a:lnTo>
                    <a:pt x="546" y="869"/>
                  </a:lnTo>
                  <a:lnTo>
                    <a:pt x="560" y="895"/>
                  </a:lnTo>
                  <a:lnTo>
                    <a:pt x="575" y="923"/>
                  </a:lnTo>
                  <a:lnTo>
                    <a:pt x="591" y="953"/>
                  </a:lnTo>
                  <a:lnTo>
                    <a:pt x="606" y="984"/>
                  </a:lnTo>
                  <a:lnTo>
                    <a:pt x="620" y="1016"/>
                  </a:lnTo>
                  <a:lnTo>
                    <a:pt x="631" y="1047"/>
                  </a:lnTo>
                  <a:lnTo>
                    <a:pt x="637" y="1078"/>
                  </a:lnTo>
                  <a:lnTo>
                    <a:pt x="644" y="1107"/>
                  </a:lnTo>
                  <a:lnTo>
                    <a:pt x="657" y="1132"/>
                  </a:lnTo>
                  <a:lnTo>
                    <a:pt x="674" y="1154"/>
                  </a:lnTo>
                  <a:lnTo>
                    <a:pt x="695" y="1175"/>
                  </a:lnTo>
                  <a:lnTo>
                    <a:pt x="719" y="1194"/>
                  </a:lnTo>
                  <a:lnTo>
                    <a:pt x="746" y="1212"/>
                  </a:lnTo>
                  <a:lnTo>
                    <a:pt x="775" y="1228"/>
                  </a:lnTo>
                  <a:lnTo>
                    <a:pt x="805" y="1245"/>
                  </a:lnTo>
                  <a:lnTo>
                    <a:pt x="821" y="1255"/>
                  </a:lnTo>
                  <a:lnTo>
                    <a:pt x="838" y="1265"/>
                  </a:lnTo>
                  <a:lnTo>
                    <a:pt x="856" y="1275"/>
                  </a:lnTo>
                  <a:lnTo>
                    <a:pt x="875" y="1287"/>
                  </a:lnTo>
                  <a:lnTo>
                    <a:pt x="894" y="1301"/>
                  </a:lnTo>
                  <a:lnTo>
                    <a:pt x="914" y="1315"/>
                  </a:lnTo>
                  <a:lnTo>
                    <a:pt x="934" y="1329"/>
                  </a:lnTo>
                  <a:lnTo>
                    <a:pt x="952" y="1347"/>
                  </a:lnTo>
                  <a:lnTo>
                    <a:pt x="969" y="1364"/>
                  </a:lnTo>
                  <a:lnTo>
                    <a:pt x="987" y="1384"/>
                  </a:lnTo>
                  <a:lnTo>
                    <a:pt x="1002" y="1404"/>
                  </a:lnTo>
                  <a:lnTo>
                    <a:pt x="1016" y="1426"/>
                  </a:lnTo>
                  <a:lnTo>
                    <a:pt x="1027" y="1450"/>
                  </a:lnTo>
                  <a:lnTo>
                    <a:pt x="1036" y="1476"/>
                  </a:lnTo>
                  <a:lnTo>
                    <a:pt x="1043" y="1502"/>
                  </a:lnTo>
                  <a:lnTo>
                    <a:pt x="1047" y="1531"/>
                  </a:lnTo>
                  <a:lnTo>
                    <a:pt x="1051" y="1558"/>
                  </a:lnTo>
                  <a:lnTo>
                    <a:pt x="1058" y="1581"/>
                  </a:lnTo>
                  <a:lnTo>
                    <a:pt x="1069" y="1599"/>
                  </a:lnTo>
                  <a:lnTo>
                    <a:pt x="1081" y="1614"/>
                  </a:lnTo>
                  <a:lnTo>
                    <a:pt x="1094" y="1628"/>
                  </a:lnTo>
                  <a:lnTo>
                    <a:pt x="1109" y="1638"/>
                  </a:lnTo>
                  <a:lnTo>
                    <a:pt x="1123" y="1649"/>
                  </a:lnTo>
                  <a:lnTo>
                    <a:pt x="1135" y="1658"/>
                  </a:lnTo>
                  <a:lnTo>
                    <a:pt x="1147" y="1667"/>
                  </a:lnTo>
                  <a:lnTo>
                    <a:pt x="1156" y="1677"/>
                  </a:lnTo>
                  <a:lnTo>
                    <a:pt x="1162" y="1689"/>
                  </a:lnTo>
                  <a:lnTo>
                    <a:pt x="1165" y="1703"/>
                  </a:lnTo>
                  <a:lnTo>
                    <a:pt x="1163" y="1719"/>
                  </a:lnTo>
                  <a:lnTo>
                    <a:pt x="1156" y="1740"/>
                  </a:lnTo>
                  <a:lnTo>
                    <a:pt x="1143" y="1764"/>
                  </a:lnTo>
                  <a:lnTo>
                    <a:pt x="1124" y="1793"/>
                  </a:lnTo>
                  <a:lnTo>
                    <a:pt x="1100" y="1822"/>
                  </a:lnTo>
                  <a:lnTo>
                    <a:pt x="1075" y="1845"/>
                  </a:lnTo>
                  <a:lnTo>
                    <a:pt x="1050" y="1862"/>
                  </a:lnTo>
                  <a:lnTo>
                    <a:pt x="1024" y="1876"/>
                  </a:lnTo>
                  <a:lnTo>
                    <a:pt x="997" y="1886"/>
                  </a:lnTo>
                  <a:lnTo>
                    <a:pt x="969" y="1894"/>
                  </a:lnTo>
                  <a:lnTo>
                    <a:pt x="944" y="1899"/>
                  </a:lnTo>
                  <a:lnTo>
                    <a:pt x="919" y="1903"/>
                  </a:lnTo>
                  <a:lnTo>
                    <a:pt x="893" y="1906"/>
                  </a:lnTo>
                  <a:lnTo>
                    <a:pt x="870" y="1909"/>
                  </a:lnTo>
                  <a:lnTo>
                    <a:pt x="850" y="1913"/>
                  </a:lnTo>
                  <a:lnTo>
                    <a:pt x="830" y="1916"/>
                  </a:lnTo>
                  <a:lnTo>
                    <a:pt x="813" y="1923"/>
                  </a:lnTo>
                  <a:lnTo>
                    <a:pt x="799" y="1932"/>
                  </a:lnTo>
                  <a:lnTo>
                    <a:pt x="787" y="1944"/>
                  </a:lnTo>
                  <a:lnTo>
                    <a:pt x="779" y="1960"/>
                  </a:lnTo>
                  <a:lnTo>
                    <a:pt x="763" y="2001"/>
                  </a:lnTo>
                  <a:lnTo>
                    <a:pt x="747" y="2028"/>
                  </a:lnTo>
                  <a:lnTo>
                    <a:pt x="731" y="2043"/>
                  </a:lnTo>
                  <a:lnTo>
                    <a:pt x="715" y="2046"/>
                  </a:lnTo>
                  <a:lnTo>
                    <a:pt x="696" y="2039"/>
                  </a:lnTo>
                  <a:lnTo>
                    <a:pt x="676" y="2025"/>
                  </a:lnTo>
                  <a:lnTo>
                    <a:pt x="651" y="2006"/>
                  </a:lnTo>
                  <a:lnTo>
                    <a:pt x="624" y="1982"/>
                  </a:lnTo>
                  <a:lnTo>
                    <a:pt x="608" y="1968"/>
                  </a:lnTo>
                  <a:lnTo>
                    <a:pt x="588" y="1952"/>
                  </a:lnTo>
                  <a:lnTo>
                    <a:pt x="567" y="1934"/>
                  </a:lnTo>
                  <a:lnTo>
                    <a:pt x="545" y="1916"/>
                  </a:lnTo>
                  <a:lnTo>
                    <a:pt x="523" y="1895"/>
                  </a:lnTo>
                  <a:lnTo>
                    <a:pt x="500" y="1875"/>
                  </a:lnTo>
                  <a:lnTo>
                    <a:pt x="477" y="1851"/>
                  </a:lnTo>
                  <a:lnTo>
                    <a:pt x="455" y="1827"/>
                  </a:lnTo>
                  <a:lnTo>
                    <a:pt x="435" y="1802"/>
                  </a:lnTo>
                  <a:lnTo>
                    <a:pt x="415" y="1775"/>
                  </a:lnTo>
                  <a:lnTo>
                    <a:pt x="399" y="1749"/>
                  </a:lnTo>
                  <a:lnTo>
                    <a:pt x="385" y="1721"/>
                  </a:lnTo>
                  <a:lnTo>
                    <a:pt x="374" y="1692"/>
                  </a:lnTo>
                  <a:lnTo>
                    <a:pt x="367" y="1663"/>
                  </a:lnTo>
                  <a:lnTo>
                    <a:pt x="363" y="1633"/>
                  </a:lnTo>
                  <a:lnTo>
                    <a:pt x="366" y="1603"/>
                  </a:lnTo>
                  <a:lnTo>
                    <a:pt x="371" y="1569"/>
                  </a:lnTo>
                  <a:lnTo>
                    <a:pt x="378" y="1542"/>
                  </a:lnTo>
                  <a:lnTo>
                    <a:pt x="385" y="1520"/>
                  </a:lnTo>
                  <a:lnTo>
                    <a:pt x="392" y="1500"/>
                  </a:lnTo>
                  <a:lnTo>
                    <a:pt x="398" y="1484"/>
                  </a:lnTo>
                  <a:lnTo>
                    <a:pt x="401" y="1469"/>
                  </a:lnTo>
                  <a:lnTo>
                    <a:pt x="402" y="1454"/>
                  </a:lnTo>
                  <a:lnTo>
                    <a:pt x="400" y="1438"/>
                  </a:lnTo>
                  <a:lnTo>
                    <a:pt x="391" y="1406"/>
                  </a:lnTo>
                  <a:lnTo>
                    <a:pt x="379" y="1370"/>
                  </a:lnTo>
                  <a:lnTo>
                    <a:pt x="366" y="1333"/>
                  </a:lnTo>
                  <a:lnTo>
                    <a:pt x="351" y="1296"/>
                  </a:lnTo>
                  <a:lnTo>
                    <a:pt x="337" y="1259"/>
                  </a:lnTo>
                  <a:lnTo>
                    <a:pt x="323" y="1226"/>
                  </a:lnTo>
                  <a:lnTo>
                    <a:pt x="310" y="1196"/>
                  </a:lnTo>
                  <a:lnTo>
                    <a:pt x="300" y="1172"/>
                  </a:lnTo>
                  <a:lnTo>
                    <a:pt x="289" y="1149"/>
                  </a:lnTo>
                  <a:lnTo>
                    <a:pt x="279" y="1124"/>
                  </a:lnTo>
                  <a:lnTo>
                    <a:pt x="268" y="1098"/>
                  </a:lnTo>
                  <a:lnTo>
                    <a:pt x="258" y="1070"/>
                  </a:lnTo>
                  <a:lnTo>
                    <a:pt x="251" y="1041"/>
                  </a:lnTo>
                  <a:lnTo>
                    <a:pt x="250" y="1010"/>
                  </a:lnTo>
                  <a:lnTo>
                    <a:pt x="254" y="978"/>
                  </a:lnTo>
                  <a:lnTo>
                    <a:pt x="265" y="945"/>
                  </a:lnTo>
                  <a:lnTo>
                    <a:pt x="276" y="915"/>
                  </a:lnTo>
                  <a:lnTo>
                    <a:pt x="278" y="893"/>
                  </a:lnTo>
                  <a:lnTo>
                    <a:pt x="273" y="879"/>
                  </a:lnTo>
                  <a:lnTo>
                    <a:pt x="262" y="871"/>
                  </a:lnTo>
                  <a:lnTo>
                    <a:pt x="246" y="866"/>
                  </a:lnTo>
                  <a:lnTo>
                    <a:pt x="224" y="865"/>
                  </a:lnTo>
                  <a:lnTo>
                    <a:pt x="200" y="864"/>
                  </a:lnTo>
                  <a:lnTo>
                    <a:pt x="172" y="863"/>
                  </a:lnTo>
                  <a:lnTo>
                    <a:pt x="157" y="862"/>
                  </a:lnTo>
                  <a:lnTo>
                    <a:pt x="141" y="859"/>
                  </a:lnTo>
                  <a:lnTo>
                    <a:pt x="125" y="857"/>
                  </a:lnTo>
                  <a:lnTo>
                    <a:pt x="109" y="852"/>
                  </a:lnTo>
                  <a:lnTo>
                    <a:pt x="91" y="848"/>
                  </a:lnTo>
                  <a:lnTo>
                    <a:pt x="75" y="842"/>
                  </a:lnTo>
                  <a:lnTo>
                    <a:pt x="60" y="835"/>
                  </a:lnTo>
                  <a:lnTo>
                    <a:pt x="46" y="826"/>
                  </a:lnTo>
                  <a:lnTo>
                    <a:pt x="32" y="816"/>
                  </a:lnTo>
                  <a:lnTo>
                    <a:pt x="22" y="804"/>
                  </a:lnTo>
                  <a:lnTo>
                    <a:pt x="13" y="790"/>
                  </a:lnTo>
                  <a:lnTo>
                    <a:pt x="6" y="774"/>
                  </a:lnTo>
                  <a:lnTo>
                    <a:pt x="1" y="756"/>
                  </a:lnTo>
                  <a:lnTo>
                    <a:pt x="0" y="736"/>
                  </a:lnTo>
                  <a:lnTo>
                    <a:pt x="4" y="714"/>
                  </a:lnTo>
                  <a:lnTo>
                    <a:pt x="9" y="6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03" name="Freeform 107"/>
            <p:cNvSpPr>
              <a:spLocks/>
            </p:cNvSpPr>
            <p:nvPr/>
          </p:nvSpPr>
          <p:spPr bwMode="auto">
            <a:xfrm>
              <a:off x="718" y="2331"/>
              <a:ext cx="574" cy="1018"/>
            </a:xfrm>
            <a:custGeom>
              <a:avLst/>
              <a:gdLst/>
              <a:ahLst/>
              <a:cxnLst>
                <a:cxn ang="0">
                  <a:pos x="846" y="1278"/>
                </a:cxn>
                <a:cxn ang="0">
                  <a:pos x="922" y="1331"/>
                </a:cxn>
                <a:cxn ang="0">
                  <a:pos x="991" y="1403"/>
                </a:cxn>
                <a:cxn ang="0">
                  <a:pos x="1033" y="1498"/>
                </a:cxn>
                <a:cxn ang="0">
                  <a:pos x="1053" y="1585"/>
                </a:cxn>
                <a:cxn ang="0">
                  <a:pos x="1124" y="1655"/>
                </a:cxn>
                <a:cxn ang="0">
                  <a:pos x="1136" y="1744"/>
                </a:cxn>
                <a:cxn ang="0">
                  <a:pos x="1039" y="1854"/>
                </a:cxn>
                <a:cxn ang="0">
                  <a:pos x="940" y="1892"/>
                </a:cxn>
                <a:cxn ang="0">
                  <a:pos x="852" y="1906"/>
                </a:cxn>
                <a:cxn ang="0">
                  <a:pos x="788" y="1930"/>
                </a:cxn>
                <a:cxn ang="0">
                  <a:pos x="773" y="1951"/>
                </a:cxn>
                <a:cxn ang="0">
                  <a:pos x="725" y="2035"/>
                </a:cxn>
                <a:cxn ang="0">
                  <a:pos x="648" y="1996"/>
                </a:cxn>
                <a:cxn ang="0">
                  <a:pos x="558" y="1918"/>
                </a:cxn>
                <a:cxn ang="0">
                  <a:pos x="460" y="1821"/>
                </a:cxn>
                <a:cxn ang="0">
                  <a:pos x="394" y="1719"/>
                </a:cxn>
                <a:cxn ang="0">
                  <a:pos x="371" y="1617"/>
                </a:cxn>
                <a:cxn ang="0">
                  <a:pos x="391" y="1507"/>
                </a:cxn>
                <a:cxn ang="0">
                  <a:pos x="404" y="1442"/>
                </a:cxn>
                <a:cxn ang="0">
                  <a:pos x="384" y="1373"/>
                </a:cxn>
                <a:cxn ang="0">
                  <a:pos x="354" y="1295"/>
                </a:cxn>
                <a:cxn ang="0">
                  <a:pos x="325" y="1227"/>
                </a:cxn>
                <a:cxn ang="0">
                  <a:pos x="303" y="1172"/>
                </a:cxn>
                <a:cxn ang="0">
                  <a:pos x="283" y="1124"/>
                </a:cxn>
                <a:cxn ang="0">
                  <a:pos x="263" y="1070"/>
                </a:cxn>
                <a:cxn ang="0">
                  <a:pos x="255" y="966"/>
                </a:cxn>
                <a:cxn ang="0">
                  <a:pos x="267" y="870"/>
                </a:cxn>
                <a:cxn ang="0">
                  <a:pos x="194" y="854"/>
                </a:cxn>
                <a:cxn ang="0">
                  <a:pos x="120" y="847"/>
                </a:cxn>
                <a:cxn ang="0">
                  <a:pos x="56" y="825"/>
                </a:cxn>
                <a:cxn ang="0">
                  <a:pos x="10" y="781"/>
                </a:cxn>
                <a:cxn ang="0">
                  <a:pos x="2" y="708"/>
                </a:cxn>
                <a:cxn ang="0">
                  <a:pos x="32" y="632"/>
                </a:cxn>
                <a:cxn ang="0">
                  <a:pos x="134" y="498"/>
                </a:cxn>
                <a:cxn ang="0">
                  <a:pos x="229" y="450"/>
                </a:cxn>
                <a:cxn ang="0">
                  <a:pos x="307" y="436"/>
                </a:cxn>
                <a:cxn ang="0">
                  <a:pos x="373" y="424"/>
                </a:cxn>
                <a:cxn ang="0">
                  <a:pos x="424" y="395"/>
                </a:cxn>
                <a:cxn ang="0">
                  <a:pos x="468" y="276"/>
                </a:cxn>
                <a:cxn ang="0">
                  <a:pos x="517" y="100"/>
                </a:cxn>
                <a:cxn ang="0">
                  <a:pos x="560" y="45"/>
                </a:cxn>
                <a:cxn ang="0">
                  <a:pos x="588" y="25"/>
                </a:cxn>
                <a:cxn ang="0">
                  <a:pos x="636" y="7"/>
                </a:cxn>
                <a:cxn ang="0">
                  <a:pos x="693" y="0"/>
                </a:cxn>
                <a:cxn ang="0">
                  <a:pos x="746" y="1"/>
                </a:cxn>
                <a:cxn ang="0">
                  <a:pos x="786" y="4"/>
                </a:cxn>
                <a:cxn ang="0">
                  <a:pos x="789" y="28"/>
                </a:cxn>
                <a:cxn ang="0">
                  <a:pos x="693" y="122"/>
                </a:cxn>
                <a:cxn ang="0">
                  <a:pos x="630" y="267"/>
                </a:cxn>
                <a:cxn ang="0">
                  <a:pos x="555" y="441"/>
                </a:cxn>
                <a:cxn ang="0">
                  <a:pos x="502" y="542"/>
                </a:cxn>
                <a:cxn ang="0">
                  <a:pos x="522" y="595"/>
                </a:cxn>
                <a:cxn ang="0">
                  <a:pos x="531" y="625"/>
                </a:cxn>
                <a:cxn ang="0">
                  <a:pos x="519" y="776"/>
                </a:cxn>
                <a:cxn ang="0">
                  <a:pos x="525" y="838"/>
                </a:cxn>
                <a:cxn ang="0">
                  <a:pos x="562" y="909"/>
                </a:cxn>
                <a:cxn ang="0">
                  <a:pos x="613" y="1015"/>
                </a:cxn>
                <a:cxn ang="0">
                  <a:pos x="628" y="1067"/>
                </a:cxn>
                <a:cxn ang="0">
                  <a:pos x="666" y="1155"/>
                </a:cxn>
                <a:cxn ang="0">
                  <a:pos x="765" y="1231"/>
                </a:cxn>
              </a:cxnLst>
              <a:rect l="0" t="0" r="r" b="b"/>
              <a:pathLst>
                <a:path w="1149" h="2037">
                  <a:moveTo>
                    <a:pt x="795" y="1248"/>
                  </a:moveTo>
                  <a:lnTo>
                    <a:pt x="811" y="1257"/>
                  </a:lnTo>
                  <a:lnTo>
                    <a:pt x="827" y="1267"/>
                  </a:lnTo>
                  <a:lnTo>
                    <a:pt x="846" y="1278"/>
                  </a:lnTo>
                  <a:lnTo>
                    <a:pt x="864" y="1290"/>
                  </a:lnTo>
                  <a:lnTo>
                    <a:pt x="884" y="1302"/>
                  </a:lnTo>
                  <a:lnTo>
                    <a:pt x="903" y="1316"/>
                  </a:lnTo>
                  <a:lnTo>
                    <a:pt x="922" y="1331"/>
                  </a:lnTo>
                  <a:lnTo>
                    <a:pt x="940" y="1347"/>
                  </a:lnTo>
                  <a:lnTo>
                    <a:pt x="959" y="1365"/>
                  </a:lnTo>
                  <a:lnTo>
                    <a:pt x="975" y="1383"/>
                  </a:lnTo>
                  <a:lnTo>
                    <a:pt x="991" y="1403"/>
                  </a:lnTo>
                  <a:lnTo>
                    <a:pt x="1004" y="1424"/>
                  </a:lnTo>
                  <a:lnTo>
                    <a:pt x="1016" y="1447"/>
                  </a:lnTo>
                  <a:lnTo>
                    <a:pt x="1026" y="1472"/>
                  </a:lnTo>
                  <a:lnTo>
                    <a:pt x="1033" y="1498"/>
                  </a:lnTo>
                  <a:lnTo>
                    <a:pt x="1036" y="1526"/>
                  </a:lnTo>
                  <a:lnTo>
                    <a:pt x="1039" y="1549"/>
                  </a:lnTo>
                  <a:lnTo>
                    <a:pt x="1045" y="1567"/>
                  </a:lnTo>
                  <a:lnTo>
                    <a:pt x="1053" y="1585"/>
                  </a:lnTo>
                  <a:lnTo>
                    <a:pt x="1061" y="1600"/>
                  </a:lnTo>
                  <a:lnTo>
                    <a:pt x="1082" y="1623"/>
                  </a:lnTo>
                  <a:lnTo>
                    <a:pt x="1103" y="1640"/>
                  </a:lnTo>
                  <a:lnTo>
                    <a:pt x="1124" y="1655"/>
                  </a:lnTo>
                  <a:lnTo>
                    <a:pt x="1140" y="1670"/>
                  </a:lnTo>
                  <a:lnTo>
                    <a:pt x="1149" y="1688"/>
                  </a:lnTo>
                  <a:lnTo>
                    <a:pt x="1149" y="1711"/>
                  </a:lnTo>
                  <a:lnTo>
                    <a:pt x="1136" y="1744"/>
                  </a:lnTo>
                  <a:lnTo>
                    <a:pt x="1109" y="1786"/>
                  </a:lnTo>
                  <a:lnTo>
                    <a:pt x="1087" y="1814"/>
                  </a:lnTo>
                  <a:lnTo>
                    <a:pt x="1064" y="1836"/>
                  </a:lnTo>
                  <a:lnTo>
                    <a:pt x="1039" y="1854"/>
                  </a:lnTo>
                  <a:lnTo>
                    <a:pt x="1014" y="1868"/>
                  </a:lnTo>
                  <a:lnTo>
                    <a:pt x="990" y="1878"/>
                  </a:lnTo>
                  <a:lnTo>
                    <a:pt x="966" y="1887"/>
                  </a:lnTo>
                  <a:lnTo>
                    <a:pt x="940" y="1892"/>
                  </a:lnTo>
                  <a:lnTo>
                    <a:pt x="917" y="1897"/>
                  </a:lnTo>
                  <a:lnTo>
                    <a:pt x="894" y="1900"/>
                  </a:lnTo>
                  <a:lnTo>
                    <a:pt x="872" y="1903"/>
                  </a:lnTo>
                  <a:lnTo>
                    <a:pt x="852" y="1906"/>
                  </a:lnTo>
                  <a:lnTo>
                    <a:pt x="832" y="1910"/>
                  </a:lnTo>
                  <a:lnTo>
                    <a:pt x="815" y="1914"/>
                  </a:lnTo>
                  <a:lnTo>
                    <a:pt x="800" y="1921"/>
                  </a:lnTo>
                  <a:lnTo>
                    <a:pt x="788" y="1930"/>
                  </a:lnTo>
                  <a:lnTo>
                    <a:pt x="778" y="1942"/>
                  </a:lnTo>
                  <a:lnTo>
                    <a:pt x="777" y="1945"/>
                  </a:lnTo>
                  <a:lnTo>
                    <a:pt x="776" y="1948"/>
                  </a:lnTo>
                  <a:lnTo>
                    <a:pt x="773" y="1951"/>
                  </a:lnTo>
                  <a:lnTo>
                    <a:pt x="772" y="1955"/>
                  </a:lnTo>
                  <a:lnTo>
                    <a:pt x="756" y="1995"/>
                  </a:lnTo>
                  <a:lnTo>
                    <a:pt x="740" y="2021"/>
                  </a:lnTo>
                  <a:lnTo>
                    <a:pt x="725" y="2035"/>
                  </a:lnTo>
                  <a:lnTo>
                    <a:pt x="709" y="2037"/>
                  </a:lnTo>
                  <a:lnTo>
                    <a:pt x="690" y="2031"/>
                  </a:lnTo>
                  <a:lnTo>
                    <a:pt x="671" y="2017"/>
                  </a:lnTo>
                  <a:lnTo>
                    <a:pt x="648" y="1996"/>
                  </a:lnTo>
                  <a:lnTo>
                    <a:pt x="620" y="1971"/>
                  </a:lnTo>
                  <a:lnTo>
                    <a:pt x="602" y="1955"/>
                  </a:lnTo>
                  <a:lnTo>
                    <a:pt x="581" y="1937"/>
                  </a:lnTo>
                  <a:lnTo>
                    <a:pt x="558" y="1918"/>
                  </a:lnTo>
                  <a:lnTo>
                    <a:pt x="534" y="1896"/>
                  </a:lnTo>
                  <a:lnTo>
                    <a:pt x="508" y="1873"/>
                  </a:lnTo>
                  <a:lnTo>
                    <a:pt x="483" y="1847"/>
                  </a:lnTo>
                  <a:lnTo>
                    <a:pt x="460" y="1821"/>
                  </a:lnTo>
                  <a:lnTo>
                    <a:pt x="437" y="1792"/>
                  </a:lnTo>
                  <a:lnTo>
                    <a:pt x="421" y="1769"/>
                  </a:lnTo>
                  <a:lnTo>
                    <a:pt x="407" y="1745"/>
                  </a:lnTo>
                  <a:lnTo>
                    <a:pt x="394" y="1719"/>
                  </a:lnTo>
                  <a:lnTo>
                    <a:pt x="385" y="1695"/>
                  </a:lnTo>
                  <a:lnTo>
                    <a:pt x="378" y="1670"/>
                  </a:lnTo>
                  <a:lnTo>
                    <a:pt x="373" y="1643"/>
                  </a:lnTo>
                  <a:lnTo>
                    <a:pt x="371" y="1617"/>
                  </a:lnTo>
                  <a:lnTo>
                    <a:pt x="373" y="1589"/>
                  </a:lnTo>
                  <a:lnTo>
                    <a:pt x="378" y="1557"/>
                  </a:lnTo>
                  <a:lnTo>
                    <a:pt x="385" y="1530"/>
                  </a:lnTo>
                  <a:lnTo>
                    <a:pt x="391" y="1507"/>
                  </a:lnTo>
                  <a:lnTo>
                    <a:pt x="396" y="1489"/>
                  </a:lnTo>
                  <a:lnTo>
                    <a:pt x="401" y="1473"/>
                  </a:lnTo>
                  <a:lnTo>
                    <a:pt x="404" y="1458"/>
                  </a:lnTo>
                  <a:lnTo>
                    <a:pt x="404" y="1442"/>
                  </a:lnTo>
                  <a:lnTo>
                    <a:pt x="401" y="1426"/>
                  </a:lnTo>
                  <a:lnTo>
                    <a:pt x="396" y="1409"/>
                  </a:lnTo>
                  <a:lnTo>
                    <a:pt x="391" y="1391"/>
                  </a:lnTo>
                  <a:lnTo>
                    <a:pt x="384" y="1373"/>
                  </a:lnTo>
                  <a:lnTo>
                    <a:pt x="377" y="1354"/>
                  </a:lnTo>
                  <a:lnTo>
                    <a:pt x="370" y="1335"/>
                  </a:lnTo>
                  <a:lnTo>
                    <a:pt x="362" y="1315"/>
                  </a:lnTo>
                  <a:lnTo>
                    <a:pt x="354" y="1295"/>
                  </a:lnTo>
                  <a:lnTo>
                    <a:pt x="346" y="1276"/>
                  </a:lnTo>
                  <a:lnTo>
                    <a:pt x="339" y="1260"/>
                  </a:lnTo>
                  <a:lnTo>
                    <a:pt x="332" y="1242"/>
                  </a:lnTo>
                  <a:lnTo>
                    <a:pt x="325" y="1227"/>
                  </a:lnTo>
                  <a:lnTo>
                    <a:pt x="319" y="1212"/>
                  </a:lnTo>
                  <a:lnTo>
                    <a:pt x="313" y="1197"/>
                  </a:lnTo>
                  <a:lnTo>
                    <a:pt x="308" y="1185"/>
                  </a:lnTo>
                  <a:lnTo>
                    <a:pt x="303" y="1172"/>
                  </a:lnTo>
                  <a:lnTo>
                    <a:pt x="298" y="1161"/>
                  </a:lnTo>
                  <a:lnTo>
                    <a:pt x="294" y="1149"/>
                  </a:lnTo>
                  <a:lnTo>
                    <a:pt x="289" y="1136"/>
                  </a:lnTo>
                  <a:lnTo>
                    <a:pt x="283" y="1124"/>
                  </a:lnTo>
                  <a:lnTo>
                    <a:pt x="278" y="1111"/>
                  </a:lnTo>
                  <a:lnTo>
                    <a:pt x="273" y="1097"/>
                  </a:lnTo>
                  <a:lnTo>
                    <a:pt x="267" y="1083"/>
                  </a:lnTo>
                  <a:lnTo>
                    <a:pt x="263" y="1070"/>
                  </a:lnTo>
                  <a:lnTo>
                    <a:pt x="259" y="1055"/>
                  </a:lnTo>
                  <a:lnTo>
                    <a:pt x="255" y="1026"/>
                  </a:lnTo>
                  <a:lnTo>
                    <a:pt x="252" y="997"/>
                  </a:lnTo>
                  <a:lnTo>
                    <a:pt x="255" y="966"/>
                  </a:lnTo>
                  <a:lnTo>
                    <a:pt x="264" y="934"/>
                  </a:lnTo>
                  <a:lnTo>
                    <a:pt x="272" y="905"/>
                  </a:lnTo>
                  <a:lnTo>
                    <a:pt x="273" y="884"/>
                  </a:lnTo>
                  <a:lnTo>
                    <a:pt x="267" y="870"/>
                  </a:lnTo>
                  <a:lnTo>
                    <a:pt x="256" y="862"/>
                  </a:lnTo>
                  <a:lnTo>
                    <a:pt x="239" y="857"/>
                  </a:lnTo>
                  <a:lnTo>
                    <a:pt x="218" y="855"/>
                  </a:lnTo>
                  <a:lnTo>
                    <a:pt x="194" y="854"/>
                  </a:lnTo>
                  <a:lnTo>
                    <a:pt x="166" y="853"/>
                  </a:lnTo>
                  <a:lnTo>
                    <a:pt x="151" y="852"/>
                  </a:lnTo>
                  <a:lnTo>
                    <a:pt x="136" y="849"/>
                  </a:lnTo>
                  <a:lnTo>
                    <a:pt x="120" y="847"/>
                  </a:lnTo>
                  <a:lnTo>
                    <a:pt x="103" y="844"/>
                  </a:lnTo>
                  <a:lnTo>
                    <a:pt x="86" y="838"/>
                  </a:lnTo>
                  <a:lnTo>
                    <a:pt x="71" y="832"/>
                  </a:lnTo>
                  <a:lnTo>
                    <a:pt x="56" y="825"/>
                  </a:lnTo>
                  <a:lnTo>
                    <a:pt x="43" y="817"/>
                  </a:lnTo>
                  <a:lnTo>
                    <a:pt x="30" y="807"/>
                  </a:lnTo>
                  <a:lnTo>
                    <a:pt x="18" y="795"/>
                  </a:lnTo>
                  <a:lnTo>
                    <a:pt x="10" y="781"/>
                  </a:lnTo>
                  <a:lnTo>
                    <a:pt x="5" y="766"/>
                  </a:lnTo>
                  <a:lnTo>
                    <a:pt x="0" y="749"/>
                  </a:lnTo>
                  <a:lnTo>
                    <a:pt x="0" y="730"/>
                  </a:lnTo>
                  <a:lnTo>
                    <a:pt x="2" y="708"/>
                  </a:lnTo>
                  <a:lnTo>
                    <a:pt x="9" y="683"/>
                  </a:lnTo>
                  <a:lnTo>
                    <a:pt x="11" y="677"/>
                  </a:lnTo>
                  <a:lnTo>
                    <a:pt x="20" y="658"/>
                  </a:lnTo>
                  <a:lnTo>
                    <a:pt x="32" y="632"/>
                  </a:lnTo>
                  <a:lnTo>
                    <a:pt x="51" y="599"/>
                  </a:lnTo>
                  <a:lnTo>
                    <a:pt x="74" y="565"/>
                  </a:lnTo>
                  <a:lnTo>
                    <a:pt x="101" y="530"/>
                  </a:lnTo>
                  <a:lnTo>
                    <a:pt x="134" y="498"/>
                  </a:lnTo>
                  <a:lnTo>
                    <a:pt x="171" y="473"/>
                  </a:lnTo>
                  <a:lnTo>
                    <a:pt x="190" y="463"/>
                  </a:lnTo>
                  <a:lnTo>
                    <a:pt x="210" y="455"/>
                  </a:lnTo>
                  <a:lnTo>
                    <a:pt x="229" y="450"/>
                  </a:lnTo>
                  <a:lnTo>
                    <a:pt x="249" y="445"/>
                  </a:lnTo>
                  <a:lnTo>
                    <a:pt x="268" y="441"/>
                  </a:lnTo>
                  <a:lnTo>
                    <a:pt x="288" y="438"/>
                  </a:lnTo>
                  <a:lnTo>
                    <a:pt x="307" y="436"/>
                  </a:lnTo>
                  <a:lnTo>
                    <a:pt x="324" y="433"/>
                  </a:lnTo>
                  <a:lnTo>
                    <a:pt x="341" y="431"/>
                  </a:lnTo>
                  <a:lnTo>
                    <a:pt x="357" y="428"/>
                  </a:lnTo>
                  <a:lnTo>
                    <a:pt x="373" y="424"/>
                  </a:lnTo>
                  <a:lnTo>
                    <a:pt x="387" y="420"/>
                  </a:lnTo>
                  <a:lnTo>
                    <a:pt x="401" y="414"/>
                  </a:lnTo>
                  <a:lnTo>
                    <a:pt x="413" y="406"/>
                  </a:lnTo>
                  <a:lnTo>
                    <a:pt x="424" y="395"/>
                  </a:lnTo>
                  <a:lnTo>
                    <a:pt x="433" y="384"/>
                  </a:lnTo>
                  <a:lnTo>
                    <a:pt x="448" y="354"/>
                  </a:lnTo>
                  <a:lnTo>
                    <a:pt x="460" y="317"/>
                  </a:lnTo>
                  <a:lnTo>
                    <a:pt x="468" y="276"/>
                  </a:lnTo>
                  <a:lnTo>
                    <a:pt x="477" y="231"/>
                  </a:lnTo>
                  <a:lnTo>
                    <a:pt x="487" y="186"/>
                  </a:lnTo>
                  <a:lnTo>
                    <a:pt x="500" y="141"/>
                  </a:lnTo>
                  <a:lnTo>
                    <a:pt x="517" y="100"/>
                  </a:lnTo>
                  <a:lnTo>
                    <a:pt x="542" y="64"/>
                  </a:lnTo>
                  <a:lnTo>
                    <a:pt x="547" y="57"/>
                  </a:lnTo>
                  <a:lnTo>
                    <a:pt x="553" y="51"/>
                  </a:lnTo>
                  <a:lnTo>
                    <a:pt x="560" y="45"/>
                  </a:lnTo>
                  <a:lnTo>
                    <a:pt x="567" y="39"/>
                  </a:lnTo>
                  <a:lnTo>
                    <a:pt x="573" y="35"/>
                  </a:lnTo>
                  <a:lnTo>
                    <a:pt x="580" y="30"/>
                  </a:lnTo>
                  <a:lnTo>
                    <a:pt x="588" y="25"/>
                  </a:lnTo>
                  <a:lnTo>
                    <a:pt x="595" y="22"/>
                  </a:lnTo>
                  <a:lnTo>
                    <a:pt x="608" y="16"/>
                  </a:lnTo>
                  <a:lnTo>
                    <a:pt x="622" y="12"/>
                  </a:lnTo>
                  <a:lnTo>
                    <a:pt x="636" y="7"/>
                  </a:lnTo>
                  <a:lnTo>
                    <a:pt x="651" y="5"/>
                  </a:lnTo>
                  <a:lnTo>
                    <a:pt x="665" y="2"/>
                  </a:lnTo>
                  <a:lnTo>
                    <a:pt x="679" y="1"/>
                  </a:lnTo>
                  <a:lnTo>
                    <a:pt x="693" y="0"/>
                  </a:lnTo>
                  <a:lnTo>
                    <a:pt x="706" y="0"/>
                  </a:lnTo>
                  <a:lnTo>
                    <a:pt x="720" y="0"/>
                  </a:lnTo>
                  <a:lnTo>
                    <a:pt x="733" y="1"/>
                  </a:lnTo>
                  <a:lnTo>
                    <a:pt x="746" y="1"/>
                  </a:lnTo>
                  <a:lnTo>
                    <a:pt x="757" y="2"/>
                  </a:lnTo>
                  <a:lnTo>
                    <a:pt x="767" y="2"/>
                  </a:lnTo>
                  <a:lnTo>
                    <a:pt x="778" y="4"/>
                  </a:lnTo>
                  <a:lnTo>
                    <a:pt x="786" y="4"/>
                  </a:lnTo>
                  <a:lnTo>
                    <a:pt x="794" y="4"/>
                  </a:lnTo>
                  <a:lnTo>
                    <a:pt x="806" y="6"/>
                  </a:lnTo>
                  <a:lnTo>
                    <a:pt x="803" y="14"/>
                  </a:lnTo>
                  <a:lnTo>
                    <a:pt x="789" y="28"/>
                  </a:lnTo>
                  <a:lnTo>
                    <a:pt x="767" y="46"/>
                  </a:lnTo>
                  <a:lnTo>
                    <a:pt x="742" y="68"/>
                  </a:lnTo>
                  <a:lnTo>
                    <a:pt x="716" y="95"/>
                  </a:lnTo>
                  <a:lnTo>
                    <a:pt x="693" y="122"/>
                  </a:lnTo>
                  <a:lnTo>
                    <a:pt x="675" y="152"/>
                  </a:lnTo>
                  <a:lnTo>
                    <a:pt x="661" y="186"/>
                  </a:lnTo>
                  <a:lnTo>
                    <a:pt x="646" y="225"/>
                  </a:lnTo>
                  <a:lnTo>
                    <a:pt x="630" y="267"/>
                  </a:lnTo>
                  <a:lnTo>
                    <a:pt x="614" y="312"/>
                  </a:lnTo>
                  <a:lnTo>
                    <a:pt x="596" y="357"/>
                  </a:lnTo>
                  <a:lnTo>
                    <a:pt x="576" y="401"/>
                  </a:lnTo>
                  <a:lnTo>
                    <a:pt x="555" y="441"/>
                  </a:lnTo>
                  <a:lnTo>
                    <a:pt x="535" y="477"/>
                  </a:lnTo>
                  <a:lnTo>
                    <a:pt x="517" y="505"/>
                  </a:lnTo>
                  <a:lnTo>
                    <a:pt x="507" y="526"/>
                  </a:lnTo>
                  <a:lnTo>
                    <a:pt x="502" y="542"/>
                  </a:lnTo>
                  <a:lnTo>
                    <a:pt x="504" y="553"/>
                  </a:lnTo>
                  <a:lnTo>
                    <a:pt x="508" y="566"/>
                  </a:lnTo>
                  <a:lnTo>
                    <a:pt x="515" y="579"/>
                  </a:lnTo>
                  <a:lnTo>
                    <a:pt x="522" y="595"/>
                  </a:lnTo>
                  <a:lnTo>
                    <a:pt x="530" y="617"/>
                  </a:lnTo>
                  <a:lnTo>
                    <a:pt x="531" y="619"/>
                  </a:lnTo>
                  <a:lnTo>
                    <a:pt x="531" y="621"/>
                  </a:lnTo>
                  <a:lnTo>
                    <a:pt x="531" y="625"/>
                  </a:lnTo>
                  <a:lnTo>
                    <a:pt x="532" y="627"/>
                  </a:lnTo>
                  <a:lnTo>
                    <a:pt x="534" y="675"/>
                  </a:lnTo>
                  <a:lnTo>
                    <a:pt x="527" y="726"/>
                  </a:lnTo>
                  <a:lnTo>
                    <a:pt x="519" y="776"/>
                  </a:lnTo>
                  <a:lnTo>
                    <a:pt x="520" y="821"/>
                  </a:lnTo>
                  <a:lnTo>
                    <a:pt x="522" y="826"/>
                  </a:lnTo>
                  <a:lnTo>
                    <a:pt x="523" y="832"/>
                  </a:lnTo>
                  <a:lnTo>
                    <a:pt x="525" y="838"/>
                  </a:lnTo>
                  <a:lnTo>
                    <a:pt x="527" y="844"/>
                  </a:lnTo>
                  <a:lnTo>
                    <a:pt x="537" y="863"/>
                  </a:lnTo>
                  <a:lnTo>
                    <a:pt x="549" y="886"/>
                  </a:lnTo>
                  <a:lnTo>
                    <a:pt x="562" y="909"/>
                  </a:lnTo>
                  <a:lnTo>
                    <a:pt x="576" y="935"/>
                  </a:lnTo>
                  <a:lnTo>
                    <a:pt x="589" y="961"/>
                  </a:lnTo>
                  <a:lnTo>
                    <a:pt x="602" y="988"/>
                  </a:lnTo>
                  <a:lnTo>
                    <a:pt x="613" y="1015"/>
                  </a:lnTo>
                  <a:lnTo>
                    <a:pt x="622" y="1042"/>
                  </a:lnTo>
                  <a:lnTo>
                    <a:pt x="625" y="1050"/>
                  </a:lnTo>
                  <a:lnTo>
                    <a:pt x="627" y="1059"/>
                  </a:lnTo>
                  <a:lnTo>
                    <a:pt x="628" y="1067"/>
                  </a:lnTo>
                  <a:lnTo>
                    <a:pt x="630" y="1076"/>
                  </a:lnTo>
                  <a:lnTo>
                    <a:pt x="637" y="1105"/>
                  </a:lnTo>
                  <a:lnTo>
                    <a:pt x="650" y="1132"/>
                  </a:lnTo>
                  <a:lnTo>
                    <a:pt x="666" y="1155"/>
                  </a:lnTo>
                  <a:lnTo>
                    <a:pt x="687" y="1176"/>
                  </a:lnTo>
                  <a:lnTo>
                    <a:pt x="711" y="1195"/>
                  </a:lnTo>
                  <a:lnTo>
                    <a:pt x="738" y="1214"/>
                  </a:lnTo>
                  <a:lnTo>
                    <a:pt x="765" y="1231"/>
                  </a:lnTo>
                  <a:lnTo>
                    <a:pt x="795" y="1248"/>
                  </a:lnTo>
                  <a:close/>
                </a:path>
              </a:pathLst>
            </a:custGeom>
            <a:solidFill>
              <a:srgbClr val="F9F4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04" name="Freeform 108"/>
            <p:cNvSpPr>
              <a:spLocks/>
            </p:cNvSpPr>
            <p:nvPr/>
          </p:nvSpPr>
          <p:spPr bwMode="auto">
            <a:xfrm>
              <a:off x="720" y="2332"/>
              <a:ext cx="568" cy="1014"/>
            </a:xfrm>
            <a:custGeom>
              <a:avLst/>
              <a:gdLst/>
              <a:ahLst/>
              <a:cxnLst>
                <a:cxn ang="0">
                  <a:pos x="836" y="1278"/>
                </a:cxn>
                <a:cxn ang="0">
                  <a:pos x="911" y="1329"/>
                </a:cxn>
                <a:cxn ang="0">
                  <a:pos x="980" y="1400"/>
                </a:cxn>
                <a:cxn ang="0">
                  <a:pos x="1022" y="1493"/>
                </a:cxn>
                <a:cxn ang="0">
                  <a:pos x="1044" y="1577"/>
                </a:cxn>
                <a:cxn ang="0">
                  <a:pos x="1111" y="1650"/>
                </a:cxn>
                <a:cxn ang="0">
                  <a:pos x="1122" y="1736"/>
                </a:cxn>
                <a:cxn ang="0">
                  <a:pos x="1026" y="1847"/>
                </a:cxn>
                <a:cxn ang="0">
                  <a:pos x="930" y="1886"/>
                </a:cxn>
                <a:cxn ang="0">
                  <a:pos x="843" y="1901"/>
                </a:cxn>
                <a:cxn ang="0">
                  <a:pos x="781" y="1925"/>
                </a:cxn>
                <a:cxn ang="0">
                  <a:pos x="767" y="1946"/>
                </a:cxn>
                <a:cxn ang="0">
                  <a:pos x="719" y="2025"/>
                </a:cxn>
                <a:cxn ang="0">
                  <a:pos x="644" y="1985"/>
                </a:cxn>
                <a:cxn ang="0">
                  <a:pos x="555" y="1904"/>
                </a:cxn>
                <a:cxn ang="0">
                  <a:pos x="459" y="1806"/>
                </a:cxn>
                <a:cxn ang="0">
                  <a:pos x="399" y="1706"/>
                </a:cxn>
                <a:cxn ang="0">
                  <a:pos x="381" y="1601"/>
                </a:cxn>
                <a:cxn ang="0">
                  <a:pos x="397" y="1495"/>
                </a:cxn>
                <a:cxn ang="0">
                  <a:pos x="408" y="1430"/>
                </a:cxn>
                <a:cxn ang="0">
                  <a:pos x="386" y="1361"/>
                </a:cxn>
                <a:cxn ang="0">
                  <a:pos x="353" y="1283"/>
                </a:cxn>
                <a:cxn ang="0">
                  <a:pos x="325" y="1216"/>
                </a:cxn>
                <a:cxn ang="0">
                  <a:pos x="302" y="1160"/>
                </a:cxn>
                <a:cxn ang="0">
                  <a:pos x="283" y="1112"/>
                </a:cxn>
                <a:cxn ang="0">
                  <a:pos x="266" y="1056"/>
                </a:cxn>
                <a:cxn ang="0">
                  <a:pos x="257" y="953"/>
                </a:cxn>
                <a:cxn ang="0">
                  <a:pos x="262" y="859"/>
                </a:cxn>
                <a:cxn ang="0">
                  <a:pos x="187" y="843"/>
                </a:cxn>
                <a:cxn ang="0">
                  <a:pos x="115" y="836"/>
                </a:cxn>
                <a:cxn ang="0">
                  <a:pos x="53" y="815"/>
                </a:cxn>
                <a:cxn ang="0">
                  <a:pos x="9" y="774"/>
                </a:cxn>
                <a:cxn ang="0">
                  <a:pos x="2" y="701"/>
                </a:cxn>
                <a:cxn ang="0">
                  <a:pos x="32" y="628"/>
                </a:cxn>
                <a:cxn ang="0">
                  <a:pos x="132" y="499"/>
                </a:cxn>
                <a:cxn ang="0">
                  <a:pos x="228" y="450"/>
                </a:cxn>
                <a:cxn ang="0">
                  <a:pos x="304" y="436"/>
                </a:cxn>
                <a:cxn ang="0">
                  <a:pos x="369" y="424"/>
                </a:cxn>
                <a:cxn ang="0">
                  <a:pos x="420" y="395"/>
                </a:cxn>
                <a:cxn ang="0">
                  <a:pos x="464" y="276"/>
                </a:cxn>
                <a:cxn ang="0">
                  <a:pos x="512" y="103"/>
                </a:cxn>
                <a:cxn ang="0">
                  <a:pos x="554" y="48"/>
                </a:cxn>
                <a:cxn ang="0">
                  <a:pos x="580" y="28"/>
                </a:cxn>
                <a:cxn ang="0">
                  <a:pos x="628" y="9"/>
                </a:cxn>
                <a:cxn ang="0">
                  <a:pos x="682" y="1"/>
                </a:cxn>
                <a:cxn ang="0">
                  <a:pos x="733" y="0"/>
                </a:cxn>
                <a:cxn ang="0">
                  <a:pos x="773" y="1"/>
                </a:cxn>
                <a:cxn ang="0">
                  <a:pos x="782" y="25"/>
                </a:cxn>
                <a:cxn ang="0">
                  <a:pos x="685" y="118"/>
                </a:cxn>
                <a:cxn ang="0">
                  <a:pos x="623" y="265"/>
                </a:cxn>
                <a:cxn ang="0">
                  <a:pos x="546" y="439"/>
                </a:cxn>
                <a:cxn ang="0">
                  <a:pos x="494" y="539"/>
                </a:cxn>
                <a:cxn ang="0">
                  <a:pos x="515" y="592"/>
                </a:cxn>
                <a:cxn ang="0">
                  <a:pos x="524" y="622"/>
                </a:cxn>
                <a:cxn ang="0">
                  <a:pos x="511" y="773"/>
                </a:cxn>
                <a:cxn ang="0">
                  <a:pos x="518" y="835"/>
                </a:cxn>
                <a:cxn ang="0">
                  <a:pos x="555" y="906"/>
                </a:cxn>
                <a:cxn ang="0">
                  <a:pos x="607" y="1013"/>
                </a:cxn>
                <a:cxn ang="0">
                  <a:pos x="622" y="1064"/>
                </a:cxn>
                <a:cxn ang="0">
                  <a:pos x="659" y="1153"/>
                </a:cxn>
                <a:cxn ang="0">
                  <a:pos x="757" y="1231"/>
                </a:cxn>
              </a:cxnLst>
              <a:rect l="0" t="0" r="r" b="b"/>
              <a:pathLst>
                <a:path w="1135" h="2027">
                  <a:moveTo>
                    <a:pt x="786" y="1249"/>
                  </a:moveTo>
                  <a:lnTo>
                    <a:pt x="802" y="1258"/>
                  </a:lnTo>
                  <a:lnTo>
                    <a:pt x="818" y="1267"/>
                  </a:lnTo>
                  <a:lnTo>
                    <a:pt x="836" y="1278"/>
                  </a:lnTo>
                  <a:lnTo>
                    <a:pt x="855" y="1289"/>
                  </a:lnTo>
                  <a:lnTo>
                    <a:pt x="873" y="1302"/>
                  </a:lnTo>
                  <a:lnTo>
                    <a:pt x="893" y="1316"/>
                  </a:lnTo>
                  <a:lnTo>
                    <a:pt x="911" y="1329"/>
                  </a:lnTo>
                  <a:lnTo>
                    <a:pt x="931" y="1346"/>
                  </a:lnTo>
                  <a:lnTo>
                    <a:pt x="948" y="1363"/>
                  </a:lnTo>
                  <a:lnTo>
                    <a:pt x="964" y="1380"/>
                  </a:lnTo>
                  <a:lnTo>
                    <a:pt x="980" y="1400"/>
                  </a:lnTo>
                  <a:lnTo>
                    <a:pt x="994" y="1420"/>
                  </a:lnTo>
                  <a:lnTo>
                    <a:pt x="1006" y="1443"/>
                  </a:lnTo>
                  <a:lnTo>
                    <a:pt x="1015" y="1468"/>
                  </a:lnTo>
                  <a:lnTo>
                    <a:pt x="1022" y="1493"/>
                  </a:lnTo>
                  <a:lnTo>
                    <a:pt x="1026" y="1521"/>
                  </a:lnTo>
                  <a:lnTo>
                    <a:pt x="1030" y="1543"/>
                  </a:lnTo>
                  <a:lnTo>
                    <a:pt x="1036" y="1561"/>
                  </a:lnTo>
                  <a:lnTo>
                    <a:pt x="1044" y="1577"/>
                  </a:lnTo>
                  <a:lnTo>
                    <a:pt x="1052" y="1592"/>
                  </a:lnTo>
                  <a:lnTo>
                    <a:pt x="1071" y="1616"/>
                  </a:lnTo>
                  <a:lnTo>
                    <a:pt x="1092" y="1635"/>
                  </a:lnTo>
                  <a:lnTo>
                    <a:pt x="1111" y="1650"/>
                  </a:lnTo>
                  <a:lnTo>
                    <a:pt x="1127" y="1665"/>
                  </a:lnTo>
                  <a:lnTo>
                    <a:pt x="1135" y="1682"/>
                  </a:lnTo>
                  <a:lnTo>
                    <a:pt x="1135" y="1705"/>
                  </a:lnTo>
                  <a:lnTo>
                    <a:pt x="1122" y="1736"/>
                  </a:lnTo>
                  <a:lnTo>
                    <a:pt x="1096" y="1779"/>
                  </a:lnTo>
                  <a:lnTo>
                    <a:pt x="1074" y="1806"/>
                  </a:lnTo>
                  <a:lnTo>
                    <a:pt x="1049" y="1828"/>
                  </a:lnTo>
                  <a:lnTo>
                    <a:pt x="1026" y="1847"/>
                  </a:lnTo>
                  <a:lnTo>
                    <a:pt x="1002" y="1861"/>
                  </a:lnTo>
                  <a:lnTo>
                    <a:pt x="978" y="1872"/>
                  </a:lnTo>
                  <a:lnTo>
                    <a:pt x="954" y="1880"/>
                  </a:lnTo>
                  <a:lnTo>
                    <a:pt x="930" y="1886"/>
                  </a:lnTo>
                  <a:lnTo>
                    <a:pt x="907" y="1891"/>
                  </a:lnTo>
                  <a:lnTo>
                    <a:pt x="883" y="1894"/>
                  </a:lnTo>
                  <a:lnTo>
                    <a:pt x="863" y="1897"/>
                  </a:lnTo>
                  <a:lnTo>
                    <a:pt x="843" y="1901"/>
                  </a:lnTo>
                  <a:lnTo>
                    <a:pt x="825" y="1904"/>
                  </a:lnTo>
                  <a:lnTo>
                    <a:pt x="807" y="1909"/>
                  </a:lnTo>
                  <a:lnTo>
                    <a:pt x="794" y="1916"/>
                  </a:lnTo>
                  <a:lnTo>
                    <a:pt x="781" y="1925"/>
                  </a:lnTo>
                  <a:lnTo>
                    <a:pt x="772" y="1937"/>
                  </a:lnTo>
                  <a:lnTo>
                    <a:pt x="771" y="1939"/>
                  </a:lnTo>
                  <a:lnTo>
                    <a:pt x="768" y="1942"/>
                  </a:lnTo>
                  <a:lnTo>
                    <a:pt x="767" y="1946"/>
                  </a:lnTo>
                  <a:lnTo>
                    <a:pt x="766" y="1948"/>
                  </a:lnTo>
                  <a:lnTo>
                    <a:pt x="749" y="1987"/>
                  </a:lnTo>
                  <a:lnTo>
                    <a:pt x="734" y="2012"/>
                  </a:lnTo>
                  <a:lnTo>
                    <a:pt x="719" y="2025"/>
                  </a:lnTo>
                  <a:lnTo>
                    <a:pt x="703" y="2027"/>
                  </a:lnTo>
                  <a:lnTo>
                    <a:pt x="685" y="2020"/>
                  </a:lnTo>
                  <a:lnTo>
                    <a:pt x="666" y="2006"/>
                  </a:lnTo>
                  <a:lnTo>
                    <a:pt x="644" y="1985"/>
                  </a:lnTo>
                  <a:lnTo>
                    <a:pt x="617" y="1960"/>
                  </a:lnTo>
                  <a:lnTo>
                    <a:pt x="599" y="1942"/>
                  </a:lnTo>
                  <a:lnTo>
                    <a:pt x="578" y="1925"/>
                  </a:lnTo>
                  <a:lnTo>
                    <a:pt x="555" y="1904"/>
                  </a:lnTo>
                  <a:lnTo>
                    <a:pt x="531" y="1883"/>
                  </a:lnTo>
                  <a:lnTo>
                    <a:pt x="507" y="1859"/>
                  </a:lnTo>
                  <a:lnTo>
                    <a:pt x="482" y="1834"/>
                  </a:lnTo>
                  <a:lnTo>
                    <a:pt x="459" y="1806"/>
                  </a:lnTo>
                  <a:lnTo>
                    <a:pt x="437" y="1778"/>
                  </a:lnTo>
                  <a:lnTo>
                    <a:pt x="423" y="1755"/>
                  </a:lnTo>
                  <a:lnTo>
                    <a:pt x="410" y="1730"/>
                  </a:lnTo>
                  <a:lnTo>
                    <a:pt x="399" y="1706"/>
                  </a:lnTo>
                  <a:lnTo>
                    <a:pt x="391" y="1681"/>
                  </a:lnTo>
                  <a:lnTo>
                    <a:pt x="384" y="1656"/>
                  </a:lnTo>
                  <a:lnTo>
                    <a:pt x="381" y="1629"/>
                  </a:lnTo>
                  <a:lnTo>
                    <a:pt x="381" y="1601"/>
                  </a:lnTo>
                  <a:lnTo>
                    <a:pt x="382" y="1574"/>
                  </a:lnTo>
                  <a:lnTo>
                    <a:pt x="387" y="1543"/>
                  </a:lnTo>
                  <a:lnTo>
                    <a:pt x="391" y="1517"/>
                  </a:lnTo>
                  <a:lnTo>
                    <a:pt x="397" y="1495"/>
                  </a:lnTo>
                  <a:lnTo>
                    <a:pt x="402" y="1477"/>
                  </a:lnTo>
                  <a:lnTo>
                    <a:pt x="406" y="1460"/>
                  </a:lnTo>
                  <a:lnTo>
                    <a:pt x="409" y="1445"/>
                  </a:lnTo>
                  <a:lnTo>
                    <a:pt x="408" y="1430"/>
                  </a:lnTo>
                  <a:lnTo>
                    <a:pt x="404" y="1412"/>
                  </a:lnTo>
                  <a:lnTo>
                    <a:pt x="398" y="1396"/>
                  </a:lnTo>
                  <a:lnTo>
                    <a:pt x="393" y="1379"/>
                  </a:lnTo>
                  <a:lnTo>
                    <a:pt x="386" y="1361"/>
                  </a:lnTo>
                  <a:lnTo>
                    <a:pt x="379" y="1341"/>
                  </a:lnTo>
                  <a:lnTo>
                    <a:pt x="371" y="1322"/>
                  </a:lnTo>
                  <a:lnTo>
                    <a:pt x="363" y="1303"/>
                  </a:lnTo>
                  <a:lnTo>
                    <a:pt x="353" y="1283"/>
                  </a:lnTo>
                  <a:lnTo>
                    <a:pt x="345" y="1264"/>
                  </a:lnTo>
                  <a:lnTo>
                    <a:pt x="338" y="1248"/>
                  </a:lnTo>
                  <a:lnTo>
                    <a:pt x="331" y="1233"/>
                  </a:lnTo>
                  <a:lnTo>
                    <a:pt x="325" y="1216"/>
                  </a:lnTo>
                  <a:lnTo>
                    <a:pt x="318" y="1201"/>
                  </a:lnTo>
                  <a:lnTo>
                    <a:pt x="312" y="1188"/>
                  </a:lnTo>
                  <a:lnTo>
                    <a:pt x="306" y="1174"/>
                  </a:lnTo>
                  <a:lnTo>
                    <a:pt x="302" y="1160"/>
                  </a:lnTo>
                  <a:lnTo>
                    <a:pt x="297" y="1148"/>
                  </a:lnTo>
                  <a:lnTo>
                    <a:pt x="292" y="1137"/>
                  </a:lnTo>
                  <a:lnTo>
                    <a:pt x="288" y="1124"/>
                  </a:lnTo>
                  <a:lnTo>
                    <a:pt x="283" y="1112"/>
                  </a:lnTo>
                  <a:lnTo>
                    <a:pt x="278" y="1098"/>
                  </a:lnTo>
                  <a:lnTo>
                    <a:pt x="274" y="1085"/>
                  </a:lnTo>
                  <a:lnTo>
                    <a:pt x="269" y="1070"/>
                  </a:lnTo>
                  <a:lnTo>
                    <a:pt x="266" y="1056"/>
                  </a:lnTo>
                  <a:lnTo>
                    <a:pt x="262" y="1041"/>
                  </a:lnTo>
                  <a:lnTo>
                    <a:pt x="258" y="1013"/>
                  </a:lnTo>
                  <a:lnTo>
                    <a:pt x="255" y="984"/>
                  </a:lnTo>
                  <a:lnTo>
                    <a:pt x="257" y="953"/>
                  </a:lnTo>
                  <a:lnTo>
                    <a:pt x="263" y="921"/>
                  </a:lnTo>
                  <a:lnTo>
                    <a:pt x="269" y="894"/>
                  </a:lnTo>
                  <a:lnTo>
                    <a:pt x="269" y="873"/>
                  </a:lnTo>
                  <a:lnTo>
                    <a:pt x="262" y="859"/>
                  </a:lnTo>
                  <a:lnTo>
                    <a:pt x="250" y="851"/>
                  </a:lnTo>
                  <a:lnTo>
                    <a:pt x="232" y="847"/>
                  </a:lnTo>
                  <a:lnTo>
                    <a:pt x="212" y="844"/>
                  </a:lnTo>
                  <a:lnTo>
                    <a:pt x="187" y="843"/>
                  </a:lnTo>
                  <a:lnTo>
                    <a:pt x="161" y="842"/>
                  </a:lnTo>
                  <a:lnTo>
                    <a:pt x="146" y="841"/>
                  </a:lnTo>
                  <a:lnTo>
                    <a:pt x="131" y="838"/>
                  </a:lnTo>
                  <a:lnTo>
                    <a:pt x="115" y="836"/>
                  </a:lnTo>
                  <a:lnTo>
                    <a:pt x="99" y="833"/>
                  </a:lnTo>
                  <a:lnTo>
                    <a:pt x="84" y="828"/>
                  </a:lnTo>
                  <a:lnTo>
                    <a:pt x="68" y="822"/>
                  </a:lnTo>
                  <a:lnTo>
                    <a:pt x="53" y="815"/>
                  </a:lnTo>
                  <a:lnTo>
                    <a:pt x="40" y="807"/>
                  </a:lnTo>
                  <a:lnTo>
                    <a:pt x="27" y="798"/>
                  </a:lnTo>
                  <a:lnTo>
                    <a:pt x="17" y="787"/>
                  </a:lnTo>
                  <a:lnTo>
                    <a:pt x="9" y="774"/>
                  </a:lnTo>
                  <a:lnTo>
                    <a:pt x="3" y="759"/>
                  </a:lnTo>
                  <a:lnTo>
                    <a:pt x="0" y="742"/>
                  </a:lnTo>
                  <a:lnTo>
                    <a:pt x="0" y="722"/>
                  </a:lnTo>
                  <a:lnTo>
                    <a:pt x="2" y="701"/>
                  </a:lnTo>
                  <a:lnTo>
                    <a:pt x="9" y="677"/>
                  </a:lnTo>
                  <a:lnTo>
                    <a:pt x="11" y="670"/>
                  </a:lnTo>
                  <a:lnTo>
                    <a:pt x="19" y="653"/>
                  </a:lnTo>
                  <a:lnTo>
                    <a:pt x="32" y="628"/>
                  </a:lnTo>
                  <a:lnTo>
                    <a:pt x="49" y="597"/>
                  </a:lnTo>
                  <a:lnTo>
                    <a:pt x="72" y="563"/>
                  </a:lnTo>
                  <a:lnTo>
                    <a:pt x="100" y="529"/>
                  </a:lnTo>
                  <a:lnTo>
                    <a:pt x="132" y="499"/>
                  </a:lnTo>
                  <a:lnTo>
                    <a:pt x="169" y="473"/>
                  </a:lnTo>
                  <a:lnTo>
                    <a:pt x="189" y="464"/>
                  </a:lnTo>
                  <a:lnTo>
                    <a:pt x="208" y="456"/>
                  </a:lnTo>
                  <a:lnTo>
                    <a:pt x="228" y="450"/>
                  </a:lnTo>
                  <a:lnTo>
                    <a:pt x="247" y="446"/>
                  </a:lnTo>
                  <a:lnTo>
                    <a:pt x="267" y="441"/>
                  </a:lnTo>
                  <a:lnTo>
                    <a:pt x="285" y="439"/>
                  </a:lnTo>
                  <a:lnTo>
                    <a:pt x="304" y="436"/>
                  </a:lnTo>
                  <a:lnTo>
                    <a:pt x="321" y="433"/>
                  </a:lnTo>
                  <a:lnTo>
                    <a:pt x="338" y="431"/>
                  </a:lnTo>
                  <a:lnTo>
                    <a:pt x="355" y="428"/>
                  </a:lnTo>
                  <a:lnTo>
                    <a:pt x="369" y="424"/>
                  </a:lnTo>
                  <a:lnTo>
                    <a:pt x="384" y="419"/>
                  </a:lnTo>
                  <a:lnTo>
                    <a:pt x="397" y="413"/>
                  </a:lnTo>
                  <a:lnTo>
                    <a:pt x="410" y="405"/>
                  </a:lnTo>
                  <a:lnTo>
                    <a:pt x="420" y="395"/>
                  </a:lnTo>
                  <a:lnTo>
                    <a:pt x="429" y="383"/>
                  </a:lnTo>
                  <a:lnTo>
                    <a:pt x="444" y="353"/>
                  </a:lnTo>
                  <a:lnTo>
                    <a:pt x="455" y="318"/>
                  </a:lnTo>
                  <a:lnTo>
                    <a:pt x="464" y="276"/>
                  </a:lnTo>
                  <a:lnTo>
                    <a:pt x="473" y="232"/>
                  </a:lnTo>
                  <a:lnTo>
                    <a:pt x="484" y="189"/>
                  </a:lnTo>
                  <a:lnTo>
                    <a:pt x="496" y="145"/>
                  </a:lnTo>
                  <a:lnTo>
                    <a:pt x="512" y="103"/>
                  </a:lnTo>
                  <a:lnTo>
                    <a:pt x="535" y="68"/>
                  </a:lnTo>
                  <a:lnTo>
                    <a:pt x="541" y="61"/>
                  </a:lnTo>
                  <a:lnTo>
                    <a:pt x="547" y="54"/>
                  </a:lnTo>
                  <a:lnTo>
                    <a:pt x="554" y="48"/>
                  </a:lnTo>
                  <a:lnTo>
                    <a:pt x="560" y="42"/>
                  </a:lnTo>
                  <a:lnTo>
                    <a:pt x="567" y="36"/>
                  </a:lnTo>
                  <a:lnTo>
                    <a:pt x="573" y="32"/>
                  </a:lnTo>
                  <a:lnTo>
                    <a:pt x="580" y="28"/>
                  </a:lnTo>
                  <a:lnTo>
                    <a:pt x="587" y="24"/>
                  </a:lnTo>
                  <a:lnTo>
                    <a:pt x="600" y="18"/>
                  </a:lnTo>
                  <a:lnTo>
                    <a:pt x="614" y="12"/>
                  </a:lnTo>
                  <a:lnTo>
                    <a:pt x="628" y="9"/>
                  </a:lnTo>
                  <a:lnTo>
                    <a:pt x="641" y="5"/>
                  </a:lnTo>
                  <a:lnTo>
                    <a:pt x="654" y="3"/>
                  </a:lnTo>
                  <a:lnTo>
                    <a:pt x="668" y="2"/>
                  </a:lnTo>
                  <a:lnTo>
                    <a:pt x="682" y="1"/>
                  </a:lnTo>
                  <a:lnTo>
                    <a:pt x="696" y="0"/>
                  </a:lnTo>
                  <a:lnTo>
                    <a:pt x="708" y="0"/>
                  </a:lnTo>
                  <a:lnTo>
                    <a:pt x="721" y="0"/>
                  </a:lnTo>
                  <a:lnTo>
                    <a:pt x="733" y="0"/>
                  </a:lnTo>
                  <a:lnTo>
                    <a:pt x="744" y="1"/>
                  </a:lnTo>
                  <a:lnTo>
                    <a:pt x="754" y="1"/>
                  </a:lnTo>
                  <a:lnTo>
                    <a:pt x="765" y="1"/>
                  </a:lnTo>
                  <a:lnTo>
                    <a:pt x="773" y="1"/>
                  </a:lnTo>
                  <a:lnTo>
                    <a:pt x="781" y="1"/>
                  </a:lnTo>
                  <a:lnTo>
                    <a:pt x="796" y="3"/>
                  </a:lnTo>
                  <a:lnTo>
                    <a:pt x="795" y="11"/>
                  </a:lnTo>
                  <a:lnTo>
                    <a:pt x="782" y="25"/>
                  </a:lnTo>
                  <a:lnTo>
                    <a:pt x="761" y="43"/>
                  </a:lnTo>
                  <a:lnTo>
                    <a:pt x="735" y="65"/>
                  </a:lnTo>
                  <a:lnTo>
                    <a:pt x="709" y="91"/>
                  </a:lnTo>
                  <a:lnTo>
                    <a:pt x="685" y="118"/>
                  </a:lnTo>
                  <a:lnTo>
                    <a:pt x="668" y="148"/>
                  </a:lnTo>
                  <a:lnTo>
                    <a:pt x="654" y="182"/>
                  </a:lnTo>
                  <a:lnTo>
                    <a:pt x="639" y="222"/>
                  </a:lnTo>
                  <a:lnTo>
                    <a:pt x="623" y="265"/>
                  </a:lnTo>
                  <a:lnTo>
                    <a:pt x="606" y="310"/>
                  </a:lnTo>
                  <a:lnTo>
                    <a:pt x="586" y="355"/>
                  </a:lnTo>
                  <a:lnTo>
                    <a:pt x="567" y="398"/>
                  </a:lnTo>
                  <a:lnTo>
                    <a:pt x="546" y="439"/>
                  </a:lnTo>
                  <a:lnTo>
                    <a:pt x="525" y="474"/>
                  </a:lnTo>
                  <a:lnTo>
                    <a:pt x="508" y="502"/>
                  </a:lnTo>
                  <a:lnTo>
                    <a:pt x="497" y="523"/>
                  </a:lnTo>
                  <a:lnTo>
                    <a:pt x="494" y="539"/>
                  </a:lnTo>
                  <a:lnTo>
                    <a:pt x="495" y="550"/>
                  </a:lnTo>
                  <a:lnTo>
                    <a:pt x="500" y="563"/>
                  </a:lnTo>
                  <a:lnTo>
                    <a:pt x="507" y="576"/>
                  </a:lnTo>
                  <a:lnTo>
                    <a:pt x="515" y="592"/>
                  </a:lnTo>
                  <a:lnTo>
                    <a:pt x="522" y="614"/>
                  </a:lnTo>
                  <a:lnTo>
                    <a:pt x="523" y="616"/>
                  </a:lnTo>
                  <a:lnTo>
                    <a:pt x="523" y="618"/>
                  </a:lnTo>
                  <a:lnTo>
                    <a:pt x="524" y="622"/>
                  </a:lnTo>
                  <a:lnTo>
                    <a:pt x="524" y="624"/>
                  </a:lnTo>
                  <a:lnTo>
                    <a:pt x="525" y="673"/>
                  </a:lnTo>
                  <a:lnTo>
                    <a:pt x="518" y="723"/>
                  </a:lnTo>
                  <a:lnTo>
                    <a:pt x="511" y="773"/>
                  </a:lnTo>
                  <a:lnTo>
                    <a:pt x="512" y="819"/>
                  </a:lnTo>
                  <a:lnTo>
                    <a:pt x="515" y="825"/>
                  </a:lnTo>
                  <a:lnTo>
                    <a:pt x="516" y="830"/>
                  </a:lnTo>
                  <a:lnTo>
                    <a:pt x="518" y="835"/>
                  </a:lnTo>
                  <a:lnTo>
                    <a:pt x="519" y="841"/>
                  </a:lnTo>
                  <a:lnTo>
                    <a:pt x="530" y="860"/>
                  </a:lnTo>
                  <a:lnTo>
                    <a:pt x="541" y="883"/>
                  </a:lnTo>
                  <a:lnTo>
                    <a:pt x="555" y="906"/>
                  </a:lnTo>
                  <a:lnTo>
                    <a:pt x="569" y="932"/>
                  </a:lnTo>
                  <a:lnTo>
                    <a:pt x="583" y="958"/>
                  </a:lnTo>
                  <a:lnTo>
                    <a:pt x="595" y="985"/>
                  </a:lnTo>
                  <a:lnTo>
                    <a:pt x="607" y="1013"/>
                  </a:lnTo>
                  <a:lnTo>
                    <a:pt x="616" y="1039"/>
                  </a:lnTo>
                  <a:lnTo>
                    <a:pt x="618" y="1047"/>
                  </a:lnTo>
                  <a:lnTo>
                    <a:pt x="620" y="1056"/>
                  </a:lnTo>
                  <a:lnTo>
                    <a:pt x="622" y="1064"/>
                  </a:lnTo>
                  <a:lnTo>
                    <a:pt x="623" y="1074"/>
                  </a:lnTo>
                  <a:lnTo>
                    <a:pt x="630" y="1102"/>
                  </a:lnTo>
                  <a:lnTo>
                    <a:pt x="643" y="1129"/>
                  </a:lnTo>
                  <a:lnTo>
                    <a:pt x="659" y="1153"/>
                  </a:lnTo>
                  <a:lnTo>
                    <a:pt x="680" y="1175"/>
                  </a:lnTo>
                  <a:lnTo>
                    <a:pt x="703" y="1196"/>
                  </a:lnTo>
                  <a:lnTo>
                    <a:pt x="728" y="1214"/>
                  </a:lnTo>
                  <a:lnTo>
                    <a:pt x="757" y="1231"/>
                  </a:lnTo>
                  <a:lnTo>
                    <a:pt x="786" y="1249"/>
                  </a:lnTo>
                  <a:close/>
                </a:path>
              </a:pathLst>
            </a:custGeom>
            <a:solidFill>
              <a:srgbClr val="F7EF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05" name="Freeform 109"/>
            <p:cNvSpPr>
              <a:spLocks/>
            </p:cNvSpPr>
            <p:nvPr/>
          </p:nvSpPr>
          <p:spPr bwMode="auto">
            <a:xfrm>
              <a:off x="722" y="2333"/>
              <a:ext cx="562" cy="1010"/>
            </a:xfrm>
            <a:custGeom>
              <a:avLst/>
              <a:gdLst/>
              <a:ahLst/>
              <a:cxnLst>
                <a:cxn ang="0">
                  <a:pos x="827" y="1281"/>
                </a:cxn>
                <a:cxn ang="0">
                  <a:pos x="902" y="1332"/>
                </a:cxn>
                <a:cxn ang="0">
                  <a:pos x="972" y="1400"/>
                </a:cxn>
                <a:cxn ang="0">
                  <a:pos x="1014" y="1491"/>
                </a:cxn>
                <a:cxn ang="0">
                  <a:pos x="1035" y="1574"/>
                </a:cxn>
                <a:cxn ang="0">
                  <a:pos x="1101" y="1649"/>
                </a:cxn>
                <a:cxn ang="0">
                  <a:pos x="1110" y="1732"/>
                </a:cxn>
                <a:cxn ang="0">
                  <a:pos x="1014" y="1842"/>
                </a:cxn>
                <a:cxn ang="0">
                  <a:pos x="921" y="1883"/>
                </a:cxn>
                <a:cxn ang="0">
                  <a:pos x="837" y="1898"/>
                </a:cxn>
                <a:cxn ang="0">
                  <a:pos x="777" y="1922"/>
                </a:cxn>
                <a:cxn ang="0">
                  <a:pos x="763" y="1943"/>
                </a:cxn>
                <a:cxn ang="0">
                  <a:pos x="715" y="2018"/>
                </a:cxn>
                <a:cxn ang="0">
                  <a:pos x="642" y="1975"/>
                </a:cxn>
                <a:cxn ang="0">
                  <a:pos x="554" y="1894"/>
                </a:cxn>
                <a:cxn ang="0">
                  <a:pos x="461" y="1795"/>
                </a:cxn>
                <a:cxn ang="0">
                  <a:pos x="406" y="1694"/>
                </a:cxn>
                <a:cxn ang="0">
                  <a:pos x="391" y="1590"/>
                </a:cxn>
                <a:cxn ang="0">
                  <a:pos x="414" y="1435"/>
                </a:cxn>
                <a:cxn ang="0">
                  <a:pos x="388" y="1350"/>
                </a:cxn>
                <a:cxn ang="0">
                  <a:pos x="355" y="1276"/>
                </a:cxn>
                <a:cxn ang="0">
                  <a:pos x="325" y="1209"/>
                </a:cxn>
                <a:cxn ang="0">
                  <a:pos x="302" y="1152"/>
                </a:cxn>
                <a:cxn ang="0">
                  <a:pos x="272" y="1061"/>
                </a:cxn>
                <a:cxn ang="0">
                  <a:pos x="259" y="944"/>
                </a:cxn>
                <a:cxn ang="0">
                  <a:pos x="258" y="851"/>
                </a:cxn>
                <a:cxn ang="0">
                  <a:pos x="183" y="834"/>
                </a:cxn>
                <a:cxn ang="0">
                  <a:pos x="113" y="827"/>
                </a:cxn>
                <a:cxn ang="0">
                  <a:pos x="52" y="808"/>
                </a:cxn>
                <a:cxn ang="0">
                  <a:pos x="8" y="767"/>
                </a:cxn>
                <a:cxn ang="0">
                  <a:pos x="3" y="697"/>
                </a:cxn>
                <a:cxn ang="0">
                  <a:pos x="33" y="627"/>
                </a:cxn>
                <a:cxn ang="0">
                  <a:pos x="133" y="501"/>
                </a:cxn>
                <a:cxn ang="0">
                  <a:pos x="228" y="453"/>
                </a:cxn>
                <a:cxn ang="0">
                  <a:pos x="303" y="438"/>
                </a:cxn>
                <a:cxn ang="0">
                  <a:pos x="368" y="426"/>
                </a:cxn>
                <a:cxn ang="0">
                  <a:pos x="417" y="397"/>
                </a:cxn>
                <a:cxn ang="0">
                  <a:pos x="462" y="281"/>
                </a:cxn>
                <a:cxn ang="0">
                  <a:pos x="511" y="109"/>
                </a:cxn>
                <a:cxn ang="0">
                  <a:pos x="550" y="54"/>
                </a:cxn>
                <a:cxn ang="0">
                  <a:pos x="575" y="34"/>
                </a:cxn>
                <a:cxn ang="0">
                  <a:pos x="620" y="14"/>
                </a:cxn>
                <a:cxn ang="0">
                  <a:pos x="673" y="3"/>
                </a:cxn>
                <a:cxn ang="0">
                  <a:pos x="723" y="1"/>
                </a:cxn>
                <a:cxn ang="0">
                  <a:pos x="763" y="0"/>
                </a:cxn>
                <a:cxn ang="0">
                  <a:pos x="777" y="24"/>
                </a:cxn>
                <a:cxn ang="0">
                  <a:pos x="680" y="119"/>
                </a:cxn>
                <a:cxn ang="0">
                  <a:pos x="617" y="265"/>
                </a:cxn>
                <a:cxn ang="0">
                  <a:pos x="539" y="439"/>
                </a:cxn>
                <a:cxn ang="0">
                  <a:pos x="486" y="539"/>
                </a:cxn>
                <a:cxn ang="0">
                  <a:pos x="508" y="592"/>
                </a:cxn>
                <a:cxn ang="0">
                  <a:pos x="517" y="622"/>
                </a:cxn>
                <a:cxn ang="0">
                  <a:pos x="506" y="773"/>
                </a:cxn>
                <a:cxn ang="0">
                  <a:pos x="512" y="835"/>
                </a:cxn>
                <a:cxn ang="0">
                  <a:pos x="551" y="907"/>
                </a:cxn>
                <a:cxn ang="0">
                  <a:pos x="603" y="1013"/>
                </a:cxn>
                <a:cxn ang="0">
                  <a:pos x="617" y="1065"/>
                </a:cxn>
                <a:cxn ang="0">
                  <a:pos x="655" y="1155"/>
                </a:cxn>
                <a:cxn ang="0">
                  <a:pos x="749" y="1235"/>
                </a:cxn>
              </a:cxnLst>
              <a:rect l="0" t="0" r="r" b="b"/>
              <a:pathLst>
                <a:path w="1124" h="2019">
                  <a:moveTo>
                    <a:pt x="778" y="1252"/>
                  </a:moveTo>
                  <a:lnTo>
                    <a:pt x="793" y="1262"/>
                  </a:lnTo>
                  <a:lnTo>
                    <a:pt x="810" y="1271"/>
                  </a:lnTo>
                  <a:lnTo>
                    <a:pt x="827" y="1281"/>
                  </a:lnTo>
                  <a:lnTo>
                    <a:pt x="846" y="1293"/>
                  </a:lnTo>
                  <a:lnTo>
                    <a:pt x="866" y="1304"/>
                  </a:lnTo>
                  <a:lnTo>
                    <a:pt x="884" y="1317"/>
                  </a:lnTo>
                  <a:lnTo>
                    <a:pt x="902" y="1332"/>
                  </a:lnTo>
                  <a:lnTo>
                    <a:pt x="921" y="1347"/>
                  </a:lnTo>
                  <a:lnTo>
                    <a:pt x="939" y="1363"/>
                  </a:lnTo>
                  <a:lnTo>
                    <a:pt x="955" y="1382"/>
                  </a:lnTo>
                  <a:lnTo>
                    <a:pt x="972" y="1400"/>
                  </a:lnTo>
                  <a:lnTo>
                    <a:pt x="985" y="1421"/>
                  </a:lnTo>
                  <a:lnTo>
                    <a:pt x="997" y="1443"/>
                  </a:lnTo>
                  <a:lnTo>
                    <a:pt x="1007" y="1466"/>
                  </a:lnTo>
                  <a:lnTo>
                    <a:pt x="1014" y="1491"/>
                  </a:lnTo>
                  <a:lnTo>
                    <a:pt x="1019" y="1518"/>
                  </a:lnTo>
                  <a:lnTo>
                    <a:pt x="1022" y="1538"/>
                  </a:lnTo>
                  <a:lnTo>
                    <a:pt x="1028" y="1558"/>
                  </a:lnTo>
                  <a:lnTo>
                    <a:pt x="1035" y="1574"/>
                  </a:lnTo>
                  <a:lnTo>
                    <a:pt x="1043" y="1589"/>
                  </a:lnTo>
                  <a:lnTo>
                    <a:pt x="1061" y="1614"/>
                  </a:lnTo>
                  <a:lnTo>
                    <a:pt x="1082" y="1634"/>
                  </a:lnTo>
                  <a:lnTo>
                    <a:pt x="1101" y="1649"/>
                  </a:lnTo>
                  <a:lnTo>
                    <a:pt x="1116" y="1664"/>
                  </a:lnTo>
                  <a:lnTo>
                    <a:pt x="1124" y="1680"/>
                  </a:lnTo>
                  <a:lnTo>
                    <a:pt x="1123" y="1702"/>
                  </a:lnTo>
                  <a:lnTo>
                    <a:pt x="1110" y="1732"/>
                  </a:lnTo>
                  <a:lnTo>
                    <a:pt x="1083" y="1773"/>
                  </a:lnTo>
                  <a:lnTo>
                    <a:pt x="1061" y="1801"/>
                  </a:lnTo>
                  <a:lnTo>
                    <a:pt x="1038" y="1824"/>
                  </a:lnTo>
                  <a:lnTo>
                    <a:pt x="1014" y="1842"/>
                  </a:lnTo>
                  <a:lnTo>
                    <a:pt x="991" y="1856"/>
                  </a:lnTo>
                  <a:lnTo>
                    <a:pt x="967" y="1868"/>
                  </a:lnTo>
                  <a:lnTo>
                    <a:pt x="944" y="1877"/>
                  </a:lnTo>
                  <a:lnTo>
                    <a:pt x="921" y="1883"/>
                  </a:lnTo>
                  <a:lnTo>
                    <a:pt x="898" y="1887"/>
                  </a:lnTo>
                  <a:lnTo>
                    <a:pt x="876" y="1892"/>
                  </a:lnTo>
                  <a:lnTo>
                    <a:pt x="855" y="1895"/>
                  </a:lnTo>
                  <a:lnTo>
                    <a:pt x="837" y="1898"/>
                  </a:lnTo>
                  <a:lnTo>
                    <a:pt x="818" y="1902"/>
                  </a:lnTo>
                  <a:lnTo>
                    <a:pt x="802" y="1907"/>
                  </a:lnTo>
                  <a:lnTo>
                    <a:pt x="788" y="1914"/>
                  </a:lnTo>
                  <a:lnTo>
                    <a:pt x="777" y="1922"/>
                  </a:lnTo>
                  <a:lnTo>
                    <a:pt x="768" y="1934"/>
                  </a:lnTo>
                  <a:lnTo>
                    <a:pt x="766" y="1936"/>
                  </a:lnTo>
                  <a:lnTo>
                    <a:pt x="764" y="1939"/>
                  </a:lnTo>
                  <a:lnTo>
                    <a:pt x="763" y="1943"/>
                  </a:lnTo>
                  <a:lnTo>
                    <a:pt x="762" y="1945"/>
                  </a:lnTo>
                  <a:lnTo>
                    <a:pt x="745" y="1982"/>
                  </a:lnTo>
                  <a:lnTo>
                    <a:pt x="730" y="2006"/>
                  </a:lnTo>
                  <a:lnTo>
                    <a:pt x="715" y="2018"/>
                  </a:lnTo>
                  <a:lnTo>
                    <a:pt x="698" y="2019"/>
                  </a:lnTo>
                  <a:lnTo>
                    <a:pt x="682" y="2012"/>
                  </a:lnTo>
                  <a:lnTo>
                    <a:pt x="664" y="1996"/>
                  </a:lnTo>
                  <a:lnTo>
                    <a:pt x="642" y="1975"/>
                  </a:lnTo>
                  <a:lnTo>
                    <a:pt x="617" y="1950"/>
                  </a:lnTo>
                  <a:lnTo>
                    <a:pt x="598" y="1932"/>
                  </a:lnTo>
                  <a:lnTo>
                    <a:pt x="576" y="1914"/>
                  </a:lnTo>
                  <a:lnTo>
                    <a:pt x="554" y="1894"/>
                  </a:lnTo>
                  <a:lnTo>
                    <a:pt x="530" y="1872"/>
                  </a:lnTo>
                  <a:lnTo>
                    <a:pt x="507" y="1849"/>
                  </a:lnTo>
                  <a:lnTo>
                    <a:pt x="484" y="1823"/>
                  </a:lnTo>
                  <a:lnTo>
                    <a:pt x="461" y="1795"/>
                  </a:lnTo>
                  <a:lnTo>
                    <a:pt x="440" y="1765"/>
                  </a:lnTo>
                  <a:lnTo>
                    <a:pt x="426" y="1741"/>
                  </a:lnTo>
                  <a:lnTo>
                    <a:pt x="415" y="1718"/>
                  </a:lnTo>
                  <a:lnTo>
                    <a:pt x="406" y="1694"/>
                  </a:lnTo>
                  <a:lnTo>
                    <a:pt x="399" y="1668"/>
                  </a:lnTo>
                  <a:lnTo>
                    <a:pt x="394" y="1643"/>
                  </a:lnTo>
                  <a:lnTo>
                    <a:pt x="392" y="1618"/>
                  </a:lnTo>
                  <a:lnTo>
                    <a:pt x="391" y="1590"/>
                  </a:lnTo>
                  <a:lnTo>
                    <a:pt x="393" y="1561"/>
                  </a:lnTo>
                  <a:lnTo>
                    <a:pt x="401" y="1506"/>
                  </a:lnTo>
                  <a:lnTo>
                    <a:pt x="409" y="1467"/>
                  </a:lnTo>
                  <a:lnTo>
                    <a:pt x="414" y="1435"/>
                  </a:lnTo>
                  <a:lnTo>
                    <a:pt x="408" y="1401"/>
                  </a:lnTo>
                  <a:lnTo>
                    <a:pt x="402" y="1385"/>
                  </a:lnTo>
                  <a:lnTo>
                    <a:pt x="395" y="1368"/>
                  </a:lnTo>
                  <a:lnTo>
                    <a:pt x="388" y="1350"/>
                  </a:lnTo>
                  <a:lnTo>
                    <a:pt x="380" y="1332"/>
                  </a:lnTo>
                  <a:lnTo>
                    <a:pt x="372" y="1314"/>
                  </a:lnTo>
                  <a:lnTo>
                    <a:pt x="363" y="1294"/>
                  </a:lnTo>
                  <a:lnTo>
                    <a:pt x="355" y="1276"/>
                  </a:lnTo>
                  <a:lnTo>
                    <a:pt x="346" y="1256"/>
                  </a:lnTo>
                  <a:lnTo>
                    <a:pt x="339" y="1240"/>
                  </a:lnTo>
                  <a:lnTo>
                    <a:pt x="332" y="1225"/>
                  </a:lnTo>
                  <a:lnTo>
                    <a:pt x="325" y="1209"/>
                  </a:lnTo>
                  <a:lnTo>
                    <a:pt x="318" y="1194"/>
                  </a:lnTo>
                  <a:lnTo>
                    <a:pt x="312" y="1179"/>
                  </a:lnTo>
                  <a:lnTo>
                    <a:pt x="307" y="1165"/>
                  </a:lnTo>
                  <a:lnTo>
                    <a:pt x="302" y="1152"/>
                  </a:lnTo>
                  <a:lnTo>
                    <a:pt x="299" y="1140"/>
                  </a:lnTo>
                  <a:lnTo>
                    <a:pt x="290" y="1114"/>
                  </a:lnTo>
                  <a:lnTo>
                    <a:pt x="281" y="1089"/>
                  </a:lnTo>
                  <a:lnTo>
                    <a:pt x="272" y="1061"/>
                  </a:lnTo>
                  <a:lnTo>
                    <a:pt x="266" y="1031"/>
                  </a:lnTo>
                  <a:lnTo>
                    <a:pt x="263" y="1002"/>
                  </a:lnTo>
                  <a:lnTo>
                    <a:pt x="260" y="974"/>
                  </a:lnTo>
                  <a:lnTo>
                    <a:pt x="259" y="944"/>
                  </a:lnTo>
                  <a:lnTo>
                    <a:pt x="264" y="913"/>
                  </a:lnTo>
                  <a:lnTo>
                    <a:pt x="269" y="885"/>
                  </a:lnTo>
                  <a:lnTo>
                    <a:pt x="266" y="865"/>
                  </a:lnTo>
                  <a:lnTo>
                    <a:pt x="258" y="851"/>
                  </a:lnTo>
                  <a:lnTo>
                    <a:pt x="245" y="843"/>
                  </a:lnTo>
                  <a:lnTo>
                    <a:pt x="228" y="839"/>
                  </a:lnTo>
                  <a:lnTo>
                    <a:pt x="207" y="836"/>
                  </a:lnTo>
                  <a:lnTo>
                    <a:pt x="183" y="834"/>
                  </a:lnTo>
                  <a:lnTo>
                    <a:pt x="158" y="833"/>
                  </a:lnTo>
                  <a:lnTo>
                    <a:pt x="143" y="832"/>
                  </a:lnTo>
                  <a:lnTo>
                    <a:pt x="128" y="830"/>
                  </a:lnTo>
                  <a:lnTo>
                    <a:pt x="113" y="827"/>
                  </a:lnTo>
                  <a:lnTo>
                    <a:pt x="97" y="824"/>
                  </a:lnTo>
                  <a:lnTo>
                    <a:pt x="81" y="820"/>
                  </a:lnTo>
                  <a:lnTo>
                    <a:pt x="66" y="815"/>
                  </a:lnTo>
                  <a:lnTo>
                    <a:pt x="52" y="808"/>
                  </a:lnTo>
                  <a:lnTo>
                    <a:pt x="38" y="800"/>
                  </a:lnTo>
                  <a:lnTo>
                    <a:pt x="27" y="790"/>
                  </a:lnTo>
                  <a:lnTo>
                    <a:pt x="16" y="780"/>
                  </a:lnTo>
                  <a:lnTo>
                    <a:pt x="8" y="767"/>
                  </a:lnTo>
                  <a:lnTo>
                    <a:pt x="3" y="754"/>
                  </a:lnTo>
                  <a:lnTo>
                    <a:pt x="0" y="736"/>
                  </a:lnTo>
                  <a:lnTo>
                    <a:pt x="0" y="718"/>
                  </a:lnTo>
                  <a:lnTo>
                    <a:pt x="3" y="697"/>
                  </a:lnTo>
                  <a:lnTo>
                    <a:pt x="10" y="674"/>
                  </a:lnTo>
                  <a:lnTo>
                    <a:pt x="13" y="668"/>
                  </a:lnTo>
                  <a:lnTo>
                    <a:pt x="21" y="651"/>
                  </a:lnTo>
                  <a:lnTo>
                    <a:pt x="33" y="627"/>
                  </a:lnTo>
                  <a:lnTo>
                    <a:pt x="51" y="597"/>
                  </a:lnTo>
                  <a:lnTo>
                    <a:pt x="74" y="563"/>
                  </a:lnTo>
                  <a:lnTo>
                    <a:pt x="100" y="531"/>
                  </a:lnTo>
                  <a:lnTo>
                    <a:pt x="133" y="501"/>
                  </a:lnTo>
                  <a:lnTo>
                    <a:pt x="169" y="476"/>
                  </a:lnTo>
                  <a:lnTo>
                    <a:pt x="189" y="467"/>
                  </a:lnTo>
                  <a:lnTo>
                    <a:pt x="209" y="459"/>
                  </a:lnTo>
                  <a:lnTo>
                    <a:pt x="228" y="453"/>
                  </a:lnTo>
                  <a:lnTo>
                    <a:pt x="248" y="448"/>
                  </a:lnTo>
                  <a:lnTo>
                    <a:pt x="266" y="444"/>
                  </a:lnTo>
                  <a:lnTo>
                    <a:pt x="285" y="441"/>
                  </a:lnTo>
                  <a:lnTo>
                    <a:pt x="303" y="438"/>
                  </a:lnTo>
                  <a:lnTo>
                    <a:pt x="320" y="435"/>
                  </a:lnTo>
                  <a:lnTo>
                    <a:pt x="337" y="433"/>
                  </a:lnTo>
                  <a:lnTo>
                    <a:pt x="353" y="430"/>
                  </a:lnTo>
                  <a:lnTo>
                    <a:pt x="368" y="426"/>
                  </a:lnTo>
                  <a:lnTo>
                    <a:pt x="381" y="422"/>
                  </a:lnTo>
                  <a:lnTo>
                    <a:pt x="394" y="415"/>
                  </a:lnTo>
                  <a:lnTo>
                    <a:pt x="407" y="408"/>
                  </a:lnTo>
                  <a:lnTo>
                    <a:pt x="417" y="397"/>
                  </a:lnTo>
                  <a:lnTo>
                    <a:pt x="426" y="386"/>
                  </a:lnTo>
                  <a:lnTo>
                    <a:pt x="441" y="357"/>
                  </a:lnTo>
                  <a:lnTo>
                    <a:pt x="453" y="321"/>
                  </a:lnTo>
                  <a:lnTo>
                    <a:pt x="462" y="281"/>
                  </a:lnTo>
                  <a:lnTo>
                    <a:pt x="471" y="238"/>
                  </a:lnTo>
                  <a:lnTo>
                    <a:pt x="482" y="193"/>
                  </a:lnTo>
                  <a:lnTo>
                    <a:pt x="494" y="151"/>
                  </a:lnTo>
                  <a:lnTo>
                    <a:pt x="511" y="109"/>
                  </a:lnTo>
                  <a:lnTo>
                    <a:pt x="532" y="74"/>
                  </a:lnTo>
                  <a:lnTo>
                    <a:pt x="538" y="67"/>
                  </a:lnTo>
                  <a:lnTo>
                    <a:pt x="544" y="60"/>
                  </a:lnTo>
                  <a:lnTo>
                    <a:pt x="550" y="54"/>
                  </a:lnTo>
                  <a:lnTo>
                    <a:pt x="556" y="48"/>
                  </a:lnTo>
                  <a:lnTo>
                    <a:pt x="562" y="43"/>
                  </a:lnTo>
                  <a:lnTo>
                    <a:pt x="568" y="38"/>
                  </a:lnTo>
                  <a:lnTo>
                    <a:pt x="575" y="34"/>
                  </a:lnTo>
                  <a:lnTo>
                    <a:pt x="582" y="30"/>
                  </a:lnTo>
                  <a:lnTo>
                    <a:pt x="595" y="23"/>
                  </a:lnTo>
                  <a:lnTo>
                    <a:pt x="607" y="18"/>
                  </a:lnTo>
                  <a:lnTo>
                    <a:pt x="620" y="14"/>
                  </a:lnTo>
                  <a:lnTo>
                    <a:pt x="633" y="9"/>
                  </a:lnTo>
                  <a:lnTo>
                    <a:pt x="647" y="7"/>
                  </a:lnTo>
                  <a:lnTo>
                    <a:pt x="660" y="5"/>
                  </a:lnTo>
                  <a:lnTo>
                    <a:pt x="673" y="3"/>
                  </a:lnTo>
                  <a:lnTo>
                    <a:pt x="686" y="2"/>
                  </a:lnTo>
                  <a:lnTo>
                    <a:pt x="698" y="1"/>
                  </a:lnTo>
                  <a:lnTo>
                    <a:pt x="711" y="1"/>
                  </a:lnTo>
                  <a:lnTo>
                    <a:pt x="723" y="1"/>
                  </a:lnTo>
                  <a:lnTo>
                    <a:pt x="734" y="1"/>
                  </a:lnTo>
                  <a:lnTo>
                    <a:pt x="745" y="1"/>
                  </a:lnTo>
                  <a:lnTo>
                    <a:pt x="754" y="1"/>
                  </a:lnTo>
                  <a:lnTo>
                    <a:pt x="763" y="0"/>
                  </a:lnTo>
                  <a:lnTo>
                    <a:pt x="771" y="0"/>
                  </a:lnTo>
                  <a:lnTo>
                    <a:pt x="788" y="2"/>
                  </a:lnTo>
                  <a:lnTo>
                    <a:pt x="788" y="10"/>
                  </a:lnTo>
                  <a:lnTo>
                    <a:pt x="777" y="24"/>
                  </a:lnTo>
                  <a:lnTo>
                    <a:pt x="756" y="43"/>
                  </a:lnTo>
                  <a:lnTo>
                    <a:pt x="731" y="64"/>
                  </a:lnTo>
                  <a:lnTo>
                    <a:pt x="704" y="91"/>
                  </a:lnTo>
                  <a:lnTo>
                    <a:pt x="680" y="119"/>
                  </a:lnTo>
                  <a:lnTo>
                    <a:pt x="663" y="149"/>
                  </a:lnTo>
                  <a:lnTo>
                    <a:pt x="649" y="182"/>
                  </a:lnTo>
                  <a:lnTo>
                    <a:pt x="634" y="221"/>
                  </a:lnTo>
                  <a:lnTo>
                    <a:pt x="617" y="265"/>
                  </a:lnTo>
                  <a:lnTo>
                    <a:pt x="599" y="310"/>
                  </a:lnTo>
                  <a:lnTo>
                    <a:pt x="580" y="355"/>
                  </a:lnTo>
                  <a:lnTo>
                    <a:pt x="560" y="399"/>
                  </a:lnTo>
                  <a:lnTo>
                    <a:pt x="539" y="439"/>
                  </a:lnTo>
                  <a:lnTo>
                    <a:pt x="517" y="475"/>
                  </a:lnTo>
                  <a:lnTo>
                    <a:pt x="500" y="502"/>
                  </a:lnTo>
                  <a:lnTo>
                    <a:pt x="491" y="523"/>
                  </a:lnTo>
                  <a:lnTo>
                    <a:pt x="486" y="539"/>
                  </a:lnTo>
                  <a:lnTo>
                    <a:pt x="489" y="551"/>
                  </a:lnTo>
                  <a:lnTo>
                    <a:pt x="493" y="563"/>
                  </a:lnTo>
                  <a:lnTo>
                    <a:pt x="500" y="576"/>
                  </a:lnTo>
                  <a:lnTo>
                    <a:pt x="508" y="592"/>
                  </a:lnTo>
                  <a:lnTo>
                    <a:pt x="516" y="614"/>
                  </a:lnTo>
                  <a:lnTo>
                    <a:pt x="516" y="616"/>
                  </a:lnTo>
                  <a:lnTo>
                    <a:pt x="517" y="619"/>
                  </a:lnTo>
                  <a:lnTo>
                    <a:pt x="517" y="622"/>
                  </a:lnTo>
                  <a:lnTo>
                    <a:pt x="519" y="624"/>
                  </a:lnTo>
                  <a:lnTo>
                    <a:pt x="520" y="673"/>
                  </a:lnTo>
                  <a:lnTo>
                    <a:pt x="513" y="724"/>
                  </a:lnTo>
                  <a:lnTo>
                    <a:pt x="506" y="773"/>
                  </a:lnTo>
                  <a:lnTo>
                    <a:pt x="507" y="819"/>
                  </a:lnTo>
                  <a:lnTo>
                    <a:pt x="508" y="825"/>
                  </a:lnTo>
                  <a:lnTo>
                    <a:pt x="511" y="831"/>
                  </a:lnTo>
                  <a:lnTo>
                    <a:pt x="512" y="835"/>
                  </a:lnTo>
                  <a:lnTo>
                    <a:pt x="514" y="841"/>
                  </a:lnTo>
                  <a:lnTo>
                    <a:pt x="524" y="861"/>
                  </a:lnTo>
                  <a:lnTo>
                    <a:pt x="537" y="884"/>
                  </a:lnTo>
                  <a:lnTo>
                    <a:pt x="551" y="907"/>
                  </a:lnTo>
                  <a:lnTo>
                    <a:pt x="565" y="932"/>
                  </a:lnTo>
                  <a:lnTo>
                    <a:pt x="579" y="959"/>
                  </a:lnTo>
                  <a:lnTo>
                    <a:pt x="591" y="985"/>
                  </a:lnTo>
                  <a:lnTo>
                    <a:pt x="603" y="1013"/>
                  </a:lnTo>
                  <a:lnTo>
                    <a:pt x="611" y="1039"/>
                  </a:lnTo>
                  <a:lnTo>
                    <a:pt x="613" y="1047"/>
                  </a:lnTo>
                  <a:lnTo>
                    <a:pt x="615" y="1057"/>
                  </a:lnTo>
                  <a:lnTo>
                    <a:pt x="617" y="1065"/>
                  </a:lnTo>
                  <a:lnTo>
                    <a:pt x="619" y="1074"/>
                  </a:lnTo>
                  <a:lnTo>
                    <a:pt x="626" y="1103"/>
                  </a:lnTo>
                  <a:lnTo>
                    <a:pt x="638" y="1130"/>
                  </a:lnTo>
                  <a:lnTo>
                    <a:pt x="655" y="1155"/>
                  </a:lnTo>
                  <a:lnTo>
                    <a:pt x="674" y="1178"/>
                  </a:lnTo>
                  <a:lnTo>
                    <a:pt x="696" y="1198"/>
                  </a:lnTo>
                  <a:lnTo>
                    <a:pt x="721" y="1218"/>
                  </a:lnTo>
                  <a:lnTo>
                    <a:pt x="749" y="1235"/>
                  </a:lnTo>
                  <a:lnTo>
                    <a:pt x="778" y="1252"/>
                  </a:lnTo>
                  <a:close/>
                </a:path>
              </a:pathLst>
            </a:custGeom>
            <a:solidFill>
              <a:srgbClr val="F2E8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06" name="Freeform 110"/>
            <p:cNvSpPr>
              <a:spLocks/>
            </p:cNvSpPr>
            <p:nvPr/>
          </p:nvSpPr>
          <p:spPr bwMode="auto">
            <a:xfrm>
              <a:off x="724" y="2335"/>
              <a:ext cx="555" cy="1006"/>
            </a:xfrm>
            <a:custGeom>
              <a:avLst/>
              <a:gdLst/>
              <a:ahLst/>
              <a:cxnLst>
                <a:cxn ang="0">
                  <a:pos x="818" y="1284"/>
                </a:cxn>
                <a:cxn ang="0">
                  <a:pos x="893" y="1334"/>
                </a:cxn>
                <a:cxn ang="0">
                  <a:pos x="961" y="1399"/>
                </a:cxn>
                <a:cxn ang="0">
                  <a:pos x="1005" y="1488"/>
                </a:cxn>
                <a:cxn ang="0">
                  <a:pos x="1025" y="1570"/>
                </a:cxn>
                <a:cxn ang="0">
                  <a:pos x="1088" y="1647"/>
                </a:cxn>
                <a:cxn ang="0">
                  <a:pos x="1096" y="1728"/>
                </a:cxn>
                <a:cxn ang="0">
                  <a:pos x="1001" y="1837"/>
                </a:cxn>
                <a:cxn ang="0">
                  <a:pos x="909" y="1880"/>
                </a:cxn>
                <a:cxn ang="0">
                  <a:pos x="828" y="1895"/>
                </a:cxn>
                <a:cxn ang="0">
                  <a:pos x="771" y="1919"/>
                </a:cxn>
                <a:cxn ang="0">
                  <a:pos x="757" y="1939"/>
                </a:cxn>
                <a:cxn ang="0">
                  <a:pos x="707" y="2010"/>
                </a:cxn>
                <a:cxn ang="0">
                  <a:pos x="638" y="1966"/>
                </a:cxn>
                <a:cxn ang="0">
                  <a:pos x="551" y="1883"/>
                </a:cxn>
                <a:cxn ang="0">
                  <a:pos x="461" y="1784"/>
                </a:cxn>
                <a:cxn ang="0">
                  <a:pos x="411" y="1682"/>
                </a:cxn>
                <a:cxn ang="0">
                  <a:pos x="400" y="1578"/>
                </a:cxn>
                <a:cxn ang="0">
                  <a:pos x="417" y="1423"/>
                </a:cxn>
                <a:cxn ang="0">
                  <a:pos x="389" y="1339"/>
                </a:cxn>
                <a:cxn ang="0">
                  <a:pos x="353" y="1266"/>
                </a:cxn>
                <a:cxn ang="0">
                  <a:pos x="323" y="1201"/>
                </a:cxn>
                <a:cxn ang="0">
                  <a:pos x="302" y="1142"/>
                </a:cxn>
                <a:cxn ang="0">
                  <a:pos x="274" y="1050"/>
                </a:cxn>
                <a:cxn ang="0">
                  <a:pos x="261" y="934"/>
                </a:cxn>
                <a:cxn ang="0">
                  <a:pos x="252" y="844"/>
                </a:cxn>
                <a:cxn ang="0">
                  <a:pos x="178" y="825"/>
                </a:cxn>
                <a:cxn ang="0">
                  <a:pos x="108" y="819"/>
                </a:cxn>
                <a:cxn ang="0">
                  <a:pos x="48" y="800"/>
                </a:cxn>
                <a:cxn ang="0">
                  <a:pos x="7" y="761"/>
                </a:cxn>
                <a:cxn ang="0">
                  <a:pos x="4" y="693"/>
                </a:cxn>
                <a:cxn ang="0">
                  <a:pos x="33" y="624"/>
                </a:cxn>
                <a:cxn ang="0">
                  <a:pos x="131" y="503"/>
                </a:cxn>
                <a:cxn ang="0">
                  <a:pos x="227" y="456"/>
                </a:cxn>
                <a:cxn ang="0">
                  <a:pos x="300" y="441"/>
                </a:cxn>
                <a:cxn ang="0">
                  <a:pos x="364" y="429"/>
                </a:cxn>
                <a:cxn ang="0">
                  <a:pos x="412" y="400"/>
                </a:cxn>
                <a:cxn ang="0">
                  <a:pos x="458" y="285"/>
                </a:cxn>
                <a:cxn ang="0">
                  <a:pos x="507" y="116"/>
                </a:cxn>
                <a:cxn ang="0">
                  <a:pos x="544" y="59"/>
                </a:cxn>
                <a:cxn ang="0">
                  <a:pos x="568" y="40"/>
                </a:cxn>
                <a:cxn ang="0">
                  <a:pos x="610" y="16"/>
                </a:cxn>
                <a:cxn ang="0">
                  <a:pos x="661" y="5"/>
                </a:cxn>
                <a:cxn ang="0">
                  <a:pos x="710" y="2"/>
                </a:cxn>
                <a:cxn ang="0">
                  <a:pos x="751" y="0"/>
                </a:cxn>
                <a:cxn ang="0">
                  <a:pos x="769" y="22"/>
                </a:cxn>
                <a:cxn ang="0">
                  <a:pos x="673" y="118"/>
                </a:cxn>
                <a:cxn ang="0">
                  <a:pos x="609" y="264"/>
                </a:cxn>
                <a:cxn ang="0">
                  <a:pos x="530" y="438"/>
                </a:cxn>
                <a:cxn ang="0">
                  <a:pos x="478" y="539"/>
                </a:cxn>
                <a:cxn ang="0">
                  <a:pos x="500" y="592"/>
                </a:cxn>
                <a:cxn ang="0">
                  <a:pos x="510" y="621"/>
                </a:cxn>
                <a:cxn ang="0">
                  <a:pos x="509" y="699"/>
                </a:cxn>
                <a:cxn ang="0">
                  <a:pos x="497" y="797"/>
                </a:cxn>
                <a:cxn ang="0">
                  <a:pos x="504" y="835"/>
                </a:cxn>
                <a:cxn ang="0">
                  <a:pos x="544" y="907"/>
                </a:cxn>
                <a:cxn ang="0">
                  <a:pos x="597" y="1013"/>
                </a:cxn>
                <a:cxn ang="0">
                  <a:pos x="610" y="1065"/>
                </a:cxn>
                <a:cxn ang="0">
                  <a:pos x="646" y="1156"/>
                </a:cxn>
                <a:cxn ang="0">
                  <a:pos x="740" y="1239"/>
                </a:cxn>
              </a:cxnLst>
              <a:rect l="0" t="0" r="r" b="b"/>
              <a:pathLst>
                <a:path w="1109" h="2011">
                  <a:moveTo>
                    <a:pt x="768" y="1256"/>
                  </a:moveTo>
                  <a:lnTo>
                    <a:pt x="783" y="1264"/>
                  </a:lnTo>
                  <a:lnTo>
                    <a:pt x="801" y="1274"/>
                  </a:lnTo>
                  <a:lnTo>
                    <a:pt x="818" y="1284"/>
                  </a:lnTo>
                  <a:lnTo>
                    <a:pt x="836" y="1294"/>
                  </a:lnTo>
                  <a:lnTo>
                    <a:pt x="855" y="1307"/>
                  </a:lnTo>
                  <a:lnTo>
                    <a:pt x="873" y="1320"/>
                  </a:lnTo>
                  <a:lnTo>
                    <a:pt x="893" y="1334"/>
                  </a:lnTo>
                  <a:lnTo>
                    <a:pt x="911" y="1347"/>
                  </a:lnTo>
                  <a:lnTo>
                    <a:pt x="929" y="1364"/>
                  </a:lnTo>
                  <a:lnTo>
                    <a:pt x="946" y="1381"/>
                  </a:lnTo>
                  <a:lnTo>
                    <a:pt x="961" y="1399"/>
                  </a:lnTo>
                  <a:lnTo>
                    <a:pt x="975" y="1420"/>
                  </a:lnTo>
                  <a:lnTo>
                    <a:pt x="987" y="1441"/>
                  </a:lnTo>
                  <a:lnTo>
                    <a:pt x="997" y="1464"/>
                  </a:lnTo>
                  <a:lnTo>
                    <a:pt x="1005" y="1488"/>
                  </a:lnTo>
                  <a:lnTo>
                    <a:pt x="1009" y="1515"/>
                  </a:lnTo>
                  <a:lnTo>
                    <a:pt x="1014" y="1535"/>
                  </a:lnTo>
                  <a:lnTo>
                    <a:pt x="1020" y="1553"/>
                  </a:lnTo>
                  <a:lnTo>
                    <a:pt x="1025" y="1570"/>
                  </a:lnTo>
                  <a:lnTo>
                    <a:pt x="1032" y="1585"/>
                  </a:lnTo>
                  <a:lnTo>
                    <a:pt x="1051" y="1612"/>
                  </a:lnTo>
                  <a:lnTo>
                    <a:pt x="1069" y="1632"/>
                  </a:lnTo>
                  <a:lnTo>
                    <a:pt x="1088" y="1647"/>
                  </a:lnTo>
                  <a:lnTo>
                    <a:pt x="1101" y="1661"/>
                  </a:lnTo>
                  <a:lnTo>
                    <a:pt x="1109" y="1677"/>
                  </a:lnTo>
                  <a:lnTo>
                    <a:pt x="1108" y="1699"/>
                  </a:lnTo>
                  <a:lnTo>
                    <a:pt x="1096" y="1728"/>
                  </a:lnTo>
                  <a:lnTo>
                    <a:pt x="1069" y="1768"/>
                  </a:lnTo>
                  <a:lnTo>
                    <a:pt x="1047" y="1796"/>
                  </a:lnTo>
                  <a:lnTo>
                    <a:pt x="1024" y="1819"/>
                  </a:lnTo>
                  <a:lnTo>
                    <a:pt x="1001" y="1837"/>
                  </a:lnTo>
                  <a:lnTo>
                    <a:pt x="978" y="1852"/>
                  </a:lnTo>
                  <a:lnTo>
                    <a:pt x="955" y="1864"/>
                  </a:lnTo>
                  <a:lnTo>
                    <a:pt x="932" y="1873"/>
                  </a:lnTo>
                  <a:lnTo>
                    <a:pt x="909" y="1880"/>
                  </a:lnTo>
                  <a:lnTo>
                    <a:pt x="887" y="1884"/>
                  </a:lnTo>
                  <a:lnTo>
                    <a:pt x="866" y="1889"/>
                  </a:lnTo>
                  <a:lnTo>
                    <a:pt x="847" y="1892"/>
                  </a:lnTo>
                  <a:lnTo>
                    <a:pt x="828" y="1895"/>
                  </a:lnTo>
                  <a:lnTo>
                    <a:pt x="811" y="1899"/>
                  </a:lnTo>
                  <a:lnTo>
                    <a:pt x="795" y="1904"/>
                  </a:lnTo>
                  <a:lnTo>
                    <a:pt x="782" y="1910"/>
                  </a:lnTo>
                  <a:lnTo>
                    <a:pt x="771" y="1919"/>
                  </a:lnTo>
                  <a:lnTo>
                    <a:pt x="761" y="1929"/>
                  </a:lnTo>
                  <a:lnTo>
                    <a:pt x="760" y="1933"/>
                  </a:lnTo>
                  <a:lnTo>
                    <a:pt x="758" y="1935"/>
                  </a:lnTo>
                  <a:lnTo>
                    <a:pt x="757" y="1939"/>
                  </a:lnTo>
                  <a:lnTo>
                    <a:pt x="754" y="1942"/>
                  </a:lnTo>
                  <a:lnTo>
                    <a:pt x="737" y="1978"/>
                  </a:lnTo>
                  <a:lnTo>
                    <a:pt x="722" y="2000"/>
                  </a:lnTo>
                  <a:lnTo>
                    <a:pt x="707" y="2010"/>
                  </a:lnTo>
                  <a:lnTo>
                    <a:pt x="692" y="2011"/>
                  </a:lnTo>
                  <a:lnTo>
                    <a:pt x="677" y="2003"/>
                  </a:lnTo>
                  <a:lnTo>
                    <a:pt x="659" y="1988"/>
                  </a:lnTo>
                  <a:lnTo>
                    <a:pt x="638" y="1966"/>
                  </a:lnTo>
                  <a:lnTo>
                    <a:pt x="613" y="1941"/>
                  </a:lnTo>
                  <a:lnTo>
                    <a:pt x="594" y="1922"/>
                  </a:lnTo>
                  <a:lnTo>
                    <a:pt x="572" y="1904"/>
                  </a:lnTo>
                  <a:lnTo>
                    <a:pt x="551" y="1883"/>
                  </a:lnTo>
                  <a:lnTo>
                    <a:pt x="527" y="1861"/>
                  </a:lnTo>
                  <a:lnTo>
                    <a:pt x="504" y="1838"/>
                  </a:lnTo>
                  <a:lnTo>
                    <a:pt x="483" y="1812"/>
                  </a:lnTo>
                  <a:lnTo>
                    <a:pt x="461" y="1784"/>
                  </a:lnTo>
                  <a:lnTo>
                    <a:pt x="441" y="1753"/>
                  </a:lnTo>
                  <a:lnTo>
                    <a:pt x="428" y="1729"/>
                  </a:lnTo>
                  <a:lnTo>
                    <a:pt x="418" y="1706"/>
                  </a:lnTo>
                  <a:lnTo>
                    <a:pt x="411" y="1682"/>
                  </a:lnTo>
                  <a:lnTo>
                    <a:pt x="405" y="1656"/>
                  </a:lnTo>
                  <a:lnTo>
                    <a:pt x="401" y="1631"/>
                  </a:lnTo>
                  <a:lnTo>
                    <a:pt x="400" y="1606"/>
                  </a:lnTo>
                  <a:lnTo>
                    <a:pt x="400" y="1578"/>
                  </a:lnTo>
                  <a:lnTo>
                    <a:pt x="401" y="1549"/>
                  </a:lnTo>
                  <a:lnTo>
                    <a:pt x="408" y="1496"/>
                  </a:lnTo>
                  <a:lnTo>
                    <a:pt x="415" y="1457"/>
                  </a:lnTo>
                  <a:lnTo>
                    <a:pt x="417" y="1423"/>
                  </a:lnTo>
                  <a:lnTo>
                    <a:pt x="410" y="1389"/>
                  </a:lnTo>
                  <a:lnTo>
                    <a:pt x="403" y="1373"/>
                  </a:lnTo>
                  <a:lnTo>
                    <a:pt x="396" y="1357"/>
                  </a:lnTo>
                  <a:lnTo>
                    <a:pt x="389" y="1339"/>
                  </a:lnTo>
                  <a:lnTo>
                    <a:pt x="381" y="1321"/>
                  </a:lnTo>
                  <a:lnTo>
                    <a:pt x="372" y="1303"/>
                  </a:lnTo>
                  <a:lnTo>
                    <a:pt x="363" y="1284"/>
                  </a:lnTo>
                  <a:lnTo>
                    <a:pt x="353" y="1266"/>
                  </a:lnTo>
                  <a:lnTo>
                    <a:pt x="344" y="1246"/>
                  </a:lnTo>
                  <a:lnTo>
                    <a:pt x="337" y="1231"/>
                  </a:lnTo>
                  <a:lnTo>
                    <a:pt x="330" y="1216"/>
                  </a:lnTo>
                  <a:lnTo>
                    <a:pt x="323" y="1201"/>
                  </a:lnTo>
                  <a:lnTo>
                    <a:pt x="318" y="1186"/>
                  </a:lnTo>
                  <a:lnTo>
                    <a:pt x="311" y="1171"/>
                  </a:lnTo>
                  <a:lnTo>
                    <a:pt x="306" y="1156"/>
                  </a:lnTo>
                  <a:lnTo>
                    <a:pt x="302" y="1142"/>
                  </a:lnTo>
                  <a:lnTo>
                    <a:pt x="297" y="1130"/>
                  </a:lnTo>
                  <a:lnTo>
                    <a:pt x="289" y="1104"/>
                  </a:lnTo>
                  <a:lnTo>
                    <a:pt x="281" y="1078"/>
                  </a:lnTo>
                  <a:lnTo>
                    <a:pt x="274" y="1050"/>
                  </a:lnTo>
                  <a:lnTo>
                    <a:pt x="269" y="1021"/>
                  </a:lnTo>
                  <a:lnTo>
                    <a:pt x="266" y="993"/>
                  </a:lnTo>
                  <a:lnTo>
                    <a:pt x="262" y="964"/>
                  </a:lnTo>
                  <a:lnTo>
                    <a:pt x="261" y="934"/>
                  </a:lnTo>
                  <a:lnTo>
                    <a:pt x="264" y="903"/>
                  </a:lnTo>
                  <a:lnTo>
                    <a:pt x="266" y="876"/>
                  </a:lnTo>
                  <a:lnTo>
                    <a:pt x="261" y="858"/>
                  </a:lnTo>
                  <a:lnTo>
                    <a:pt x="252" y="844"/>
                  </a:lnTo>
                  <a:lnTo>
                    <a:pt x="239" y="836"/>
                  </a:lnTo>
                  <a:lnTo>
                    <a:pt x="221" y="830"/>
                  </a:lnTo>
                  <a:lnTo>
                    <a:pt x="201" y="828"/>
                  </a:lnTo>
                  <a:lnTo>
                    <a:pt x="178" y="825"/>
                  </a:lnTo>
                  <a:lnTo>
                    <a:pt x="153" y="824"/>
                  </a:lnTo>
                  <a:lnTo>
                    <a:pt x="138" y="823"/>
                  </a:lnTo>
                  <a:lnTo>
                    <a:pt x="123" y="821"/>
                  </a:lnTo>
                  <a:lnTo>
                    <a:pt x="108" y="819"/>
                  </a:lnTo>
                  <a:lnTo>
                    <a:pt x="92" y="815"/>
                  </a:lnTo>
                  <a:lnTo>
                    <a:pt x="77" y="812"/>
                  </a:lnTo>
                  <a:lnTo>
                    <a:pt x="62" y="806"/>
                  </a:lnTo>
                  <a:lnTo>
                    <a:pt x="48" y="800"/>
                  </a:lnTo>
                  <a:lnTo>
                    <a:pt x="35" y="792"/>
                  </a:lnTo>
                  <a:lnTo>
                    <a:pt x="24" y="784"/>
                  </a:lnTo>
                  <a:lnTo>
                    <a:pt x="15" y="772"/>
                  </a:lnTo>
                  <a:lnTo>
                    <a:pt x="7" y="761"/>
                  </a:lnTo>
                  <a:lnTo>
                    <a:pt x="2" y="747"/>
                  </a:lnTo>
                  <a:lnTo>
                    <a:pt x="0" y="731"/>
                  </a:lnTo>
                  <a:lnTo>
                    <a:pt x="0" y="713"/>
                  </a:lnTo>
                  <a:lnTo>
                    <a:pt x="4" y="693"/>
                  </a:lnTo>
                  <a:lnTo>
                    <a:pt x="11" y="670"/>
                  </a:lnTo>
                  <a:lnTo>
                    <a:pt x="13" y="664"/>
                  </a:lnTo>
                  <a:lnTo>
                    <a:pt x="22" y="648"/>
                  </a:lnTo>
                  <a:lnTo>
                    <a:pt x="33" y="624"/>
                  </a:lnTo>
                  <a:lnTo>
                    <a:pt x="50" y="595"/>
                  </a:lnTo>
                  <a:lnTo>
                    <a:pt x="72" y="564"/>
                  </a:lnTo>
                  <a:lnTo>
                    <a:pt x="100" y="533"/>
                  </a:lnTo>
                  <a:lnTo>
                    <a:pt x="131" y="503"/>
                  </a:lnTo>
                  <a:lnTo>
                    <a:pt x="168" y="479"/>
                  </a:lnTo>
                  <a:lnTo>
                    <a:pt x="187" y="469"/>
                  </a:lnTo>
                  <a:lnTo>
                    <a:pt x="207" y="461"/>
                  </a:lnTo>
                  <a:lnTo>
                    <a:pt x="227" y="456"/>
                  </a:lnTo>
                  <a:lnTo>
                    <a:pt x="245" y="451"/>
                  </a:lnTo>
                  <a:lnTo>
                    <a:pt x="264" y="446"/>
                  </a:lnTo>
                  <a:lnTo>
                    <a:pt x="282" y="444"/>
                  </a:lnTo>
                  <a:lnTo>
                    <a:pt x="300" y="441"/>
                  </a:lnTo>
                  <a:lnTo>
                    <a:pt x="318" y="438"/>
                  </a:lnTo>
                  <a:lnTo>
                    <a:pt x="334" y="436"/>
                  </a:lnTo>
                  <a:lnTo>
                    <a:pt x="349" y="432"/>
                  </a:lnTo>
                  <a:lnTo>
                    <a:pt x="364" y="429"/>
                  </a:lnTo>
                  <a:lnTo>
                    <a:pt x="378" y="424"/>
                  </a:lnTo>
                  <a:lnTo>
                    <a:pt x="390" y="418"/>
                  </a:lnTo>
                  <a:lnTo>
                    <a:pt x="402" y="411"/>
                  </a:lnTo>
                  <a:lnTo>
                    <a:pt x="412" y="400"/>
                  </a:lnTo>
                  <a:lnTo>
                    <a:pt x="421" y="389"/>
                  </a:lnTo>
                  <a:lnTo>
                    <a:pt x="436" y="360"/>
                  </a:lnTo>
                  <a:lnTo>
                    <a:pt x="448" y="324"/>
                  </a:lnTo>
                  <a:lnTo>
                    <a:pt x="458" y="285"/>
                  </a:lnTo>
                  <a:lnTo>
                    <a:pt x="468" y="242"/>
                  </a:lnTo>
                  <a:lnTo>
                    <a:pt x="478" y="199"/>
                  </a:lnTo>
                  <a:lnTo>
                    <a:pt x="491" y="156"/>
                  </a:lnTo>
                  <a:lnTo>
                    <a:pt x="507" y="116"/>
                  </a:lnTo>
                  <a:lnTo>
                    <a:pt x="527" y="79"/>
                  </a:lnTo>
                  <a:lnTo>
                    <a:pt x="533" y="72"/>
                  </a:lnTo>
                  <a:lnTo>
                    <a:pt x="538" y="66"/>
                  </a:lnTo>
                  <a:lnTo>
                    <a:pt x="544" y="59"/>
                  </a:lnTo>
                  <a:lnTo>
                    <a:pt x="549" y="53"/>
                  </a:lnTo>
                  <a:lnTo>
                    <a:pt x="556" y="49"/>
                  </a:lnTo>
                  <a:lnTo>
                    <a:pt x="562" y="43"/>
                  </a:lnTo>
                  <a:lnTo>
                    <a:pt x="568" y="40"/>
                  </a:lnTo>
                  <a:lnTo>
                    <a:pt x="575" y="35"/>
                  </a:lnTo>
                  <a:lnTo>
                    <a:pt x="586" y="28"/>
                  </a:lnTo>
                  <a:lnTo>
                    <a:pt x="598" y="22"/>
                  </a:lnTo>
                  <a:lnTo>
                    <a:pt x="610" y="16"/>
                  </a:lnTo>
                  <a:lnTo>
                    <a:pt x="623" y="13"/>
                  </a:lnTo>
                  <a:lnTo>
                    <a:pt x="636" y="10"/>
                  </a:lnTo>
                  <a:lnTo>
                    <a:pt x="648" y="7"/>
                  </a:lnTo>
                  <a:lnTo>
                    <a:pt x="661" y="5"/>
                  </a:lnTo>
                  <a:lnTo>
                    <a:pt x="674" y="4"/>
                  </a:lnTo>
                  <a:lnTo>
                    <a:pt x="686" y="3"/>
                  </a:lnTo>
                  <a:lnTo>
                    <a:pt x="698" y="3"/>
                  </a:lnTo>
                  <a:lnTo>
                    <a:pt x="710" y="2"/>
                  </a:lnTo>
                  <a:lnTo>
                    <a:pt x="721" y="2"/>
                  </a:lnTo>
                  <a:lnTo>
                    <a:pt x="731" y="2"/>
                  </a:lnTo>
                  <a:lnTo>
                    <a:pt x="742" y="2"/>
                  </a:lnTo>
                  <a:lnTo>
                    <a:pt x="751" y="0"/>
                  </a:lnTo>
                  <a:lnTo>
                    <a:pt x="759" y="0"/>
                  </a:lnTo>
                  <a:lnTo>
                    <a:pt x="779" y="2"/>
                  </a:lnTo>
                  <a:lnTo>
                    <a:pt x="780" y="8"/>
                  </a:lnTo>
                  <a:lnTo>
                    <a:pt x="769" y="22"/>
                  </a:lnTo>
                  <a:lnTo>
                    <a:pt x="749" y="41"/>
                  </a:lnTo>
                  <a:lnTo>
                    <a:pt x="723" y="64"/>
                  </a:lnTo>
                  <a:lnTo>
                    <a:pt x="697" y="89"/>
                  </a:lnTo>
                  <a:lnTo>
                    <a:pt x="673" y="118"/>
                  </a:lnTo>
                  <a:lnTo>
                    <a:pt x="655" y="148"/>
                  </a:lnTo>
                  <a:lnTo>
                    <a:pt x="642" y="181"/>
                  </a:lnTo>
                  <a:lnTo>
                    <a:pt x="627" y="220"/>
                  </a:lnTo>
                  <a:lnTo>
                    <a:pt x="609" y="264"/>
                  </a:lnTo>
                  <a:lnTo>
                    <a:pt x="591" y="309"/>
                  </a:lnTo>
                  <a:lnTo>
                    <a:pt x="571" y="354"/>
                  </a:lnTo>
                  <a:lnTo>
                    <a:pt x="551" y="398"/>
                  </a:lnTo>
                  <a:lnTo>
                    <a:pt x="530" y="438"/>
                  </a:lnTo>
                  <a:lnTo>
                    <a:pt x="508" y="474"/>
                  </a:lnTo>
                  <a:lnTo>
                    <a:pt x="491" y="502"/>
                  </a:lnTo>
                  <a:lnTo>
                    <a:pt x="481" y="522"/>
                  </a:lnTo>
                  <a:lnTo>
                    <a:pt x="478" y="539"/>
                  </a:lnTo>
                  <a:lnTo>
                    <a:pt x="480" y="551"/>
                  </a:lnTo>
                  <a:lnTo>
                    <a:pt x="485" y="563"/>
                  </a:lnTo>
                  <a:lnTo>
                    <a:pt x="492" y="575"/>
                  </a:lnTo>
                  <a:lnTo>
                    <a:pt x="500" y="592"/>
                  </a:lnTo>
                  <a:lnTo>
                    <a:pt x="508" y="613"/>
                  </a:lnTo>
                  <a:lnTo>
                    <a:pt x="509" y="616"/>
                  </a:lnTo>
                  <a:lnTo>
                    <a:pt x="509" y="618"/>
                  </a:lnTo>
                  <a:lnTo>
                    <a:pt x="510" y="621"/>
                  </a:lnTo>
                  <a:lnTo>
                    <a:pt x="510" y="624"/>
                  </a:lnTo>
                  <a:lnTo>
                    <a:pt x="512" y="648"/>
                  </a:lnTo>
                  <a:lnTo>
                    <a:pt x="511" y="672"/>
                  </a:lnTo>
                  <a:lnTo>
                    <a:pt x="509" y="699"/>
                  </a:lnTo>
                  <a:lnTo>
                    <a:pt x="504" y="724"/>
                  </a:lnTo>
                  <a:lnTo>
                    <a:pt x="501" y="749"/>
                  </a:lnTo>
                  <a:lnTo>
                    <a:pt x="497" y="774"/>
                  </a:lnTo>
                  <a:lnTo>
                    <a:pt x="497" y="797"/>
                  </a:lnTo>
                  <a:lnTo>
                    <a:pt x="500" y="819"/>
                  </a:lnTo>
                  <a:lnTo>
                    <a:pt x="501" y="824"/>
                  </a:lnTo>
                  <a:lnTo>
                    <a:pt x="502" y="830"/>
                  </a:lnTo>
                  <a:lnTo>
                    <a:pt x="504" y="835"/>
                  </a:lnTo>
                  <a:lnTo>
                    <a:pt x="507" y="840"/>
                  </a:lnTo>
                  <a:lnTo>
                    <a:pt x="517" y="861"/>
                  </a:lnTo>
                  <a:lnTo>
                    <a:pt x="530" y="883"/>
                  </a:lnTo>
                  <a:lnTo>
                    <a:pt x="544" y="907"/>
                  </a:lnTo>
                  <a:lnTo>
                    <a:pt x="559" y="933"/>
                  </a:lnTo>
                  <a:lnTo>
                    <a:pt x="572" y="959"/>
                  </a:lnTo>
                  <a:lnTo>
                    <a:pt x="585" y="986"/>
                  </a:lnTo>
                  <a:lnTo>
                    <a:pt x="597" y="1013"/>
                  </a:lnTo>
                  <a:lnTo>
                    <a:pt x="605" y="1040"/>
                  </a:lnTo>
                  <a:lnTo>
                    <a:pt x="607" y="1048"/>
                  </a:lnTo>
                  <a:lnTo>
                    <a:pt x="608" y="1057"/>
                  </a:lnTo>
                  <a:lnTo>
                    <a:pt x="610" y="1065"/>
                  </a:lnTo>
                  <a:lnTo>
                    <a:pt x="612" y="1074"/>
                  </a:lnTo>
                  <a:lnTo>
                    <a:pt x="618" y="1103"/>
                  </a:lnTo>
                  <a:lnTo>
                    <a:pt x="630" y="1131"/>
                  </a:lnTo>
                  <a:lnTo>
                    <a:pt x="646" y="1156"/>
                  </a:lnTo>
                  <a:lnTo>
                    <a:pt x="666" y="1179"/>
                  </a:lnTo>
                  <a:lnTo>
                    <a:pt x="688" y="1201"/>
                  </a:lnTo>
                  <a:lnTo>
                    <a:pt x="713" y="1221"/>
                  </a:lnTo>
                  <a:lnTo>
                    <a:pt x="740" y="1239"/>
                  </a:lnTo>
                  <a:lnTo>
                    <a:pt x="768" y="1256"/>
                  </a:lnTo>
                  <a:close/>
                </a:path>
              </a:pathLst>
            </a:custGeom>
            <a:solidFill>
              <a:srgbClr val="EFE0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07" name="Freeform 111"/>
            <p:cNvSpPr>
              <a:spLocks/>
            </p:cNvSpPr>
            <p:nvPr/>
          </p:nvSpPr>
          <p:spPr bwMode="auto">
            <a:xfrm>
              <a:off x="726" y="2336"/>
              <a:ext cx="549" cy="1002"/>
            </a:xfrm>
            <a:custGeom>
              <a:avLst/>
              <a:gdLst/>
              <a:ahLst/>
              <a:cxnLst>
                <a:cxn ang="0">
                  <a:pos x="810" y="1287"/>
                </a:cxn>
                <a:cxn ang="0">
                  <a:pos x="884" y="1334"/>
                </a:cxn>
                <a:cxn ang="0">
                  <a:pos x="952" y="1399"/>
                </a:cxn>
                <a:cxn ang="0">
                  <a:pos x="996" y="1485"/>
                </a:cxn>
                <a:cxn ang="0">
                  <a:pos x="1018" y="1566"/>
                </a:cxn>
                <a:cxn ang="0">
                  <a:pos x="1076" y="1645"/>
                </a:cxn>
                <a:cxn ang="0">
                  <a:pos x="1083" y="1724"/>
                </a:cxn>
                <a:cxn ang="0">
                  <a:pos x="990" y="1832"/>
                </a:cxn>
                <a:cxn ang="0">
                  <a:pos x="900" y="1876"/>
                </a:cxn>
                <a:cxn ang="0">
                  <a:pos x="821" y="1892"/>
                </a:cxn>
                <a:cxn ang="0">
                  <a:pos x="766" y="1916"/>
                </a:cxn>
                <a:cxn ang="0">
                  <a:pos x="751" y="1934"/>
                </a:cxn>
                <a:cxn ang="0">
                  <a:pos x="704" y="2004"/>
                </a:cxn>
                <a:cxn ang="0">
                  <a:pos x="636" y="1957"/>
                </a:cxn>
                <a:cxn ang="0">
                  <a:pos x="551" y="1873"/>
                </a:cxn>
                <a:cxn ang="0">
                  <a:pos x="462" y="1772"/>
                </a:cxn>
                <a:cxn ang="0">
                  <a:pos x="417" y="1669"/>
                </a:cxn>
                <a:cxn ang="0">
                  <a:pos x="410" y="1565"/>
                </a:cxn>
                <a:cxn ang="0">
                  <a:pos x="423" y="1412"/>
                </a:cxn>
                <a:cxn ang="0">
                  <a:pos x="392" y="1328"/>
                </a:cxn>
                <a:cxn ang="0">
                  <a:pos x="356" y="1256"/>
                </a:cxn>
                <a:cxn ang="0">
                  <a:pos x="324" y="1192"/>
                </a:cxn>
                <a:cxn ang="0">
                  <a:pos x="302" y="1134"/>
                </a:cxn>
                <a:cxn ang="0">
                  <a:pos x="278" y="1040"/>
                </a:cxn>
                <a:cxn ang="0">
                  <a:pos x="265" y="924"/>
                </a:cxn>
                <a:cxn ang="0">
                  <a:pos x="249" y="836"/>
                </a:cxn>
                <a:cxn ang="0">
                  <a:pos x="174" y="817"/>
                </a:cxn>
                <a:cxn ang="0">
                  <a:pos x="105" y="810"/>
                </a:cxn>
                <a:cxn ang="0">
                  <a:pos x="46" y="792"/>
                </a:cxn>
                <a:cxn ang="0">
                  <a:pos x="7" y="754"/>
                </a:cxn>
                <a:cxn ang="0">
                  <a:pos x="5" y="689"/>
                </a:cxn>
                <a:cxn ang="0">
                  <a:pos x="35" y="623"/>
                </a:cxn>
                <a:cxn ang="0">
                  <a:pos x="133" y="506"/>
                </a:cxn>
                <a:cxn ang="0">
                  <a:pos x="227" y="458"/>
                </a:cxn>
                <a:cxn ang="0">
                  <a:pos x="300" y="443"/>
                </a:cxn>
                <a:cxn ang="0">
                  <a:pos x="362" y="431"/>
                </a:cxn>
                <a:cxn ang="0">
                  <a:pos x="410" y="402"/>
                </a:cxn>
                <a:cxn ang="0">
                  <a:pos x="456" y="289"/>
                </a:cxn>
                <a:cxn ang="0">
                  <a:pos x="504" y="121"/>
                </a:cxn>
                <a:cxn ang="0">
                  <a:pos x="541" y="65"/>
                </a:cxn>
                <a:cxn ang="0">
                  <a:pos x="562" y="43"/>
                </a:cxn>
                <a:cxn ang="0">
                  <a:pos x="640" y="10"/>
                </a:cxn>
                <a:cxn ang="0">
                  <a:pos x="731" y="1"/>
                </a:cxn>
                <a:cxn ang="0">
                  <a:pos x="763" y="20"/>
                </a:cxn>
                <a:cxn ang="0">
                  <a:pos x="667" y="117"/>
                </a:cxn>
                <a:cxn ang="0">
                  <a:pos x="603" y="262"/>
                </a:cxn>
                <a:cxn ang="0">
                  <a:pos x="522" y="438"/>
                </a:cxn>
                <a:cxn ang="0">
                  <a:pos x="471" y="538"/>
                </a:cxn>
                <a:cxn ang="0">
                  <a:pos x="494" y="592"/>
                </a:cxn>
                <a:cxn ang="0">
                  <a:pos x="504" y="621"/>
                </a:cxn>
                <a:cxn ang="0">
                  <a:pos x="503" y="698"/>
                </a:cxn>
                <a:cxn ang="0">
                  <a:pos x="491" y="797"/>
                </a:cxn>
                <a:cxn ang="0">
                  <a:pos x="499" y="835"/>
                </a:cxn>
                <a:cxn ang="0">
                  <a:pos x="539" y="908"/>
                </a:cxn>
                <a:cxn ang="0">
                  <a:pos x="591" y="1013"/>
                </a:cxn>
                <a:cxn ang="0">
                  <a:pos x="605" y="1064"/>
                </a:cxn>
                <a:cxn ang="0">
                  <a:pos x="641" y="1157"/>
                </a:cxn>
                <a:cxn ang="0">
                  <a:pos x="733" y="1242"/>
                </a:cxn>
              </a:cxnLst>
              <a:rect l="0" t="0" r="r" b="b"/>
              <a:pathLst>
                <a:path w="1097" h="2004">
                  <a:moveTo>
                    <a:pt x="761" y="1259"/>
                  </a:moveTo>
                  <a:lnTo>
                    <a:pt x="776" y="1267"/>
                  </a:lnTo>
                  <a:lnTo>
                    <a:pt x="792" y="1276"/>
                  </a:lnTo>
                  <a:lnTo>
                    <a:pt x="810" y="1287"/>
                  </a:lnTo>
                  <a:lnTo>
                    <a:pt x="828" y="1297"/>
                  </a:lnTo>
                  <a:lnTo>
                    <a:pt x="847" y="1309"/>
                  </a:lnTo>
                  <a:lnTo>
                    <a:pt x="866" y="1321"/>
                  </a:lnTo>
                  <a:lnTo>
                    <a:pt x="884" y="1334"/>
                  </a:lnTo>
                  <a:lnTo>
                    <a:pt x="902" y="1349"/>
                  </a:lnTo>
                  <a:lnTo>
                    <a:pt x="920" y="1364"/>
                  </a:lnTo>
                  <a:lnTo>
                    <a:pt x="937" y="1381"/>
                  </a:lnTo>
                  <a:lnTo>
                    <a:pt x="952" y="1399"/>
                  </a:lnTo>
                  <a:lnTo>
                    <a:pt x="966" y="1418"/>
                  </a:lnTo>
                  <a:lnTo>
                    <a:pt x="979" y="1439"/>
                  </a:lnTo>
                  <a:lnTo>
                    <a:pt x="989" y="1461"/>
                  </a:lnTo>
                  <a:lnTo>
                    <a:pt x="996" y="1485"/>
                  </a:lnTo>
                  <a:lnTo>
                    <a:pt x="1002" y="1510"/>
                  </a:lnTo>
                  <a:lnTo>
                    <a:pt x="1006" y="1531"/>
                  </a:lnTo>
                  <a:lnTo>
                    <a:pt x="1012" y="1548"/>
                  </a:lnTo>
                  <a:lnTo>
                    <a:pt x="1018" y="1566"/>
                  </a:lnTo>
                  <a:lnTo>
                    <a:pt x="1025" y="1581"/>
                  </a:lnTo>
                  <a:lnTo>
                    <a:pt x="1042" y="1609"/>
                  </a:lnTo>
                  <a:lnTo>
                    <a:pt x="1060" y="1630"/>
                  </a:lnTo>
                  <a:lnTo>
                    <a:pt x="1076" y="1645"/>
                  </a:lnTo>
                  <a:lnTo>
                    <a:pt x="1090" y="1659"/>
                  </a:lnTo>
                  <a:lnTo>
                    <a:pt x="1097" y="1675"/>
                  </a:lnTo>
                  <a:lnTo>
                    <a:pt x="1096" y="1695"/>
                  </a:lnTo>
                  <a:lnTo>
                    <a:pt x="1083" y="1724"/>
                  </a:lnTo>
                  <a:lnTo>
                    <a:pt x="1057" y="1763"/>
                  </a:lnTo>
                  <a:lnTo>
                    <a:pt x="1035" y="1790"/>
                  </a:lnTo>
                  <a:lnTo>
                    <a:pt x="1012" y="1813"/>
                  </a:lnTo>
                  <a:lnTo>
                    <a:pt x="990" y="1832"/>
                  </a:lnTo>
                  <a:lnTo>
                    <a:pt x="967" y="1847"/>
                  </a:lnTo>
                  <a:lnTo>
                    <a:pt x="944" y="1860"/>
                  </a:lnTo>
                  <a:lnTo>
                    <a:pt x="922" y="1869"/>
                  </a:lnTo>
                  <a:lnTo>
                    <a:pt x="900" y="1876"/>
                  </a:lnTo>
                  <a:lnTo>
                    <a:pt x="878" y="1880"/>
                  </a:lnTo>
                  <a:lnTo>
                    <a:pt x="859" y="1885"/>
                  </a:lnTo>
                  <a:lnTo>
                    <a:pt x="839" y="1888"/>
                  </a:lnTo>
                  <a:lnTo>
                    <a:pt x="821" y="1892"/>
                  </a:lnTo>
                  <a:lnTo>
                    <a:pt x="805" y="1896"/>
                  </a:lnTo>
                  <a:lnTo>
                    <a:pt x="790" y="1901"/>
                  </a:lnTo>
                  <a:lnTo>
                    <a:pt x="777" y="1908"/>
                  </a:lnTo>
                  <a:lnTo>
                    <a:pt x="766" y="1916"/>
                  </a:lnTo>
                  <a:lnTo>
                    <a:pt x="757" y="1926"/>
                  </a:lnTo>
                  <a:lnTo>
                    <a:pt x="755" y="1929"/>
                  </a:lnTo>
                  <a:lnTo>
                    <a:pt x="754" y="1932"/>
                  </a:lnTo>
                  <a:lnTo>
                    <a:pt x="751" y="1934"/>
                  </a:lnTo>
                  <a:lnTo>
                    <a:pt x="750" y="1938"/>
                  </a:lnTo>
                  <a:lnTo>
                    <a:pt x="733" y="1972"/>
                  </a:lnTo>
                  <a:lnTo>
                    <a:pt x="718" y="1993"/>
                  </a:lnTo>
                  <a:lnTo>
                    <a:pt x="704" y="2004"/>
                  </a:lnTo>
                  <a:lnTo>
                    <a:pt x="689" y="2004"/>
                  </a:lnTo>
                  <a:lnTo>
                    <a:pt x="674" y="1994"/>
                  </a:lnTo>
                  <a:lnTo>
                    <a:pt x="657" y="1978"/>
                  </a:lnTo>
                  <a:lnTo>
                    <a:pt x="636" y="1957"/>
                  </a:lnTo>
                  <a:lnTo>
                    <a:pt x="612" y="1931"/>
                  </a:lnTo>
                  <a:lnTo>
                    <a:pt x="594" y="1913"/>
                  </a:lnTo>
                  <a:lnTo>
                    <a:pt x="573" y="1893"/>
                  </a:lnTo>
                  <a:lnTo>
                    <a:pt x="551" y="1873"/>
                  </a:lnTo>
                  <a:lnTo>
                    <a:pt x="528" y="1851"/>
                  </a:lnTo>
                  <a:lnTo>
                    <a:pt x="505" y="1827"/>
                  </a:lnTo>
                  <a:lnTo>
                    <a:pt x="483" y="1801"/>
                  </a:lnTo>
                  <a:lnTo>
                    <a:pt x="462" y="1772"/>
                  </a:lnTo>
                  <a:lnTo>
                    <a:pt x="444" y="1741"/>
                  </a:lnTo>
                  <a:lnTo>
                    <a:pt x="432" y="1717"/>
                  </a:lnTo>
                  <a:lnTo>
                    <a:pt x="423" y="1692"/>
                  </a:lnTo>
                  <a:lnTo>
                    <a:pt x="417" y="1669"/>
                  </a:lnTo>
                  <a:lnTo>
                    <a:pt x="413" y="1644"/>
                  </a:lnTo>
                  <a:lnTo>
                    <a:pt x="410" y="1619"/>
                  </a:lnTo>
                  <a:lnTo>
                    <a:pt x="409" y="1592"/>
                  </a:lnTo>
                  <a:lnTo>
                    <a:pt x="410" y="1565"/>
                  </a:lnTo>
                  <a:lnTo>
                    <a:pt x="412" y="1536"/>
                  </a:lnTo>
                  <a:lnTo>
                    <a:pt x="417" y="1485"/>
                  </a:lnTo>
                  <a:lnTo>
                    <a:pt x="422" y="1446"/>
                  </a:lnTo>
                  <a:lnTo>
                    <a:pt x="423" y="1412"/>
                  </a:lnTo>
                  <a:lnTo>
                    <a:pt x="414" y="1378"/>
                  </a:lnTo>
                  <a:lnTo>
                    <a:pt x="407" y="1362"/>
                  </a:lnTo>
                  <a:lnTo>
                    <a:pt x="400" y="1346"/>
                  </a:lnTo>
                  <a:lnTo>
                    <a:pt x="392" y="1328"/>
                  </a:lnTo>
                  <a:lnTo>
                    <a:pt x="384" y="1311"/>
                  </a:lnTo>
                  <a:lnTo>
                    <a:pt x="375" y="1293"/>
                  </a:lnTo>
                  <a:lnTo>
                    <a:pt x="365" y="1274"/>
                  </a:lnTo>
                  <a:lnTo>
                    <a:pt x="356" y="1256"/>
                  </a:lnTo>
                  <a:lnTo>
                    <a:pt x="346" y="1237"/>
                  </a:lnTo>
                  <a:lnTo>
                    <a:pt x="338" y="1222"/>
                  </a:lnTo>
                  <a:lnTo>
                    <a:pt x="331" y="1207"/>
                  </a:lnTo>
                  <a:lnTo>
                    <a:pt x="324" y="1192"/>
                  </a:lnTo>
                  <a:lnTo>
                    <a:pt x="318" y="1177"/>
                  </a:lnTo>
                  <a:lnTo>
                    <a:pt x="312" y="1162"/>
                  </a:lnTo>
                  <a:lnTo>
                    <a:pt x="307" y="1147"/>
                  </a:lnTo>
                  <a:lnTo>
                    <a:pt x="302" y="1134"/>
                  </a:lnTo>
                  <a:lnTo>
                    <a:pt x="299" y="1120"/>
                  </a:lnTo>
                  <a:lnTo>
                    <a:pt x="291" y="1094"/>
                  </a:lnTo>
                  <a:lnTo>
                    <a:pt x="284" y="1068"/>
                  </a:lnTo>
                  <a:lnTo>
                    <a:pt x="278" y="1040"/>
                  </a:lnTo>
                  <a:lnTo>
                    <a:pt x="274" y="1011"/>
                  </a:lnTo>
                  <a:lnTo>
                    <a:pt x="271" y="983"/>
                  </a:lnTo>
                  <a:lnTo>
                    <a:pt x="267" y="954"/>
                  </a:lnTo>
                  <a:lnTo>
                    <a:pt x="265" y="924"/>
                  </a:lnTo>
                  <a:lnTo>
                    <a:pt x="265" y="894"/>
                  </a:lnTo>
                  <a:lnTo>
                    <a:pt x="265" y="869"/>
                  </a:lnTo>
                  <a:lnTo>
                    <a:pt x="259" y="850"/>
                  </a:lnTo>
                  <a:lnTo>
                    <a:pt x="249" y="836"/>
                  </a:lnTo>
                  <a:lnTo>
                    <a:pt x="235" y="827"/>
                  </a:lnTo>
                  <a:lnTo>
                    <a:pt x="217" y="822"/>
                  </a:lnTo>
                  <a:lnTo>
                    <a:pt x="197" y="819"/>
                  </a:lnTo>
                  <a:lnTo>
                    <a:pt x="174" y="817"/>
                  </a:lnTo>
                  <a:lnTo>
                    <a:pt x="150" y="816"/>
                  </a:lnTo>
                  <a:lnTo>
                    <a:pt x="135" y="814"/>
                  </a:lnTo>
                  <a:lnTo>
                    <a:pt x="120" y="812"/>
                  </a:lnTo>
                  <a:lnTo>
                    <a:pt x="105" y="810"/>
                  </a:lnTo>
                  <a:lnTo>
                    <a:pt x="90" y="807"/>
                  </a:lnTo>
                  <a:lnTo>
                    <a:pt x="75" y="803"/>
                  </a:lnTo>
                  <a:lnTo>
                    <a:pt x="60" y="798"/>
                  </a:lnTo>
                  <a:lnTo>
                    <a:pt x="46" y="792"/>
                  </a:lnTo>
                  <a:lnTo>
                    <a:pt x="35" y="786"/>
                  </a:lnTo>
                  <a:lnTo>
                    <a:pt x="23" y="776"/>
                  </a:lnTo>
                  <a:lnTo>
                    <a:pt x="14" y="767"/>
                  </a:lnTo>
                  <a:lnTo>
                    <a:pt x="7" y="754"/>
                  </a:lnTo>
                  <a:lnTo>
                    <a:pt x="2" y="742"/>
                  </a:lnTo>
                  <a:lnTo>
                    <a:pt x="0" y="726"/>
                  </a:lnTo>
                  <a:lnTo>
                    <a:pt x="1" y="708"/>
                  </a:lnTo>
                  <a:lnTo>
                    <a:pt x="5" y="689"/>
                  </a:lnTo>
                  <a:lnTo>
                    <a:pt x="13" y="667"/>
                  </a:lnTo>
                  <a:lnTo>
                    <a:pt x="15" y="661"/>
                  </a:lnTo>
                  <a:lnTo>
                    <a:pt x="22" y="646"/>
                  </a:lnTo>
                  <a:lnTo>
                    <a:pt x="35" y="623"/>
                  </a:lnTo>
                  <a:lnTo>
                    <a:pt x="52" y="595"/>
                  </a:lnTo>
                  <a:lnTo>
                    <a:pt x="74" y="564"/>
                  </a:lnTo>
                  <a:lnTo>
                    <a:pt x="100" y="534"/>
                  </a:lnTo>
                  <a:lnTo>
                    <a:pt x="133" y="506"/>
                  </a:lnTo>
                  <a:lnTo>
                    <a:pt x="169" y="481"/>
                  </a:lnTo>
                  <a:lnTo>
                    <a:pt x="189" y="472"/>
                  </a:lnTo>
                  <a:lnTo>
                    <a:pt x="209" y="464"/>
                  </a:lnTo>
                  <a:lnTo>
                    <a:pt x="227" y="458"/>
                  </a:lnTo>
                  <a:lnTo>
                    <a:pt x="246" y="453"/>
                  </a:lnTo>
                  <a:lnTo>
                    <a:pt x="264" y="449"/>
                  </a:lnTo>
                  <a:lnTo>
                    <a:pt x="282" y="446"/>
                  </a:lnTo>
                  <a:lnTo>
                    <a:pt x="300" y="443"/>
                  </a:lnTo>
                  <a:lnTo>
                    <a:pt x="316" y="441"/>
                  </a:lnTo>
                  <a:lnTo>
                    <a:pt x="332" y="438"/>
                  </a:lnTo>
                  <a:lnTo>
                    <a:pt x="347" y="434"/>
                  </a:lnTo>
                  <a:lnTo>
                    <a:pt x="362" y="431"/>
                  </a:lnTo>
                  <a:lnTo>
                    <a:pt x="376" y="426"/>
                  </a:lnTo>
                  <a:lnTo>
                    <a:pt x="388" y="419"/>
                  </a:lnTo>
                  <a:lnTo>
                    <a:pt x="400" y="412"/>
                  </a:lnTo>
                  <a:lnTo>
                    <a:pt x="410" y="402"/>
                  </a:lnTo>
                  <a:lnTo>
                    <a:pt x="420" y="390"/>
                  </a:lnTo>
                  <a:lnTo>
                    <a:pt x="435" y="363"/>
                  </a:lnTo>
                  <a:lnTo>
                    <a:pt x="446" y="328"/>
                  </a:lnTo>
                  <a:lnTo>
                    <a:pt x="456" y="289"/>
                  </a:lnTo>
                  <a:lnTo>
                    <a:pt x="466" y="247"/>
                  </a:lnTo>
                  <a:lnTo>
                    <a:pt x="476" y="204"/>
                  </a:lnTo>
                  <a:lnTo>
                    <a:pt x="489" y="161"/>
                  </a:lnTo>
                  <a:lnTo>
                    <a:pt x="504" y="121"/>
                  </a:lnTo>
                  <a:lnTo>
                    <a:pt x="524" y="85"/>
                  </a:lnTo>
                  <a:lnTo>
                    <a:pt x="530" y="78"/>
                  </a:lnTo>
                  <a:lnTo>
                    <a:pt x="535" y="71"/>
                  </a:lnTo>
                  <a:lnTo>
                    <a:pt x="541" y="65"/>
                  </a:lnTo>
                  <a:lnTo>
                    <a:pt x="546" y="58"/>
                  </a:lnTo>
                  <a:lnTo>
                    <a:pt x="551" y="54"/>
                  </a:lnTo>
                  <a:lnTo>
                    <a:pt x="557" y="48"/>
                  </a:lnTo>
                  <a:lnTo>
                    <a:pt x="562" y="43"/>
                  </a:lnTo>
                  <a:lnTo>
                    <a:pt x="568" y="39"/>
                  </a:lnTo>
                  <a:lnTo>
                    <a:pt x="591" y="26"/>
                  </a:lnTo>
                  <a:lnTo>
                    <a:pt x="614" y="16"/>
                  </a:lnTo>
                  <a:lnTo>
                    <a:pt x="640" y="10"/>
                  </a:lnTo>
                  <a:lnTo>
                    <a:pt x="664" y="5"/>
                  </a:lnTo>
                  <a:lnTo>
                    <a:pt x="688" y="3"/>
                  </a:lnTo>
                  <a:lnTo>
                    <a:pt x="710" y="2"/>
                  </a:lnTo>
                  <a:lnTo>
                    <a:pt x="731" y="1"/>
                  </a:lnTo>
                  <a:lnTo>
                    <a:pt x="748" y="0"/>
                  </a:lnTo>
                  <a:lnTo>
                    <a:pt x="770" y="0"/>
                  </a:lnTo>
                  <a:lnTo>
                    <a:pt x="773" y="7"/>
                  </a:lnTo>
                  <a:lnTo>
                    <a:pt x="763" y="20"/>
                  </a:lnTo>
                  <a:lnTo>
                    <a:pt x="743" y="39"/>
                  </a:lnTo>
                  <a:lnTo>
                    <a:pt x="718" y="62"/>
                  </a:lnTo>
                  <a:lnTo>
                    <a:pt x="692" y="88"/>
                  </a:lnTo>
                  <a:lnTo>
                    <a:pt x="667" y="117"/>
                  </a:lnTo>
                  <a:lnTo>
                    <a:pt x="650" y="147"/>
                  </a:lnTo>
                  <a:lnTo>
                    <a:pt x="636" y="181"/>
                  </a:lnTo>
                  <a:lnTo>
                    <a:pt x="620" y="220"/>
                  </a:lnTo>
                  <a:lnTo>
                    <a:pt x="603" y="262"/>
                  </a:lnTo>
                  <a:lnTo>
                    <a:pt x="584" y="308"/>
                  </a:lnTo>
                  <a:lnTo>
                    <a:pt x="564" y="353"/>
                  </a:lnTo>
                  <a:lnTo>
                    <a:pt x="543" y="397"/>
                  </a:lnTo>
                  <a:lnTo>
                    <a:pt x="522" y="438"/>
                  </a:lnTo>
                  <a:lnTo>
                    <a:pt x="500" y="473"/>
                  </a:lnTo>
                  <a:lnTo>
                    <a:pt x="484" y="501"/>
                  </a:lnTo>
                  <a:lnTo>
                    <a:pt x="475" y="522"/>
                  </a:lnTo>
                  <a:lnTo>
                    <a:pt x="471" y="538"/>
                  </a:lnTo>
                  <a:lnTo>
                    <a:pt x="474" y="550"/>
                  </a:lnTo>
                  <a:lnTo>
                    <a:pt x="478" y="562"/>
                  </a:lnTo>
                  <a:lnTo>
                    <a:pt x="486" y="576"/>
                  </a:lnTo>
                  <a:lnTo>
                    <a:pt x="494" y="592"/>
                  </a:lnTo>
                  <a:lnTo>
                    <a:pt x="501" y="613"/>
                  </a:lnTo>
                  <a:lnTo>
                    <a:pt x="503" y="615"/>
                  </a:lnTo>
                  <a:lnTo>
                    <a:pt x="504" y="617"/>
                  </a:lnTo>
                  <a:lnTo>
                    <a:pt x="504" y="621"/>
                  </a:lnTo>
                  <a:lnTo>
                    <a:pt x="505" y="623"/>
                  </a:lnTo>
                  <a:lnTo>
                    <a:pt x="507" y="647"/>
                  </a:lnTo>
                  <a:lnTo>
                    <a:pt x="506" y="673"/>
                  </a:lnTo>
                  <a:lnTo>
                    <a:pt x="503" y="698"/>
                  </a:lnTo>
                  <a:lnTo>
                    <a:pt x="499" y="723"/>
                  </a:lnTo>
                  <a:lnTo>
                    <a:pt x="494" y="749"/>
                  </a:lnTo>
                  <a:lnTo>
                    <a:pt x="492" y="774"/>
                  </a:lnTo>
                  <a:lnTo>
                    <a:pt x="491" y="797"/>
                  </a:lnTo>
                  <a:lnTo>
                    <a:pt x="494" y="819"/>
                  </a:lnTo>
                  <a:lnTo>
                    <a:pt x="496" y="825"/>
                  </a:lnTo>
                  <a:lnTo>
                    <a:pt x="497" y="829"/>
                  </a:lnTo>
                  <a:lnTo>
                    <a:pt x="499" y="835"/>
                  </a:lnTo>
                  <a:lnTo>
                    <a:pt x="501" y="841"/>
                  </a:lnTo>
                  <a:lnTo>
                    <a:pt x="512" y="862"/>
                  </a:lnTo>
                  <a:lnTo>
                    <a:pt x="524" y="884"/>
                  </a:lnTo>
                  <a:lnTo>
                    <a:pt x="539" y="908"/>
                  </a:lnTo>
                  <a:lnTo>
                    <a:pt x="553" y="933"/>
                  </a:lnTo>
                  <a:lnTo>
                    <a:pt x="567" y="958"/>
                  </a:lnTo>
                  <a:lnTo>
                    <a:pt x="580" y="986"/>
                  </a:lnTo>
                  <a:lnTo>
                    <a:pt x="591" y="1013"/>
                  </a:lnTo>
                  <a:lnTo>
                    <a:pt x="599" y="1039"/>
                  </a:lnTo>
                  <a:lnTo>
                    <a:pt x="602" y="1047"/>
                  </a:lnTo>
                  <a:lnTo>
                    <a:pt x="604" y="1056"/>
                  </a:lnTo>
                  <a:lnTo>
                    <a:pt x="605" y="1064"/>
                  </a:lnTo>
                  <a:lnTo>
                    <a:pt x="607" y="1074"/>
                  </a:lnTo>
                  <a:lnTo>
                    <a:pt x="614" y="1102"/>
                  </a:lnTo>
                  <a:lnTo>
                    <a:pt x="626" y="1130"/>
                  </a:lnTo>
                  <a:lnTo>
                    <a:pt x="641" y="1157"/>
                  </a:lnTo>
                  <a:lnTo>
                    <a:pt x="660" y="1180"/>
                  </a:lnTo>
                  <a:lnTo>
                    <a:pt x="681" y="1203"/>
                  </a:lnTo>
                  <a:lnTo>
                    <a:pt x="707" y="1223"/>
                  </a:lnTo>
                  <a:lnTo>
                    <a:pt x="733" y="1242"/>
                  </a:lnTo>
                  <a:lnTo>
                    <a:pt x="761" y="1259"/>
                  </a:lnTo>
                  <a:close/>
                </a:path>
              </a:pathLst>
            </a:custGeom>
            <a:solidFill>
              <a:srgbClr val="EAD8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08" name="Freeform 112"/>
            <p:cNvSpPr>
              <a:spLocks/>
            </p:cNvSpPr>
            <p:nvPr/>
          </p:nvSpPr>
          <p:spPr bwMode="auto">
            <a:xfrm>
              <a:off x="729" y="2337"/>
              <a:ext cx="541" cy="999"/>
            </a:xfrm>
            <a:custGeom>
              <a:avLst/>
              <a:gdLst/>
              <a:ahLst/>
              <a:cxnLst>
                <a:cxn ang="0">
                  <a:pos x="800" y="1293"/>
                </a:cxn>
                <a:cxn ang="0">
                  <a:pos x="872" y="1339"/>
                </a:cxn>
                <a:cxn ang="0">
                  <a:pos x="940" y="1401"/>
                </a:cxn>
                <a:cxn ang="0">
                  <a:pos x="985" y="1485"/>
                </a:cxn>
                <a:cxn ang="0">
                  <a:pos x="1007" y="1562"/>
                </a:cxn>
                <a:cxn ang="0">
                  <a:pos x="1064" y="1645"/>
                </a:cxn>
                <a:cxn ang="0">
                  <a:pos x="1067" y="1720"/>
                </a:cxn>
                <a:cxn ang="0">
                  <a:pos x="975" y="1830"/>
                </a:cxn>
                <a:cxn ang="0">
                  <a:pos x="887" y="1874"/>
                </a:cxn>
                <a:cxn ang="0">
                  <a:pos x="811" y="1892"/>
                </a:cxn>
                <a:cxn ang="0">
                  <a:pos x="758" y="1914"/>
                </a:cxn>
                <a:cxn ang="0">
                  <a:pos x="744" y="1933"/>
                </a:cxn>
                <a:cxn ang="0">
                  <a:pos x="697" y="1998"/>
                </a:cxn>
                <a:cxn ang="0">
                  <a:pos x="631" y="1950"/>
                </a:cxn>
                <a:cxn ang="0">
                  <a:pos x="547" y="1864"/>
                </a:cxn>
                <a:cxn ang="0">
                  <a:pos x="462" y="1763"/>
                </a:cxn>
                <a:cxn ang="0">
                  <a:pos x="417" y="1583"/>
                </a:cxn>
                <a:cxn ang="0">
                  <a:pos x="425" y="1405"/>
                </a:cxn>
                <a:cxn ang="0">
                  <a:pos x="392" y="1320"/>
                </a:cxn>
                <a:cxn ang="0">
                  <a:pos x="354" y="1248"/>
                </a:cxn>
                <a:cxn ang="0">
                  <a:pos x="321" y="1187"/>
                </a:cxn>
                <a:cxn ang="0">
                  <a:pos x="299" y="1127"/>
                </a:cxn>
                <a:cxn ang="0">
                  <a:pos x="279" y="1031"/>
                </a:cxn>
                <a:cxn ang="0">
                  <a:pos x="265" y="916"/>
                </a:cxn>
                <a:cxn ang="0">
                  <a:pos x="243" y="831"/>
                </a:cxn>
                <a:cxn ang="0">
                  <a:pos x="167" y="810"/>
                </a:cxn>
                <a:cxn ang="0">
                  <a:pos x="56" y="793"/>
                </a:cxn>
                <a:cxn ang="0">
                  <a:pos x="0" y="705"/>
                </a:cxn>
                <a:cxn ang="0">
                  <a:pos x="34" y="623"/>
                </a:cxn>
                <a:cxn ang="0">
                  <a:pos x="130" y="509"/>
                </a:cxn>
                <a:cxn ang="0">
                  <a:pos x="223" y="463"/>
                </a:cxn>
                <a:cxn ang="0">
                  <a:pos x="295" y="448"/>
                </a:cxn>
                <a:cxn ang="0">
                  <a:pos x="357" y="435"/>
                </a:cxn>
                <a:cxn ang="0">
                  <a:pos x="404" y="407"/>
                </a:cxn>
                <a:cxn ang="0">
                  <a:pos x="450" y="295"/>
                </a:cxn>
                <a:cxn ang="0">
                  <a:pos x="499" y="129"/>
                </a:cxn>
                <a:cxn ang="0">
                  <a:pos x="533" y="72"/>
                </a:cxn>
                <a:cxn ang="0">
                  <a:pos x="554" y="51"/>
                </a:cxn>
                <a:cxn ang="0">
                  <a:pos x="628" y="15"/>
                </a:cxn>
                <a:cxn ang="0">
                  <a:pos x="718" y="3"/>
                </a:cxn>
                <a:cxn ang="0">
                  <a:pos x="764" y="3"/>
                </a:cxn>
                <a:cxn ang="0">
                  <a:pos x="747" y="30"/>
                </a:cxn>
                <a:cxn ang="0">
                  <a:pos x="697" y="77"/>
                </a:cxn>
                <a:cxn ang="0">
                  <a:pos x="650" y="133"/>
                </a:cxn>
                <a:cxn ang="0">
                  <a:pos x="595" y="264"/>
                </a:cxn>
                <a:cxn ang="0">
                  <a:pos x="512" y="439"/>
                </a:cxn>
                <a:cxn ang="0">
                  <a:pos x="462" y="539"/>
                </a:cxn>
                <a:cxn ang="0">
                  <a:pos x="485" y="594"/>
                </a:cxn>
                <a:cxn ang="0">
                  <a:pos x="494" y="622"/>
                </a:cxn>
                <a:cxn ang="0">
                  <a:pos x="494" y="700"/>
                </a:cxn>
                <a:cxn ang="0">
                  <a:pos x="483" y="800"/>
                </a:cxn>
                <a:cxn ang="0">
                  <a:pos x="491" y="836"/>
                </a:cxn>
                <a:cxn ang="0">
                  <a:pos x="531" y="909"/>
                </a:cxn>
                <a:cxn ang="0">
                  <a:pos x="584" y="1015"/>
                </a:cxn>
                <a:cxn ang="0">
                  <a:pos x="598" y="1067"/>
                </a:cxn>
                <a:cxn ang="0">
                  <a:pos x="633" y="1159"/>
                </a:cxn>
                <a:cxn ang="0">
                  <a:pos x="724" y="1248"/>
                </a:cxn>
              </a:cxnLst>
              <a:rect l="0" t="0" r="r" b="b"/>
              <a:pathLst>
                <a:path w="1082" h="1998">
                  <a:moveTo>
                    <a:pt x="751" y="1265"/>
                  </a:moveTo>
                  <a:lnTo>
                    <a:pt x="766" y="1273"/>
                  </a:lnTo>
                  <a:lnTo>
                    <a:pt x="782" y="1282"/>
                  </a:lnTo>
                  <a:lnTo>
                    <a:pt x="800" y="1293"/>
                  </a:lnTo>
                  <a:lnTo>
                    <a:pt x="817" y="1303"/>
                  </a:lnTo>
                  <a:lnTo>
                    <a:pt x="835" y="1313"/>
                  </a:lnTo>
                  <a:lnTo>
                    <a:pt x="854" y="1326"/>
                  </a:lnTo>
                  <a:lnTo>
                    <a:pt x="872" y="1339"/>
                  </a:lnTo>
                  <a:lnTo>
                    <a:pt x="891" y="1353"/>
                  </a:lnTo>
                  <a:lnTo>
                    <a:pt x="908" y="1368"/>
                  </a:lnTo>
                  <a:lnTo>
                    <a:pt x="925" y="1384"/>
                  </a:lnTo>
                  <a:lnTo>
                    <a:pt x="940" y="1401"/>
                  </a:lnTo>
                  <a:lnTo>
                    <a:pt x="954" y="1419"/>
                  </a:lnTo>
                  <a:lnTo>
                    <a:pt x="967" y="1440"/>
                  </a:lnTo>
                  <a:lnTo>
                    <a:pt x="977" y="1462"/>
                  </a:lnTo>
                  <a:lnTo>
                    <a:pt x="985" y="1485"/>
                  </a:lnTo>
                  <a:lnTo>
                    <a:pt x="991" y="1509"/>
                  </a:lnTo>
                  <a:lnTo>
                    <a:pt x="996" y="1529"/>
                  </a:lnTo>
                  <a:lnTo>
                    <a:pt x="1000" y="1546"/>
                  </a:lnTo>
                  <a:lnTo>
                    <a:pt x="1007" y="1562"/>
                  </a:lnTo>
                  <a:lnTo>
                    <a:pt x="1013" y="1579"/>
                  </a:lnTo>
                  <a:lnTo>
                    <a:pt x="1029" y="1608"/>
                  </a:lnTo>
                  <a:lnTo>
                    <a:pt x="1047" y="1630"/>
                  </a:lnTo>
                  <a:lnTo>
                    <a:pt x="1064" y="1645"/>
                  </a:lnTo>
                  <a:lnTo>
                    <a:pt x="1076" y="1659"/>
                  </a:lnTo>
                  <a:lnTo>
                    <a:pt x="1082" y="1674"/>
                  </a:lnTo>
                  <a:lnTo>
                    <a:pt x="1081" y="1693"/>
                  </a:lnTo>
                  <a:lnTo>
                    <a:pt x="1067" y="1720"/>
                  </a:lnTo>
                  <a:lnTo>
                    <a:pt x="1042" y="1759"/>
                  </a:lnTo>
                  <a:lnTo>
                    <a:pt x="1020" y="1787"/>
                  </a:lnTo>
                  <a:lnTo>
                    <a:pt x="998" y="1810"/>
                  </a:lnTo>
                  <a:lnTo>
                    <a:pt x="975" y="1830"/>
                  </a:lnTo>
                  <a:lnTo>
                    <a:pt x="953" y="1845"/>
                  </a:lnTo>
                  <a:lnTo>
                    <a:pt x="930" y="1857"/>
                  </a:lnTo>
                  <a:lnTo>
                    <a:pt x="908" y="1867"/>
                  </a:lnTo>
                  <a:lnTo>
                    <a:pt x="887" y="1874"/>
                  </a:lnTo>
                  <a:lnTo>
                    <a:pt x="866" y="1879"/>
                  </a:lnTo>
                  <a:lnTo>
                    <a:pt x="847" y="1884"/>
                  </a:lnTo>
                  <a:lnTo>
                    <a:pt x="828" y="1887"/>
                  </a:lnTo>
                  <a:lnTo>
                    <a:pt x="811" y="1892"/>
                  </a:lnTo>
                  <a:lnTo>
                    <a:pt x="795" y="1895"/>
                  </a:lnTo>
                  <a:lnTo>
                    <a:pt x="781" y="1900"/>
                  </a:lnTo>
                  <a:lnTo>
                    <a:pt x="769" y="1906"/>
                  </a:lnTo>
                  <a:lnTo>
                    <a:pt x="758" y="1914"/>
                  </a:lnTo>
                  <a:lnTo>
                    <a:pt x="749" y="1924"/>
                  </a:lnTo>
                  <a:lnTo>
                    <a:pt x="748" y="1927"/>
                  </a:lnTo>
                  <a:lnTo>
                    <a:pt x="745" y="1930"/>
                  </a:lnTo>
                  <a:lnTo>
                    <a:pt x="744" y="1933"/>
                  </a:lnTo>
                  <a:lnTo>
                    <a:pt x="743" y="1936"/>
                  </a:lnTo>
                  <a:lnTo>
                    <a:pt x="726" y="1968"/>
                  </a:lnTo>
                  <a:lnTo>
                    <a:pt x="711" y="1989"/>
                  </a:lnTo>
                  <a:lnTo>
                    <a:pt x="697" y="1998"/>
                  </a:lnTo>
                  <a:lnTo>
                    <a:pt x="683" y="1997"/>
                  </a:lnTo>
                  <a:lnTo>
                    <a:pt x="668" y="1988"/>
                  </a:lnTo>
                  <a:lnTo>
                    <a:pt x="652" y="1971"/>
                  </a:lnTo>
                  <a:lnTo>
                    <a:pt x="631" y="1950"/>
                  </a:lnTo>
                  <a:lnTo>
                    <a:pt x="608" y="1923"/>
                  </a:lnTo>
                  <a:lnTo>
                    <a:pt x="589" y="1903"/>
                  </a:lnTo>
                  <a:lnTo>
                    <a:pt x="568" y="1885"/>
                  </a:lnTo>
                  <a:lnTo>
                    <a:pt x="547" y="1864"/>
                  </a:lnTo>
                  <a:lnTo>
                    <a:pt x="524" y="1842"/>
                  </a:lnTo>
                  <a:lnTo>
                    <a:pt x="502" y="1818"/>
                  </a:lnTo>
                  <a:lnTo>
                    <a:pt x="482" y="1793"/>
                  </a:lnTo>
                  <a:lnTo>
                    <a:pt x="462" y="1763"/>
                  </a:lnTo>
                  <a:lnTo>
                    <a:pt x="444" y="1731"/>
                  </a:lnTo>
                  <a:lnTo>
                    <a:pt x="425" y="1682"/>
                  </a:lnTo>
                  <a:lnTo>
                    <a:pt x="418" y="1635"/>
                  </a:lnTo>
                  <a:lnTo>
                    <a:pt x="417" y="1583"/>
                  </a:lnTo>
                  <a:lnTo>
                    <a:pt x="419" y="1526"/>
                  </a:lnTo>
                  <a:lnTo>
                    <a:pt x="423" y="1476"/>
                  </a:lnTo>
                  <a:lnTo>
                    <a:pt x="426" y="1438"/>
                  </a:lnTo>
                  <a:lnTo>
                    <a:pt x="425" y="1405"/>
                  </a:lnTo>
                  <a:lnTo>
                    <a:pt x="415" y="1369"/>
                  </a:lnTo>
                  <a:lnTo>
                    <a:pt x="408" y="1354"/>
                  </a:lnTo>
                  <a:lnTo>
                    <a:pt x="400" y="1337"/>
                  </a:lnTo>
                  <a:lnTo>
                    <a:pt x="392" y="1320"/>
                  </a:lnTo>
                  <a:lnTo>
                    <a:pt x="382" y="1302"/>
                  </a:lnTo>
                  <a:lnTo>
                    <a:pt x="373" y="1285"/>
                  </a:lnTo>
                  <a:lnTo>
                    <a:pt x="364" y="1266"/>
                  </a:lnTo>
                  <a:lnTo>
                    <a:pt x="354" y="1248"/>
                  </a:lnTo>
                  <a:lnTo>
                    <a:pt x="343" y="1229"/>
                  </a:lnTo>
                  <a:lnTo>
                    <a:pt x="335" y="1216"/>
                  </a:lnTo>
                  <a:lnTo>
                    <a:pt x="328" y="1201"/>
                  </a:lnTo>
                  <a:lnTo>
                    <a:pt x="321" y="1187"/>
                  </a:lnTo>
                  <a:lnTo>
                    <a:pt x="316" y="1171"/>
                  </a:lnTo>
                  <a:lnTo>
                    <a:pt x="310" y="1156"/>
                  </a:lnTo>
                  <a:lnTo>
                    <a:pt x="304" y="1141"/>
                  </a:lnTo>
                  <a:lnTo>
                    <a:pt x="299" y="1127"/>
                  </a:lnTo>
                  <a:lnTo>
                    <a:pt x="296" y="1113"/>
                  </a:lnTo>
                  <a:lnTo>
                    <a:pt x="289" y="1088"/>
                  </a:lnTo>
                  <a:lnTo>
                    <a:pt x="283" y="1060"/>
                  </a:lnTo>
                  <a:lnTo>
                    <a:pt x="279" y="1031"/>
                  </a:lnTo>
                  <a:lnTo>
                    <a:pt x="276" y="1002"/>
                  </a:lnTo>
                  <a:lnTo>
                    <a:pt x="274" y="974"/>
                  </a:lnTo>
                  <a:lnTo>
                    <a:pt x="270" y="945"/>
                  </a:lnTo>
                  <a:lnTo>
                    <a:pt x="265" y="916"/>
                  </a:lnTo>
                  <a:lnTo>
                    <a:pt x="264" y="886"/>
                  </a:lnTo>
                  <a:lnTo>
                    <a:pt x="261" y="862"/>
                  </a:lnTo>
                  <a:lnTo>
                    <a:pt x="255" y="843"/>
                  </a:lnTo>
                  <a:lnTo>
                    <a:pt x="243" y="831"/>
                  </a:lnTo>
                  <a:lnTo>
                    <a:pt x="228" y="821"/>
                  </a:lnTo>
                  <a:lnTo>
                    <a:pt x="210" y="816"/>
                  </a:lnTo>
                  <a:lnTo>
                    <a:pt x="190" y="812"/>
                  </a:lnTo>
                  <a:lnTo>
                    <a:pt x="167" y="810"/>
                  </a:lnTo>
                  <a:lnTo>
                    <a:pt x="144" y="809"/>
                  </a:lnTo>
                  <a:lnTo>
                    <a:pt x="115" y="805"/>
                  </a:lnTo>
                  <a:lnTo>
                    <a:pt x="84" y="801"/>
                  </a:lnTo>
                  <a:lnTo>
                    <a:pt x="56" y="793"/>
                  </a:lnTo>
                  <a:lnTo>
                    <a:pt x="31" y="780"/>
                  </a:lnTo>
                  <a:lnTo>
                    <a:pt x="11" y="762"/>
                  </a:lnTo>
                  <a:lnTo>
                    <a:pt x="1" y="737"/>
                  </a:lnTo>
                  <a:lnTo>
                    <a:pt x="0" y="705"/>
                  </a:lnTo>
                  <a:lnTo>
                    <a:pt x="13" y="665"/>
                  </a:lnTo>
                  <a:lnTo>
                    <a:pt x="15" y="659"/>
                  </a:lnTo>
                  <a:lnTo>
                    <a:pt x="22" y="645"/>
                  </a:lnTo>
                  <a:lnTo>
                    <a:pt x="34" y="623"/>
                  </a:lnTo>
                  <a:lnTo>
                    <a:pt x="51" y="596"/>
                  </a:lnTo>
                  <a:lnTo>
                    <a:pt x="72" y="567"/>
                  </a:lnTo>
                  <a:lnTo>
                    <a:pt x="99" y="537"/>
                  </a:lnTo>
                  <a:lnTo>
                    <a:pt x="130" y="509"/>
                  </a:lnTo>
                  <a:lnTo>
                    <a:pt x="167" y="486"/>
                  </a:lnTo>
                  <a:lnTo>
                    <a:pt x="187" y="477"/>
                  </a:lnTo>
                  <a:lnTo>
                    <a:pt x="205" y="469"/>
                  </a:lnTo>
                  <a:lnTo>
                    <a:pt x="223" y="463"/>
                  </a:lnTo>
                  <a:lnTo>
                    <a:pt x="243" y="457"/>
                  </a:lnTo>
                  <a:lnTo>
                    <a:pt x="260" y="454"/>
                  </a:lnTo>
                  <a:lnTo>
                    <a:pt x="279" y="450"/>
                  </a:lnTo>
                  <a:lnTo>
                    <a:pt x="295" y="448"/>
                  </a:lnTo>
                  <a:lnTo>
                    <a:pt x="312" y="445"/>
                  </a:lnTo>
                  <a:lnTo>
                    <a:pt x="328" y="442"/>
                  </a:lnTo>
                  <a:lnTo>
                    <a:pt x="343" y="439"/>
                  </a:lnTo>
                  <a:lnTo>
                    <a:pt x="357" y="435"/>
                  </a:lnTo>
                  <a:lnTo>
                    <a:pt x="371" y="430"/>
                  </a:lnTo>
                  <a:lnTo>
                    <a:pt x="382" y="424"/>
                  </a:lnTo>
                  <a:lnTo>
                    <a:pt x="394" y="416"/>
                  </a:lnTo>
                  <a:lnTo>
                    <a:pt x="404" y="407"/>
                  </a:lnTo>
                  <a:lnTo>
                    <a:pt x="414" y="395"/>
                  </a:lnTo>
                  <a:lnTo>
                    <a:pt x="429" y="367"/>
                  </a:lnTo>
                  <a:lnTo>
                    <a:pt x="440" y="333"/>
                  </a:lnTo>
                  <a:lnTo>
                    <a:pt x="450" y="295"/>
                  </a:lnTo>
                  <a:lnTo>
                    <a:pt x="461" y="253"/>
                  </a:lnTo>
                  <a:lnTo>
                    <a:pt x="471" y="211"/>
                  </a:lnTo>
                  <a:lnTo>
                    <a:pt x="484" y="169"/>
                  </a:lnTo>
                  <a:lnTo>
                    <a:pt x="499" y="129"/>
                  </a:lnTo>
                  <a:lnTo>
                    <a:pt x="518" y="92"/>
                  </a:lnTo>
                  <a:lnTo>
                    <a:pt x="523" y="85"/>
                  </a:lnTo>
                  <a:lnTo>
                    <a:pt x="528" y="79"/>
                  </a:lnTo>
                  <a:lnTo>
                    <a:pt x="533" y="72"/>
                  </a:lnTo>
                  <a:lnTo>
                    <a:pt x="538" y="67"/>
                  </a:lnTo>
                  <a:lnTo>
                    <a:pt x="544" y="61"/>
                  </a:lnTo>
                  <a:lnTo>
                    <a:pt x="548" y="56"/>
                  </a:lnTo>
                  <a:lnTo>
                    <a:pt x="554" y="51"/>
                  </a:lnTo>
                  <a:lnTo>
                    <a:pt x="560" y="46"/>
                  </a:lnTo>
                  <a:lnTo>
                    <a:pt x="581" y="32"/>
                  </a:lnTo>
                  <a:lnTo>
                    <a:pt x="604" y="22"/>
                  </a:lnTo>
                  <a:lnTo>
                    <a:pt x="628" y="15"/>
                  </a:lnTo>
                  <a:lnTo>
                    <a:pt x="651" y="9"/>
                  </a:lnTo>
                  <a:lnTo>
                    <a:pt x="675" y="7"/>
                  </a:lnTo>
                  <a:lnTo>
                    <a:pt x="697" y="4"/>
                  </a:lnTo>
                  <a:lnTo>
                    <a:pt x="718" y="3"/>
                  </a:lnTo>
                  <a:lnTo>
                    <a:pt x="735" y="1"/>
                  </a:lnTo>
                  <a:lnTo>
                    <a:pt x="750" y="0"/>
                  </a:lnTo>
                  <a:lnTo>
                    <a:pt x="759" y="1"/>
                  </a:lnTo>
                  <a:lnTo>
                    <a:pt x="764" y="3"/>
                  </a:lnTo>
                  <a:lnTo>
                    <a:pt x="765" y="8"/>
                  </a:lnTo>
                  <a:lnTo>
                    <a:pt x="762" y="14"/>
                  </a:lnTo>
                  <a:lnTo>
                    <a:pt x="756" y="21"/>
                  </a:lnTo>
                  <a:lnTo>
                    <a:pt x="747" y="30"/>
                  </a:lnTo>
                  <a:lnTo>
                    <a:pt x="736" y="40"/>
                  </a:lnTo>
                  <a:lnTo>
                    <a:pt x="724" y="52"/>
                  </a:lnTo>
                  <a:lnTo>
                    <a:pt x="711" y="63"/>
                  </a:lnTo>
                  <a:lnTo>
                    <a:pt x="697" y="77"/>
                  </a:lnTo>
                  <a:lnTo>
                    <a:pt x="684" y="90"/>
                  </a:lnTo>
                  <a:lnTo>
                    <a:pt x="672" y="105"/>
                  </a:lnTo>
                  <a:lnTo>
                    <a:pt x="660" y="119"/>
                  </a:lnTo>
                  <a:lnTo>
                    <a:pt x="650" y="133"/>
                  </a:lnTo>
                  <a:lnTo>
                    <a:pt x="643" y="148"/>
                  </a:lnTo>
                  <a:lnTo>
                    <a:pt x="629" y="182"/>
                  </a:lnTo>
                  <a:lnTo>
                    <a:pt x="613" y="221"/>
                  </a:lnTo>
                  <a:lnTo>
                    <a:pt x="595" y="264"/>
                  </a:lnTo>
                  <a:lnTo>
                    <a:pt x="575" y="310"/>
                  </a:lnTo>
                  <a:lnTo>
                    <a:pt x="554" y="355"/>
                  </a:lnTo>
                  <a:lnTo>
                    <a:pt x="533" y="399"/>
                  </a:lnTo>
                  <a:lnTo>
                    <a:pt x="512" y="439"/>
                  </a:lnTo>
                  <a:lnTo>
                    <a:pt x="490" y="475"/>
                  </a:lnTo>
                  <a:lnTo>
                    <a:pt x="474" y="502"/>
                  </a:lnTo>
                  <a:lnTo>
                    <a:pt x="464" y="523"/>
                  </a:lnTo>
                  <a:lnTo>
                    <a:pt x="462" y="539"/>
                  </a:lnTo>
                  <a:lnTo>
                    <a:pt x="464" y="552"/>
                  </a:lnTo>
                  <a:lnTo>
                    <a:pt x="469" y="564"/>
                  </a:lnTo>
                  <a:lnTo>
                    <a:pt x="477" y="578"/>
                  </a:lnTo>
                  <a:lnTo>
                    <a:pt x="485" y="594"/>
                  </a:lnTo>
                  <a:lnTo>
                    <a:pt x="493" y="615"/>
                  </a:lnTo>
                  <a:lnTo>
                    <a:pt x="494" y="617"/>
                  </a:lnTo>
                  <a:lnTo>
                    <a:pt x="494" y="620"/>
                  </a:lnTo>
                  <a:lnTo>
                    <a:pt x="494" y="622"/>
                  </a:lnTo>
                  <a:lnTo>
                    <a:pt x="495" y="626"/>
                  </a:lnTo>
                  <a:lnTo>
                    <a:pt x="498" y="650"/>
                  </a:lnTo>
                  <a:lnTo>
                    <a:pt x="498" y="674"/>
                  </a:lnTo>
                  <a:lnTo>
                    <a:pt x="494" y="700"/>
                  </a:lnTo>
                  <a:lnTo>
                    <a:pt x="490" y="726"/>
                  </a:lnTo>
                  <a:lnTo>
                    <a:pt x="486" y="751"/>
                  </a:lnTo>
                  <a:lnTo>
                    <a:pt x="483" y="775"/>
                  </a:lnTo>
                  <a:lnTo>
                    <a:pt x="483" y="800"/>
                  </a:lnTo>
                  <a:lnTo>
                    <a:pt x="486" y="821"/>
                  </a:lnTo>
                  <a:lnTo>
                    <a:pt x="487" y="826"/>
                  </a:lnTo>
                  <a:lnTo>
                    <a:pt x="488" y="832"/>
                  </a:lnTo>
                  <a:lnTo>
                    <a:pt x="491" y="836"/>
                  </a:lnTo>
                  <a:lnTo>
                    <a:pt x="493" y="842"/>
                  </a:lnTo>
                  <a:lnTo>
                    <a:pt x="505" y="863"/>
                  </a:lnTo>
                  <a:lnTo>
                    <a:pt x="517" y="885"/>
                  </a:lnTo>
                  <a:lnTo>
                    <a:pt x="531" y="909"/>
                  </a:lnTo>
                  <a:lnTo>
                    <a:pt x="546" y="934"/>
                  </a:lnTo>
                  <a:lnTo>
                    <a:pt x="560" y="961"/>
                  </a:lnTo>
                  <a:lnTo>
                    <a:pt x="573" y="987"/>
                  </a:lnTo>
                  <a:lnTo>
                    <a:pt x="584" y="1015"/>
                  </a:lnTo>
                  <a:lnTo>
                    <a:pt x="592" y="1042"/>
                  </a:lnTo>
                  <a:lnTo>
                    <a:pt x="595" y="1050"/>
                  </a:lnTo>
                  <a:lnTo>
                    <a:pt x="596" y="1058"/>
                  </a:lnTo>
                  <a:lnTo>
                    <a:pt x="598" y="1067"/>
                  </a:lnTo>
                  <a:lnTo>
                    <a:pt x="599" y="1075"/>
                  </a:lnTo>
                  <a:lnTo>
                    <a:pt x="606" y="1105"/>
                  </a:lnTo>
                  <a:lnTo>
                    <a:pt x="618" y="1133"/>
                  </a:lnTo>
                  <a:lnTo>
                    <a:pt x="633" y="1159"/>
                  </a:lnTo>
                  <a:lnTo>
                    <a:pt x="651" y="1183"/>
                  </a:lnTo>
                  <a:lnTo>
                    <a:pt x="673" y="1207"/>
                  </a:lnTo>
                  <a:lnTo>
                    <a:pt x="697" y="1228"/>
                  </a:lnTo>
                  <a:lnTo>
                    <a:pt x="724" y="1248"/>
                  </a:lnTo>
                  <a:lnTo>
                    <a:pt x="751" y="1265"/>
                  </a:lnTo>
                  <a:close/>
                </a:path>
              </a:pathLst>
            </a:custGeom>
            <a:solidFill>
              <a:srgbClr val="E5D1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09" name="Freeform 113"/>
            <p:cNvSpPr>
              <a:spLocks/>
            </p:cNvSpPr>
            <p:nvPr/>
          </p:nvSpPr>
          <p:spPr bwMode="auto">
            <a:xfrm>
              <a:off x="731" y="2338"/>
              <a:ext cx="534" cy="996"/>
            </a:xfrm>
            <a:custGeom>
              <a:avLst/>
              <a:gdLst/>
              <a:ahLst/>
              <a:cxnLst>
                <a:cxn ang="0">
                  <a:pos x="790" y="1297"/>
                </a:cxn>
                <a:cxn ang="0">
                  <a:pos x="862" y="1341"/>
                </a:cxn>
                <a:cxn ang="0">
                  <a:pos x="930" y="1401"/>
                </a:cxn>
                <a:cxn ang="0">
                  <a:pos x="977" y="1483"/>
                </a:cxn>
                <a:cxn ang="0">
                  <a:pos x="997" y="1559"/>
                </a:cxn>
                <a:cxn ang="0">
                  <a:pos x="1052" y="1645"/>
                </a:cxn>
                <a:cxn ang="0">
                  <a:pos x="1054" y="1717"/>
                </a:cxn>
                <a:cxn ang="0">
                  <a:pos x="963" y="1825"/>
                </a:cxn>
                <a:cxn ang="0">
                  <a:pos x="877" y="1870"/>
                </a:cxn>
                <a:cxn ang="0">
                  <a:pos x="804" y="1890"/>
                </a:cxn>
                <a:cxn ang="0">
                  <a:pos x="752" y="1912"/>
                </a:cxn>
                <a:cxn ang="0">
                  <a:pos x="739" y="1930"/>
                </a:cxn>
                <a:cxn ang="0">
                  <a:pos x="692" y="1991"/>
                </a:cxn>
                <a:cxn ang="0">
                  <a:pos x="629" y="1942"/>
                </a:cxn>
                <a:cxn ang="0">
                  <a:pos x="544" y="1855"/>
                </a:cxn>
                <a:cxn ang="0">
                  <a:pos x="463" y="1754"/>
                </a:cxn>
                <a:cxn ang="0">
                  <a:pos x="427" y="1572"/>
                </a:cxn>
                <a:cxn ang="0">
                  <a:pos x="430" y="1394"/>
                </a:cxn>
                <a:cxn ang="0">
                  <a:pos x="393" y="1310"/>
                </a:cxn>
                <a:cxn ang="0">
                  <a:pos x="354" y="1240"/>
                </a:cxn>
                <a:cxn ang="0">
                  <a:pos x="321" y="1179"/>
                </a:cxn>
                <a:cxn ang="0">
                  <a:pos x="299" y="1119"/>
                </a:cxn>
                <a:cxn ang="0">
                  <a:pos x="281" y="1022"/>
                </a:cxn>
                <a:cxn ang="0">
                  <a:pos x="268" y="906"/>
                </a:cxn>
                <a:cxn ang="0">
                  <a:pos x="239" y="824"/>
                </a:cxn>
                <a:cxn ang="0">
                  <a:pos x="163" y="802"/>
                </a:cxn>
                <a:cxn ang="0">
                  <a:pos x="53" y="785"/>
                </a:cxn>
                <a:cxn ang="0">
                  <a:pos x="0" y="701"/>
                </a:cxn>
                <a:cxn ang="0">
                  <a:pos x="34" y="621"/>
                </a:cxn>
                <a:cxn ang="0">
                  <a:pos x="130" y="513"/>
                </a:cxn>
                <a:cxn ang="0">
                  <a:pos x="223" y="466"/>
                </a:cxn>
                <a:cxn ang="0">
                  <a:pos x="293" y="451"/>
                </a:cxn>
                <a:cxn ang="0">
                  <a:pos x="354" y="438"/>
                </a:cxn>
                <a:cxn ang="0">
                  <a:pos x="402" y="409"/>
                </a:cxn>
                <a:cxn ang="0">
                  <a:pos x="448" y="300"/>
                </a:cxn>
                <a:cxn ang="0">
                  <a:pos x="496" y="136"/>
                </a:cxn>
                <a:cxn ang="0">
                  <a:pos x="528" y="78"/>
                </a:cxn>
                <a:cxn ang="0">
                  <a:pos x="549" y="57"/>
                </a:cxn>
                <a:cxn ang="0">
                  <a:pos x="618" y="17"/>
                </a:cxn>
                <a:cxn ang="0">
                  <a:pos x="706" y="4"/>
                </a:cxn>
                <a:cxn ang="0">
                  <a:pos x="755" y="2"/>
                </a:cxn>
                <a:cxn ang="0">
                  <a:pos x="740" y="29"/>
                </a:cxn>
                <a:cxn ang="0">
                  <a:pos x="692" y="76"/>
                </a:cxn>
                <a:cxn ang="0">
                  <a:pos x="644" y="134"/>
                </a:cxn>
                <a:cxn ang="0">
                  <a:pos x="587" y="264"/>
                </a:cxn>
                <a:cxn ang="0">
                  <a:pos x="504" y="439"/>
                </a:cxn>
                <a:cxn ang="0">
                  <a:pos x="455" y="539"/>
                </a:cxn>
                <a:cxn ang="0">
                  <a:pos x="478" y="595"/>
                </a:cxn>
                <a:cxn ang="0">
                  <a:pos x="488" y="624"/>
                </a:cxn>
                <a:cxn ang="0">
                  <a:pos x="488" y="701"/>
                </a:cxn>
                <a:cxn ang="0">
                  <a:pos x="475" y="800"/>
                </a:cxn>
                <a:cxn ang="0">
                  <a:pos x="484" y="837"/>
                </a:cxn>
                <a:cxn ang="0">
                  <a:pos x="526" y="910"/>
                </a:cxn>
                <a:cxn ang="0">
                  <a:pos x="579" y="1015"/>
                </a:cxn>
                <a:cxn ang="0">
                  <a:pos x="593" y="1067"/>
                </a:cxn>
                <a:cxn ang="0">
                  <a:pos x="627" y="1161"/>
                </a:cxn>
                <a:cxn ang="0">
                  <a:pos x="715" y="1253"/>
                </a:cxn>
              </a:cxnLst>
              <a:rect l="0" t="0" r="r" b="b"/>
              <a:pathLst>
                <a:path w="1069" h="1991">
                  <a:moveTo>
                    <a:pt x="743" y="1270"/>
                  </a:moveTo>
                  <a:lnTo>
                    <a:pt x="758" y="1278"/>
                  </a:lnTo>
                  <a:lnTo>
                    <a:pt x="773" y="1287"/>
                  </a:lnTo>
                  <a:lnTo>
                    <a:pt x="790" y="1297"/>
                  </a:lnTo>
                  <a:lnTo>
                    <a:pt x="808" y="1306"/>
                  </a:lnTo>
                  <a:lnTo>
                    <a:pt x="826" y="1317"/>
                  </a:lnTo>
                  <a:lnTo>
                    <a:pt x="844" y="1329"/>
                  </a:lnTo>
                  <a:lnTo>
                    <a:pt x="862" y="1341"/>
                  </a:lnTo>
                  <a:lnTo>
                    <a:pt x="881" y="1354"/>
                  </a:lnTo>
                  <a:lnTo>
                    <a:pt x="898" y="1369"/>
                  </a:lnTo>
                  <a:lnTo>
                    <a:pt x="916" y="1385"/>
                  </a:lnTo>
                  <a:lnTo>
                    <a:pt x="930" y="1401"/>
                  </a:lnTo>
                  <a:lnTo>
                    <a:pt x="945" y="1420"/>
                  </a:lnTo>
                  <a:lnTo>
                    <a:pt x="957" y="1439"/>
                  </a:lnTo>
                  <a:lnTo>
                    <a:pt x="969" y="1460"/>
                  </a:lnTo>
                  <a:lnTo>
                    <a:pt x="977" y="1483"/>
                  </a:lnTo>
                  <a:lnTo>
                    <a:pt x="982" y="1507"/>
                  </a:lnTo>
                  <a:lnTo>
                    <a:pt x="987" y="1526"/>
                  </a:lnTo>
                  <a:lnTo>
                    <a:pt x="992" y="1543"/>
                  </a:lnTo>
                  <a:lnTo>
                    <a:pt x="997" y="1559"/>
                  </a:lnTo>
                  <a:lnTo>
                    <a:pt x="1003" y="1575"/>
                  </a:lnTo>
                  <a:lnTo>
                    <a:pt x="1019" y="1606"/>
                  </a:lnTo>
                  <a:lnTo>
                    <a:pt x="1035" y="1628"/>
                  </a:lnTo>
                  <a:lnTo>
                    <a:pt x="1052" y="1645"/>
                  </a:lnTo>
                  <a:lnTo>
                    <a:pt x="1063" y="1658"/>
                  </a:lnTo>
                  <a:lnTo>
                    <a:pt x="1069" y="1672"/>
                  </a:lnTo>
                  <a:lnTo>
                    <a:pt x="1066" y="1691"/>
                  </a:lnTo>
                  <a:lnTo>
                    <a:pt x="1054" y="1717"/>
                  </a:lnTo>
                  <a:lnTo>
                    <a:pt x="1028" y="1755"/>
                  </a:lnTo>
                  <a:lnTo>
                    <a:pt x="1007" y="1783"/>
                  </a:lnTo>
                  <a:lnTo>
                    <a:pt x="985" y="1806"/>
                  </a:lnTo>
                  <a:lnTo>
                    <a:pt x="963" y="1825"/>
                  </a:lnTo>
                  <a:lnTo>
                    <a:pt x="941" y="1840"/>
                  </a:lnTo>
                  <a:lnTo>
                    <a:pt x="919" y="1853"/>
                  </a:lnTo>
                  <a:lnTo>
                    <a:pt x="898" y="1863"/>
                  </a:lnTo>
                  <a:lnTo>
                    <a:pt x="877" y="1870"/>
                  </a:lnTo>
                  <a:lnTo>
                    <a:pt x="858" y="1876"/>
                  </a:lnTo>
                  <a:lnTo>
                    <a:pt x="838" y="1882"/>
                  </a:lnTo>
                  <a:lnTo>
                    <a:pt x="821" y="1885"/>
                  </a:lnTo>
                  <a:lnTo>
                    <a:pt x="804" y="1890"/>
                  </a:lnTo>
                  <a:lnTo>
                    <a:pt x="789" y="1893"/>
                  </a:lnTo>
                  <a:lnTo>
                    <a:pt x="775" y="1898"/>
                  </a:lnTo>
                  <a:lnTo>
                    <a:pt x="762" y="1905"/>
                  </a:lnTo>
                  <a:lnTo>
                    <a:pt x="752" y="1912"/>
                  </a:lnTo>
                  <a:lnTo>
                    <a:pt x="744" y="1922"/>
                  </a:lnTo>
                  <a:lnTo>
                    <a:pt x="743" y="1925"/>
                  </a:lnTo>
                  <a:lnTo>
                    <a:pt x="740" y="1928"/>
                  </a:lnTo>
                  <a:lnTo>
                    <a:pt x="739" y="1930"/>
                  </a:lnTo>
                  <a:lnTo>
                    <a:pt x="737" y="1934"/>
                  </a:lnTo>
                  <a:lnTo>
                    <a:pt x="720" y="1965"/>
                  </a:lnTo>
                  <a:lnTo>
                    <a:pt x="706" y="1983"/>
                  </a:lnTo>
                  <a:lnTo>
                    <a:pt x="692" y="1991"/>
                  </a:lnTo>
                  <a:lnTo>
                    <a:pt x="678" y="1990"/>
                  </a:lnTo>
                  <a:lnTo>
                    <a:pt x="664" y="1981"/>
                  </a:lnTo>
                  <a:lnTo>
                    <a:pt x="648" y="1964"/>
                  </a:lnTo>
                  <a:lnTo>
                    <a:pt x="629" y="1942"/>
                  </a:lnTo>
                  <a:lnTo>
                    <a:pt x="605" y="1915"/>
                  </a:lnTo>
                  <a:lnTo>
                    <a:pt x="587" y="1896"/>
                  </a:lnTo>
                  <a:lnTo>
                    <a:pt x="566" y="1876"/>
                  </a:lnTo>
                  <a:lnTo>
                    <a:pt x="544" y="1855"/>
                  </a:lnTo>
                  <a:lnTo>
                    <a:pt x="524" y="1833"/>
                  </a:lnTo>
                  <a:lnTo>
                    <a:pt x="502" y="1809"/>
                  </a:lnTo>
                  <a:lnTo>
                    <a:pt x="481" y="1783"/>
                  </a:lnTo>
                  <a:lnTo>
                    <a:pt x="463" y="1754"/>
                  </a:lnTo>
                  <a:lnTo>
                    <a:pt x="445" y="1721"/>
                  </a:lnTo>
                  <a:lnTo>
                    <a:pt x="430" y="1672"/>
                  </a:lnTo>
                  <a:lnTo>
                    <a:pt x="426" y="1624"/>
                  </a:lnTo>
                  <a:lnTo>
                    <a:pt x="427" y="1572"/>
                  </a:lnTo>
                  <a:lnTo>
                    <a:pt x="429" y="1513"/>
                  </a:lnTo>
                  <a:lnTo>
                    <a:pt x="431" y="1466"/>
                  </a:lnTo>
                  <a:lnTo>
                    <a:pt x="433" y="1428"/>
                  </a:lnTo>
                  <a:lnTo>
                    <a:pt x="430" y="1394"/>
                  </a:lnTo>
                  <a:lnTo>
                    <a:pt x="418" y="1358"/>
                  </a:lnTo>
                  <a:lnTo>
                    <a:pt x="411" y="1343"/>
                  </a:lnTo>
                  <a:lnTo>
                    <a:pt x="403" y="1328"/>
                  </a:lnTo>
                  <a:lnTo>
                    <a:pt x="393" y="1310"/>
                  </a:lnTo>
                  <a:lnTo>
                    <a:pt x="384" y="1294"/>
                  </a:lnTo>
                  <a:lnTo>
                    <a:pt x="375" y="1277"/>
                  </a:lnTo>
                  <a:lnTo>
                    <a:pt x="365" y="1258"/>
                  </a:lnTo>
                  <a:lnTo>
                    <a:pt x="354" y="1240"/>
                  </a:lnTo>
                  <a:lnTo>
                    <a:pt x="343" y="1222"/>
                  </a:lnTo>
                  <a:lnTo>
                    <a:pt x="335" y="1208"/>
                  </a:lnTo>
                  <a:lnTo>
                    <a:pt x="328" y="1194"/>
                  </a:lnTo>
                  <a:lnTo>
                    <a:pt x="321" y="1179"/>
                  </a:lnTo>
                  <a:lnTo>
                    <a:pt x="315" y="1164"/>
                  </a:lnTo>
                  <a:lnTo>
                    <a:pt x="309" y="1149"/>
                  </a:lnTo>
                  <a:lnTo>
                    <a:pt x="304" y="1133"/>
                  </a:lnTo>
                  <a:lnTo>
                    <a:pt x="299" y="1119"/>
                  </a:lnTo>
                  <a:lnTo>
                    <a:pt x="295" y="1104"/>
                  </a:lnTo>
                  <a:lnTo>
                    <a:pt x="290" y="1079"/>
                  </a:lnTo>
                  <a:lnTo>
                    <a:pt x="284" y="1051"/>
                  </a:lnTo>
                  <a:lnTo>
                    <a:pt x="281" y="1022"/>
                  </a:lnTo>
                  <a:lnTo>
                    <a:pt x="279" y="993"/>
                  </a:lnTo>
                  <a:lnTo>
                    <a:pt x="278" y="965"/>
                  </a:lnTo>
                  <a:lnTo>
                    <a:pt x="274" y="936"/>
                  </a:lnTo>
                  <a:lnTo>
                    <a:pt x="268" y="906"/>
                  </a:lnTo>
                  <a:lnTo>
                    <a:pt x="264" y="877"/>
                  </a:lnTo>
                  <a:lnTo>
                    <a:pt x="260" y="854"/>
                  </a:lnTo>
                  <a:lnTo>
                    <a:pt x="251" y="837"/>
                  </a:lnTo>
                  <a:lnTo>
                    <a:pt x="239" y="824"/>
                  </a:lnTo>
                  <a:lnTo>
                    <a:pt x="223" y="815"/>
                  </a:lnTo>
                  <a:lnTo>
                    <a:pt x="204" y="808"/>
                  </a:lnTo>
                  <a:lnTo>
                    <a:pt x="185" y="804"/>
                  </a:lnTo>
                  <a:lnTo>
                    <a:pt x="163" y="802"/>
                  </a:lnTo>
                  <a:lnTo>
                    <a:pt x="140" y="801"/>
                  </a:lnTo>
                  <a:lnTo>
                    <a:pt x="111" y="799"/>
                  </a:lnTo>
                  <a:lnTo>
                    <a:pt x="81" y="793"/>
                  </a:lnTo>
                  <a:lnTo>
                    <a:pt x="53" y="785"/>
                  </a:lnTo>
                  <a:lnTo>
                    <a:pt x="29" y="773"/>
                  </a:lnTo>
                  <a:lnTo>
                    <a:pt x="11" y="756"/>
                  </a:lnTo>
                  <a:lnTo>
                    <a:pt x="0" y="732"/>
                  </a:lnTo>
                  <a:lnTo>
                    <a:pt x="0" y="701"/>
                  </a:lnTo>
                  <a:lnTo>
                    <a:pt x="13" y="662"/>
                  </a:lnTo>
                  <a:lnTo>
                    <a:pt x="15" y="657"/>
                  </a:lnTo>
                  <a:lnTo>
                    <a:pt x="22" y="642"/>
                  </a:lnTo>
                  <a:lnTo>
                    <a:pt x="34" y="621"/>
                  </a:lnTo>
                  <a:lnTo>
                    <a:pt x="51" y="596"/>
                  </a:lnTo>
                  <a:lnTo>
                    <a:pt x="72" y="568"/>
                  </a:lnTo>
                  <a:lnTo>
                    <a:pt x="98" y="539"/>
                  </a:lnTo>
                  <a:lnTo>
                    <a:pt x="130" y="513"/>
                  </a:lnTo>
                  <a:lnTo>
                    <a:pt x="166" y="489"/>
                  </a:lnTo>
                  <a:lnTo>
                    <a:pt x="186" y="479"/>
                  </a:lnTo>
                  <a:lnTo>
                    <a:pt x="204" y="471"/>
                  </a:lnTo>
                  <a:lnTo>
                    <a:pt x="223" y="466"/>
                  </a:lnTo>
                  <a:lnTo>
                    <a:pt x="241" y="461"/>
                  </a:lnTo>
                  <a:lnTo>
                    <a:pt x="260" y="456"/>
                  </a:lnTo>
                  <a:lnTo>
                    <a:pt x="277" y="453"/>
                  </a:lnTo>
                  <a:lnTo>
                    <a:pt x="293" y="451"/>
                  </a:lnTo>
                  <a:lnTo>
                    <a:pt x="309" y="448"/>
                  </a:lnTo>
                  <a:lnTo>
                    <a:pt x="325" y="445"/>
                  </a:lnTo>
                  <a:lnTo>
                    <a:pt x="340" y="441"/>
                  </a:lnTo>
                  <a:lnTo>
                    <a:pt x="354" y="438"/>
                  </a:lnTo>
                  <a:lnTo>
                    <a:pt x="368" y="432"/>
                  </a:lnTo>
                  <a:lnTo>
                    <a:pt x="380" y="426"/>
                  </a:lnTo>
                  <a:lnTo>
                    <a:pt x="391" y="418"/>
                  </a:lnTo>
                  <a:lnTo>
                    <a:pt x="402" y="409"/>
                  </a:lnTo>
                  <a:lnTo>
                    <a:pt x="411" y="398"/>
                  </a:lnTo>
                  <a:lnTo>
                    <a:pt x="425" y="370"/>
                  </a:lnTo>
                  <a:lnTo>
                    <a:pt x="437" y="337"/>
                  </a:lnTo>
                  <a:lnTo>
                    <a:pt x="448" y="300"/>
                  </a:lnTo>
                  <a:lnTo>
                    <a:pt x="458" y="258"/>
                  </a:lnTo>
                  <a:lnTo>
                    <a:pt x="468" y="217"/>
                  </a:lnTo>
                  <a:lnTo>
                    <a:pt x="481" y="175"/>
                  </a:lnTo>
                  <a:lnTo>
                    <a:pt x="496" y="136"/>
                  </a:lnTo>
                  <a:lnTo>
                    <a:pt x="514" y="99"/>
                  </a:lnTo>
                  <a:lnTo>
                    <a:pt x="519" y="92"/>
                  </a:lnTo>
                  <a:lnTo>
                    <a:pt x="524" y="85"/>
                  </a:lnTo>
                  <a:lnTo>
                    <a:pt x="528" y="78"/>
                  </a:lnTo>
                  <a:lnTo>
                    <a:pt x="533" y="73"/>
                  </a:lnTo>
                  <a:lnTo>
                    <a:pt x="539" y="67"/>
                  </a:lnTo>
                  <a:lnTo>
                    <a:pt x="543" y="62"/>
                  </a:lnTo>
                  <a:lnTo>
                    <a:pt x="549" y="57"/>
                  </a:lnTo>
                  <a:lnTo>
                    <a:pt x="554" y="52"/>
                  </a:lnTo>
                  <a:lnTo>
                    <a:pt x="573" y="37"/>
                  </a:lnTo>
                  <a:lnTo>
                    <a:pt x="595" y="25"/>
                  </a:lnTo>
                  <a:lnTo>
                    <a:pt x="618" y="17"/>
                  </a:lnTo>
                  <a:lnTo>
                    <a:pt x="641" y="12"/>
                  </a:lnTo>
                  <a:lnTo>
                    <a:pt x="664" y="8"/>
                  </a:lnTo>
                  <a:lnTo>
                    <a:pt x="685" y="5"/>
                  </a:lnTo>
                  <a:lnTo>
                    <a:pt x="706" y="4"/>
                  </a:lnTo>
                  <a:lnTo>
                    <a:pt x="723" y="1"/>
                  </a:lnTo>
                  <a:lnTo>
                    <a:pt x="739" y="0"/>
                  </a:lnTo>
                  <a:lnTo>
                    <a:pt x="750" y="0"/>
                  </a:lnTo>
                  <a:lnTo>
                    <a:pt x="755" y="2"/>
                  </a:lnTo>
                  <a:lnTo>
                    <a:pt x="756" y="7"/>
                  </a:lnTo>
                  <a:lnTo>
                    <a:pt x="754" y="13"/>
                  </a:lnTo>
                  <a:lnTo>
                    <a:pt x="748" y="21"/>
                  </a:lnTo>
                  <a:lnTo>
                    <a:pt x="740" y="29"/>
                  </a:lnTo>
                  <a:lnTo>
                    <a:pt x="730" y="39"/>
                  </a:lnTo>
                  <a:lnTo>
                    <a:pt x="718" y="51"/>
                  </a:lnTo>
                  <a:lnTo>
                    <a:pt x="705" y="63"/>
                  </a:lnTo>
                  <a:lnTo>
                    <a:pt x="692" y="76"/>
                  </a:lnTo>
                  <a:lnTo>
                    <a:pt x="678" y="90"/>
                  </a:lnTo>
                  <a:lnTo>
                    <a:pt x="665" y="104"/>
                  </a:lnTo>
                  <a:lnTo>
                    <a:pt x="654" y="119"/>
                  </a:lnTo>
                  <a:lnTo>
                    <a:pt x="644" y="134"/>
                  </a:lnTo>
                  <a:lnTo>
                    <a:pt x="637" y="149"/>
                  </a:lnTo>
                  <a:lnTo>
                    <a:pt x="623" y="182"/>
                  </a:lnTo>
                  <a:lnTo>
                    <a:pt x="605" y="221"/>
                  </a:lnTo>
                  <a:lnTo>
                    <a:pt x="587" y="264"/>
                  </a:lnTo>
                  <a:lnTo>
                    <a:pt x="567" y="310"/>
                  </a:lnTo>
                  <a:lnTo>
                    <a:pt x="547" y="355"/>
                  </a:lnTo>
                  <a:lnTo>
                    <a:pt x="525" y="399"/>
                  </a:lnTo>
                  <a:lnTo>
                    <a:pt x="504" y="439"/>
                  </a:lnTo>
                  <a:lnTo>
                    <a:pt x="482" y="475"/>
                  </a:lnTo>
                  <a:lnTo>
                    <a:pt x="466" y="503"/>
                  </a:lnTo>
                  <a:lnTo>
                    <a:pt x="457" y="523"/>
                  </a:lnTo>
                  <a:lnTo>
                    <a:pt x="455" y="539"/>
                  </a:lnTo>
                  <a:lnTo>
                    <a:pt x="457" y="553"/>
                  </a:lnTo>
                  <a:lnTo>
                    <a:pt x="461" y="565"/>
                  </a:lnTo>
                  <a:lnTo>
                    <a:pt x="470" y="579"/>
                  </a:lnTo>
                  <a:lnTo>
                    <a:pt x="478" y="595"/>
                  </a:lnTo>
                  <a:lnTo>
                    <a:pt x="486" y="615"/>
                  </a:lnTo>
                  <a:lnTo>
                    <a:pt x="487" y="618"/>
                  </a:lnTo>
                  <a:lnTo>
                    <a:pt x="488" y="620"/>
                  </a:lnTo>
                  <a:lnTo>
                    <a:pt x="488" y="624"/>
                  </a:lnTo>
                  <a:lnTo>
                    <a:pt x="489" y="626"/>
                  </a:lnTo>
                  <a:lnTo>
                    <a:pt x="491" y="650"/>
                  </a:lnTo>
                  <a:lnTo>
                    <a:pt x="490" y="675"/>
                  </a:lnTo>
                  <a:lnTo>
                    <a:pt x="488" y="701"/>
                  </a:lnTo>
                  <a:lnTo>
                    <a:pt x="483" y="726"/>
                  </a:lnTo>
                  <a:lnTo>
                    <a:pt x="479" y="751"/>
                  </a:lnTo>
                  <a:lnTo>
                    <a:pt x="475" y="777"/>
                  </a:lnTo>
                  <a:lnTo>
                    <a:pt x="475" y="800"/>
                  </a:lnTo>
                  <a:lnTo>
                    <a:pt x="479" y="822"/>
                  </a:lnTo>
                  <a:lnTo>
                    <a:pt x="481" y="826"/>
                  </a:lnTo>
                  <a:lnTo>
                    <a:pt x="482" y="832"/>
                  </a:lnTo>
                  <a:lnTo>
                    <a:pt x="484" y="837"/>
                  </a:lnTo>
                  <a:lnTo>
                    <a:pt x="487" y="842"/>
                  </a:lnTo>
                  <a:lnTo>
                    <a:pt x="498" y="863"/>
                  </a:lnTo>
                  <a:lnTo>
                    <a:pt x="511" y="886"/>
                  </a:lnTo>
                  <a:lnTo>
                    <a:pt x="526" y="910"/>
                  </a:lnTo>
                  <a:lnTo>
                    <a:pt x="541" y="936"/>
                  </a:lnTo>
                  <a:lnTo>
                    <a:pt x="555" y="962"/>
                  </a:lnTo>
                  <a:lnTo>
                    <a:pt x="569" y="989"/>
                  </a:lnTo>
                  <a:lnTo>
                    <a:pt x="579" y="1015"/>
                  </a:lnTo>
                  <a:lnTo>
                    <a:pt x="587" y="1042"/>
                  </a:lnTo>
                  <a:lnTo>
                    <a:pt x="589" y="1050"/>
                  </a:lnTo>
                  <a:lnTo>
                    <a:pt x="591" y="1059"/>
                  </a:lnTo>
                  <a:lnTo>
                    <a:pt x="593" y="1067"/>
                  </a:lnTo>
                  <a:lnTo>
                    <a:pt x="594" y="1076"/>
                  </a:lnTo>
                  <a:lnTo>
                    <a:pt x="601" y="1105"/>
                  </a:lnTo>
                  <a:lnTo>
                    <a:pt x="612" y="1134"/>
                  </a:lnTo>
                  <a:lnTo>
                    <a:pt x="627" y="1161"/>
                  </a:lnTo>
                  <a:lnTo>
                    <a:pt x="645" y="1187"/>
                  </a:lnTo>
                  <a:lnTo>
                    <a:pt x="665" y="1210"/>
                  </a:lnTo>
                  <a:lnTo>
                    <a:pt x="690" y="1232"/>
                  </a:lnTo>
                  <a:lnTo>
                    <a:pt x="715" y="1253"/>
                  </a:lnTo>
                  <a:lnTo>
                    <a:pt x="743" y="1270"/>
                  </a:lnTo>
                  <a:close/>
                </a:path>
              </a:pathLst>
            </a:custGeom>
            <a:solidFill>
              <a:srgbClr val="E0C9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10" name="Freeform 114"/>
            <p:cNvSpPr>
              <a:spLocks/>
            </p:cNvSpPr>
            <p:nvPr/>
          </p:nvSpPr>
          <p:spPr bwMode="auto">
            <a:xfrm>
              <a:off x="733" y="2339"/>
              <a:ext cx="528" cy="992"/>
            </a:xfrm>
            <a:custGeom>
              <a:avLst/>
              <a:gdLst/>
              <a:ahLst/>
              <a:cxnLst>
                <a:cxn ang="0">
                  <a:pos x="781" y="1301"/>
                </a:cxn>
                <a:cxn ang="0">
                  <a:pos x="854" y="1345"/>
                </a:cxn>
                <a:cxn ang="0">
                  <a:pos x="921" y="1403"/>
                </a:cxn>
                <a:cxn ang="0">
                  <a:pos x="968" y="1482"/>
                </a:cxn>
                <a:cxn ang="0">
                  <a:pos x="989" y="1557"/>
                </a:cxn>
                <a:cxn ang="0">
                  <a:pos x="1039" y="1645"/>
                </a:cxn>
                <a:cxn ang="0">
                  <a:pos x="1041" y="1715"/>
                </a:cxn>
                <a:cxn ang="0">
                  <a:pos x="951" y="1822"/>
                </a:cxn>
                <a:cxn ang="0">
                  <a:pos x="868" y="1868"/>
                </a:cxn>
                <a:cxn ang="0">
                  <a:pos x="796" y="1888"/>
                </a:cxn>
                <a:cxn ang="0">
                  <a:pos x="747" y="1911"/>
                </a:cxn>
                <a:cxn ang="0">
                  <a:pos x="734" y="1929"/>
                </a:cxn>
                <a:cxn ang="0">
                  <a:pos x="687" y="1986"/>
                </a:cxn>
                <a:cxn ang="0">
                  <a:pos x="626" y="1934"/>
                </a:cxn>
                <a:cxn ang="0">
                  <a:pos x="543" y="1846"/>
                </a:cxn>
                <a:cxn ang="0">
                  <a:pos x="463" y="1744"/>
                </a:cxn>
                <a:cxn ang="0">
                  <a:pos x="436" y="1562"/>
                </a:cxn>
                <a:cxn ang="0">
                  <a:pos x="434" y="1385"/>
                </a:cxn>
                <a:cxn ang="0">
                  <a:pos x="395" y="1302"/>
                </a:cxn>
                <a:cxn ang="0">
                  <a:pos x="355" y="1232"/>
                </a:cxn>
                <a:cxn ang="0">
                  <a:pos x="321" y="1172"/>
                </a:cxn>
                <a:cxn ang="0">
                  <a:pos x="300" y="1111"/>
                </a:cxn>
                <a:cxn ang="0">
                  <a:pos x="283" y="1014"/>
                </a:cxn>
                <a:cxn ang="0">
                  <a:pos x="271" y="899"/>
                </a:cxn>
                <a:cxn ang="0">
                  <a:pos x="234" y="818"/>
                </a:cxn>
                <a:cxn ang="0">
                  <a:pos x="158" y="795"/>
                </a:cxn>
                <a:cxn ang="0">
                  <a:pos x="51" y="779"/>
                </a:cxn>
                <a:cxn ang="0">
                  <a:pos x="0" y="697"/>
                </a:cxn>
                <a:cxn ang="0">
                  <a:pos x="34" y="621"/>
                </a:cxn>
                <a:cxn ang="0">
                  <a:pos x="130" y="517"/>
                </a:cxn>
                <a:cxn ang="0">
                  <a:pos x="222" y="470"/>
                </a:cxn>
                <a:cxn ang="0">
                  <a:pos x="291" y="454"/>
                </a:cxn>
                <a:cxn ang="0">
                  <a:pos x="351" y="442"/>
                </a:cxn>
                <a:cxn ang="0">
                  <a:pos x="398" y="413"/>
                </a:cxn>
                <a:cxn ang="0">
                  <a:pos x="444" y="304"/>
                </a:cxn>
                <a:cxn ang="0">
                  <a:pos x="492" y="143"/>
                </a:cxn>
                <a:cxn ang="0">
                  <a:pos x="523" y="87"/>
                </a:cxn>
                <a:cxn ang="0">
                  <a:pos x="543" y="64"/>
                </a:cxn>
                <a:cxn ang="0">
                  <a:pos x="608" y="22"/>
                </a:cxn>
                <a:cxn ang="0">
                  <a:pos x="694" y="5"/>
                </a:cxn>
                <a:cxn ang="0">
                  <a:pos x="748" y="3"/>
                </a:cxn>
                <a:cxn ang="0">
                  <a:pos x="735" y="30"/>
                </a:cxn>
                <a:cxn ang="0">
                  <a:pos x="686" y="77"/>
                </a:cxn>
                <a:cxn ang="0">
                  <a:pos x="637" y="135"/>
                </a:cxn>
                <a:cxn ang="0">
                  <a:pos x="581" y="266"/>
                </a:cxn>
                <a:cxn ang="0">
                  <a:pos x="495" y="442"/>
                </a:cxn>
                <a:cxn ang="0">
                  <a:pos x="446" y="541"/>
                </a:cxn>
                <a:cxn ang="0">
                  <a:pos x="471" y="596"/>
                </a:cxn>
                <a:cxn ang="0">
                  <a:pos x="480" y="625"/>
                </a:cxn>
                <a:cxn ang="0">
                  <a:pos x="480" y="702"/>
                </a:cxn>
                <a:cxn ang="0">
                  <a:pos x="469" y="802"/>
                </a:cxn>
                <a:cxn ang="0">
                  <a:pos x="478" y="839"/>
                </a:cxn>
                <a:cxn ang="0">
                  <a:pos x="521" y="912"/>
                </a:cxn>
                <a:cxn ang="0">
                  <a:pos x="574" y="1018"/>
                </a:cxn>
                <a:cxn ang="0">
                  <a:pos x="587" y="1070"/>
                </a:cxn>
                <a:cxn ang="0">
                  <a:pos x="621" y="1164"/>
                </a:cxn>
                <a:cxn ang="0">
                  <a:pos x="706" y="1257"/>
                </a:cxn>
              </a:cxnLst>
              <a:rect l="0" t="0" r="r" b="b"/>
              <a:pathLst>
                <a:path w="1056" h="1986">
                  <a:moveTo>
                    <a:pt x="734" y="1275"/>
                  </a:moveTo>
                  <a:lnTo>
                    <a:pt x="749" y="1283"/>
                  </a:lnTo>
                  <a:lnTo>
                    <a:pt x="764" y="1292"/>
                  </a:lnTo>
                  <a:lnTo>
                    <a:pt x="781" y="1301"/>
                  </a:lnTo>
                  <a:lnTo>
                    <a:pt x="799" y="1310"/>
                  </a:lnTo>
                  <a:lnTo>
                    <a:pt x="817" y="1321"/>
                  </a:lnTo>
                  <a:lnTo>
                    <a:pt x="835" y="1332"/>
                  </a:lnTo>
                  <a:lnTo>
                    <a:pt x="854" y="1345"/>
                  </a:lnTo>
                  <a:lnTo>
                    <a:pt x="871" y="1358"/>
                  </a:lnTo>
                  <a:lnTo>
                    <a:pt x="890" y="1372"/>
                  </a:lnTo>
                  <a:lnTo>
                    <a:pt x="906" y="1387"/>
                  </a:lnTo>
                  <a:lnTo>
                    <a:pt x="921" y="1403"/>
                  </a:lnTo>
                  <a:lnTo>
                    <a:pt x="936" y="1421"/>
                  </a:lnTo>
                  <a:lnTo>
                    <a:pt x="948" y="1440"/>
                  </a:lnTo>
                  <a:lnTo>
                    <a:pt x="959" y="1460"/>
                  </a:lnTo>
                  <a:lnTo>
                    <a:pt x="968" y="1482"/>
                  </a:lnTo>
                  <a:lnTo>
                    <a:pt x="974" y="1505"/>
                  </a:lnTo>
                  <a:lnTo>
                    <a:pt x="978" y="1524"/>
                  </a:lnTo>
                  <a:lnTo>
                    <a:pt x="984" y="1541"/>
                  </a:lnTo>
                  <a:lnTo>
                    <a:pt x="989" y="1557"/>
                  </a:lnTo>
                  <a:lnTo>
                    <a:pt x="994" y="1572"/>
                  </a:lnTo>
                  <a:lnTo>
                    <a:pt x="1008" y="1605"/>
                  </a:lnTo>
                  <a:lnTo>
                    <a:pt x="1024" y="1629"/>
                  </a:lnTo>
                  <a:lnTo>
                    <a:pt x="1039" y="1645"/>
                  </a:lnTo>
                  <a:lnTo>
                    <a:pt x="1050" y="1657"/>
                  </a:lnTo>
                  <a:lnTo>
                    <a:pt x="1056" y="1671"/>
                  </a:lnTo>
                  <a:lnTo>
                    <a:pt x="1053" y="1688"/>
                  </a:lnTo>
                  <a:lnTo>
                    <a:pt x="1041" y="1715"/>
                  </a:lnTo>
                  <a:lnTo>
                    <a:pt x="1015" y="1752"/>
                  </a:lnTo>
                  <a:lnTo>
                    <a:pt x="993" y="1779"/>
                  </a:lnTo>
                  <a:lnTo>
                    <a:pt x="971" y="1803"/>
                  </a:lnTo>
                  <a:lnTo>
                    <a:pt x="951" y="1822"/>
                  </a:lnTo>
                  <a:lnTo>
                    <a:pt x="929" y="1838"/>
                  </a:lnTo>
                  <a:lnTo>
                    <a:pt x="908" y="1851"/>
                  </a:lnTo>
                  <a:lnTo>
                    <a:pt x="887" y="1861"/>
                  </a:lnTo>
                  <a:lnTo>
                    <a:pt x="868" y="1868"/>
                  </a:lnTo>
                  <a:lnTo>
                    <a:pt x="848" y="1875"/>
                  </a:lnTo>
                  <a:lnTo>
                    <a:pt x="830" y="1880"/>
                  </a:lnTo>
                  <a:lnTo>
                    <a:pt x="812" y="1884"/>
                  </a:lnTo>
                  <a:lnTo>
                    <a:pt x="796" y="1888"/>
                  </a:lnTo>
                  <a:lnTo>
                    <a:pt x="781" y="1892"/>
                  </a:lnTo>
                  <a:lnTo>
                    <a:pt x="769" y="1897"/>
                  </a:lnTo>
                  <a:lnTo>
                    <a:pt x="757" y="1903"/>
                  </a:lnTo>
                  <a:lnTo>
                    <a:pt x="747" y="1911"/>
                  </a:lnTo>
                  <a:lnTo>
                    <a:pt x="739" y="1920"/>
                  </a:lnTo>
                  <a:lnTo>
                    <a:pt x="737" y="1922"/>
                  </a:lnTo>
                  <a:lnTo>
                    <a:pt x="735" y="1926"/>
                  </a:lnTo>
                  <a:lnTo>
                    <a:pt x="734" y="1929"/>
                  </a:lnTo>
                  <a:lnTo>
                    <a:pt x="732" y="1932"/>
                  </a:lnTo>
                  <a:lnTo>
                    <a:pt x="714" y="1962"/>
                  </a:lnTo>
                  <a:lnTo>
                    <a:pt x="701" y="1979"/>
                  </a:lnTo>
                  <a:lnTo>
                    <a:pt x="687" y="1986"/>
                  </a:lnTo>
                  <a:lnTo>
                    <a:pt x="674" y="1983"/>
                  </a:lnTo>
                  <a:lnTo>
                    <a:pt x="660" y="1974"/>
                  </a:lnTo>
                  <a:lnTo>
                    <a:pt x="644" y="1957"/>
                  </a:lnTo>
                  <a:lnTo>
                    <a:pt x="626" y="1934"/>
                  </a:lnTo>
                  <a:lnTo>
                    <a:pt x="604" y="1907"/>
                  </a:lnTo>
                  <a:lnTo>
                    <a:pt x="584" y="1887"/>
                  </a:lnTo>
                  <a:lnTo>
                    <a:pt x="565" y="1867"/>
                  </a:lnTo>
                  <a:lnTo>
                    <a:pt x="543" y="1846"/>
                  </a:lnTo>
                  <a:lnTo>
                    <a:pt x="522" y="1824"/>
                  </a:lnTo>
                  <a:lnTo>
                    <a:pt x="501" y="1800"/>
                  </a:lnTo>
                  <a:lnTo>
                    <a:pt x="482" y="1774"/>
                  </a:lnTo>
                  <a:lnTo>
                    <a:pt x="463" y="1744"/>
                  </a:lnTo>
                  <a:lnTo>
                    <a:pt x="447" y="1710"/>
                  </a:lnTo>
                  <a:lnTo>
                    <a:pt x="434" y="1662"/>
                  </a:lnTo>
                  <a:lnTo>
                    <a:pt x="432" y="1614"/>
                  </a:lnTo>
                  <a:lnTo>
                    <a:pt x="436" y="1562"/>
                  </a:lnTo>
                  <a:lnTo>
                    <a:pt x="438" y="1503"/>
                  </a:lnTo>
                  <a:lnTo>
                    <a:pt x="439" y="1457"/>
                  </a:lnTo>
                  <a:lnTo>
                    <a:pt x="440" y="1420"/>
                  </a:lnTo>
                  <a:lnTo>
                    <a:pt x="434" y="1385"/>
                  </a:lnTo>
                  <a:lnTo>
                    <a:pt x="421" y="1349"/>
                  </a:lnTo>
                  <a:lnTo>
                    <a:pt x="412" y="1334"/>
                  </a:lnTo>
                  <a:lnTo>
                    <a:pt x="404" y="1319"/>
                  </a:lnTo>
                  <a:lnTo>
                    <a:pt x="395" y="1302"/>
                  </a:lnTo>
                  <a:lnTo>
                    <a:pt x="386" y="1285"/>
                  </a:lnTo>
                  <a:lnTo>
                    <a:pt x="377" y="1268"/>
                  </a:lnTo>
                  <a:lnTo>
                    <a:pt x="365" y="1251"/>
                  </a:lnTo>
                  <a:lnTo>
                    <a:pt x="355" y="1232"/>
                  </a:lnTo>
                  <a:lnTo>
                    <a:pt x="343" y="1214"/>
                  </a:lnTo>
                  <a:lnTo>
                    <a:pt x="335" y="1201"/>
                  </a:lnTo>
                  <a:lnTo>
                    <a:pt x="328" y="1187"/>
                  </a:lnTo>
                  <a:lnTo>
                    <a:pt x="321" y="1172"/>
                  </a:lnTo>
                  <a:lnTo>
                    <a:pt x="315" y="1157"/>
                  </a:lnTo>
                  <a:lnTo>
                    <a:pt x="309" y="1142"/>
                  </a:lnTo>
                  <a:lnTo>
                    <a:pt x="304" y="1126"/>
                  </a:lnTo>
                  <a:lnTo>
                    <a:pt x="300" y="1111"/>
                  </a:lnTo>
                  <a:lnTo>
                    <a:pt x="296" y="1096"/>
                  </a:lnTo>
                  <a:lnTo>
                    <a:pt x="290" y="1070"/>
                  </a:lnTo>
                  <a:lnTo>
                    <a:pt x="286" y="1042"/>
                  </a:lnTo>
                  <a:lnTo>
                    <a:pt x="283" y="1014"/>
                  </a:lnTo>
                  <a:lnTo>
                    <a:pt x="283" y="986"/>
                  </a:lnTo>
                  <a:lnTo>
                    <a:pt x="282" y="957"/>
                  </a:lnTo>
                  <a:lnTo>
                    <a:pt x="278" y="928"/>
                  </a:lnTo>
                  <a:lnTo>
                    <a:pt x="271" y="899"/>
                  </a:lnTo>
                  <a:lnTo>
                    <a:pt x="264" y="870"/>
                  </a:lnTo>
                  <a:lnTo>
                    <a:pt x="258" y="848"/>
                  </a:lnTo>
                  <a:lnTo>
                    <a:pt x="248" y="831"/>
                  </a:lnTo>
                  <a:lnTo>
                    <a:pt x="234" y="818"/>
                  </a:lnTo>
                  <a:lnTo>
                    <a:pt x="218" y="809"/>
                  </a:lnTo>
                  <a:lnTo>
                    <a:pt x="199" y="802"/>
                  </a:lnTo>
                  <a:lnTo>
                    <a:pt x="180" y="798"/>
                  </a:lnTo>
                  <a:lnTo>
                    <a:pt x="158" y="795"/>
                  </a:lnTo>
                  <a:lnTo>
                    <a:pt x="136" y="793"/>
                  </a:lnTo>
                  <a:lnTo>
                    <a:pt x="107" y="791"/>
                  </a:lnTo>
                  <a:lnTo>
                    <a:pt x="78" y="786"/>
                  </a:lnTo>
                  <a:lnTo>
                    <a:pt x="51" y="779"/>
                  </a:lnTo>
                  <a:lnTo>
                    <a:pt x="26" y="768"/>
                  </a:lnTo>
                  <a:lnTo>
                    <a:pt x="9" y="750"/>
                  </a:lnTo>
                  <a:lnTo>
                    <a:pt x="0" y="727"/>
                  </a:lnTo>
                  <a:lnTo>
                    <a:pt x="0" y="697"/>
                  </a:lnTo>
                  <a:lnTo>
                    <a:pt x="14" y="659"/>
                  </a:lnTo>
                  <a:lnTo>
                    <a:pt x="16" y="655"/>
                  </a:lnTo>
                  <a:lnTo>
                    <a:pt x="23" y="641"/>
                  </a:lnTo>
                  <a:lnTo>
                    <a:pt x="34" y="621"/>
                  </a:lnTo>
                  <a:lnTo>
                    <a:pt x="52" y="597"/>
                  </a:lnTo>
                  <a:lnTo>
                    <a:pt x="73" y="571"/>
                  </a:lnTo>
                  <a:lnTo>
                    <a:pt x="99" y="543"/>
                  </a:lnTo>
                  <a:lnTo>
                    <a:pt x="130" y="517"/>
                  </a:lnTo>
                  <a:lnTo>
                    <a:pt x="166" y="493"/>
                  </a:lnTo>
                  <a:lnTo>
                    <a:pt x="185" y="484"/>
                  </a:lnTo>
                  <a:lnTo>
                    <a:pt x="204" y="476"/>
                  </a:lnTo>
                  <a:lnTo>
                    <a:pt x="222" y="470"/>
                  </a:lnTo>
                  <a:lnTo>
                    <a:pt x="241" y="465"/>
                  </a:lnTo>
                  <a:lnTo>
                    <a:pt x="258" y="461"/>
                  </a:lnTo>
                  <a:lnTo>
                    <a:pt x="275" y="458"/>
                  </a:lnTo>
                  <a:lnTo>
                    <a:pt x="291" y="454"/>
                  </a:lnTo>
                  <a:lnTo>
                    <a:pt x="308" y="452"/>
                  </a:lnTo>
                  <a:lnTo>
                    <a:pt x="324" y="450"/>
                  </a:lnTo>
                  <a:lnTo>
                    <a:pt x="338" y="446"/>
                  </a:lnTo>
                  <a:lnTo>
                    <a:pt x="351" y="442"/>
                  </a:lnTo>
                  <a:lnTo>
                    <a:pt x="364" y="437"/>
                  </a:lnTo>
                  <a:lnTo>
                    <a:pt x="377" y="430"/>
                  </a:lnTo>
                  <a:lnTo>
                    <a:pt x="387" y="423"/>
                  </a:lnTo>
                  <a:lnTo>
                    <a:pt x="398" y="413"/>
                  </a:lnTo>
                  <a:lnTo>
                    <a:pt x="407" y="401"/>
                  </a:lnTo>
                  <a:lnTo>
                    <a:pt x="421" y="375"/>
                  </a:lnTo>
                  <a:lnTo>
                    <a:pt x="433" y="341"/>
                  </a:lnTo>
                  <a:lnTo>
                    <a:pt x="444" y="304"/>
                  </a:lnTo>
                  <a:lnTo>
                    <a:pt x="454" y="265"/>
                  </a:lnTo>
                  <a:lnTo>
                    <a:pt x="466" y="224"/>
                  </a:lnTo>
                  <a:lnTo>
                    <a:pt x="478" y="182"/>
                  </a:lnTo>
                  <a:lnTo>
                    <a:pt x="492" y="143"/>
                  </a:lnTo>
                  <a:lnTo>
                    <a:pt x="510" y="106"/>
                  </a:lnTo>
                  <a:lnTo>
                    <a:pt x="515" y="99"/>
                  </a:lnTo>
                  <a:lnTo>
                    <a:pt x="520" y="92"/>
                  </a:lnTo>
                  <a:lnTo>
                    <a:pt x="523" y="87"/>
                  </a:lnTo>
                  <a:lnTo>
                    <a:pt x="528" y="81"/>
                  </a:lnTo>
                  <a:lnTo>
                    <a:pt x="532" y="75"/>
                  </a:lnTo>
                  <a:lnTo>
                    <a:pt x="537" y="69"/>
                  </a:lnTo>
                  <a:lnTo>
                    <a:pt x="543" y="64"/>
                  </a:lnTo>
                  <a:lnTo>
                    <a:pt x="547" y="59"/>
                  </a:lnTo>
                  <a:lnTo>
                    <a:pt x="566" y="44"/>
                  </a:lnTo>
                  <a:lnTo>
                    <a:pt x="587" y="31"/>
                  </a:lnTo>
                  <a:lnTo>
                    <a:pt x="608" y="22"/>
                  </a:lnTo>
                  <a:lnTo>
                    <a:pt x="630" y="16"/>
                  </a:lnTo>
                  <a:lnTo>
                    <a:pt x="652" y="12"/>
                  </a:lnTo>
                  <a:lnTo>
                    <a:pt x="674" y="8"/>
                  </a:lnTo>
                  <a:lnTo>
                    <a:pt x="694" y="5"/>
                  </a:lnTo>
                  <a:lnTo>
                    <a:pt x="712" y="3"/>
                  </a:lnTo>
                  <a:lnTo>
                    <a:pt x="729" y="0"/>
                  </a:lnTo>
                  <a:lnTo>
                    <a:pt x="741" y="0"/>
                  </a:lnTo>
                  <a:lnTo>
                    <a:pt x="748" y="3"/>
                  </a:lnTo>
                  <a:lnTo>
                    <a:pt x="750" y="7"/>
                  </a:lnTo>
                  <a:lnTo>
                    <a:pt x="748" y="13"/>
                  </a:lnTo>
                  <a:lnTo>
                    <a:pt x="743" y="21"/>
                  </a:lnTo>
                  <a:lnTo>
                    <a:pt x="735" y="30"/>
                  </a:lnTo>
                  <a:lnTo>
                    <a:pt x="725" y="39"/>
                  </a:lnTo>
                  <a:lnTo>
                    <a:pt x="712" y="51"/>
                  </a:lnTo>
                  <a:lnTo>
                    <a:pt x="699" y="64"/>
                  </a:lnTo>
                  <a:lnTo>
                    <a:pt x="686" y="77"/>
                  </a:lnTo>
                  <a:lnTo>
                    <a:pt x="672" y="91"/>
                  </a:lnTo>
                  <a:lnTo>
                    <a:pt x="659" y="105"/>
                  </a:lnTo>
                  <a:lnTo>
                    <a:pt x="648" y="120"/>
                  </a:lnTo>
                  <a:lnTo>
                    <a:pt x="637" y="135"/>
                  </a:lnTo>
                  <a:lnTo>
                    <a:pt x="630" y="150"/>
                  </a:lnTo>
                  <a:lnTo>
                    <a:pt x="616" y="183"/>
                  </a:lnTo>
                  <a:lnTo>
                    <a:pt x="599" y="223"/>
                  </a:lnTo>
                  <a:lnTo>
                    <a:pt x="581" y="266"/>
                  </a:lnTo>
                  <a:lnTo>
                    <a:pt x="560" y="311"/>
                  </a:lnTo>
                  <a:lnTo>
                    <a:pt x="539" y="357"/>
                  </a:lnTo>
                  <a:lnTo>
                    <a:pt x="517" y="401"/>
                  </a:lnTo>
                  <a:lnTo>
                    <a:pt x="495" y="442"/>
                  </a:lnTo>
                  <a:lnTo>
                    <a:pt x="474" y="477"/>
                  </a:lnTo>
                  <a:lnTo>
                    <a:pt x="457" y="504"/>
                  </a:lnTo>
                  <a:lnTo>
                    <a:pt x="448" y="525"/>
                  </a:lnTo>
                  <a:lnTo>
                    <a:pt x="446" y="541"/>
                  </a:lnTo>
                  <a:lnTo>
                    <a:pt x="448" y="553"/>
                  </a:lnTo>
                  <a:lnTo>
                    <a:pt x="454" y="566"/>
                  </a:lnTo>
                  <a:lnTo>
                    <a:pt x="462" y="580"/>
                  </a:lnTo>
                  <a:lnTo>
                    <a:pt x="471" y="596"/>
                  </a:lnTo>
                  <a:lnTo>
                    <a:pt x="479" y="617"/>
                  </a:lnTo>
                  <a:lnTo>
                    <a:pt x="480" y="619"/>
                  </a:lnTo>
                  <a:lnTo>
                    <a:pt x="480" y="621"/>
                  </a:lnTo>
                  <a:lnTo>
                    <a:pt x="480" y="625"/>
                  </a:lnTo>
                  <a:lnTo>
                    <a:pt x="482" y="627"/>
                  </a:lnTo>
                  <a:lnTo>
                    <a:pt x="485" y="651"/>
                  </a:lnTo>
                  <a:lnTo>
                    <a:pt x="484" y="677"/>
                  </a:lnTo>
                  <a:lnTo>
                    <a:pt x="480" y="702"/>
                  </a:lnTo>
                  <a:lnTo>
                    <a:pt x="476" y="729"/>
                  </a:lnTo>
                  <a:lnTo>
                    <a:pt x="472" y="754"/>
                  </a:lnTo>
                  <a:lnTo>
                    <a:pt x="469" y="778"/>
                  </a:lnTo>
                  <a:lnTo>
                    <a:pt x="469" y="802"/>
                  </a:lnTo>
                  <a:lnTo>
                    <a:pt x="472" y="824"/>
                  </a:lnTo>
                  <a:lnTo>
                    <a:pt x="475" y="829"/>
                  </a:lnTo>
                  <a:lnTo>
                    <a:pt x="476" y="835"/>
                  </a:lnTo>
                  <a:lnTo>
                    <a:pt x="478" y="839"/>
                  </a:lnTo>
                  <a:lnTo>
                    <a:pt x="480" y="844"/>
                  </a:lnTo>
                  <a:lnTo>
                    <a:pt x="492" y="865"/>
                  </a:lnTo>
                  <a:lnTo>
                    <a:pt x="506" y="888"/>
                  </a:lnTo>
                  <a:lnTo>
                    <a:pt x="521" y="912"/>
                  </a:lnTo>
                  <a:lnTo>
                    <a:pt x="536" y="937"/>
                  </a:lnTo>
                  <a:lnTo>
                    <a:pt x="550" y="964"/>
                  </a:lnTo>
                  <a:lnTo>
                    <a:pt x="562" y="990"/>
                  </a:lnTo>
                  <a:lnTo>
                    <a:pt x="574" y="1018"/>
                  </a:lnTo>
                  <a:lnTo>
                    <a:pt x="581" y="1044"/>
                  </a:lnTo>
                  <a:lnTo>
                    <a:pt x="583" y="1052"/>
                  </a:lnTo>
                  <a:lnTo>
                    <a:pt x="584" y="1060"/>
                  </a:lnTo>
                  <a:lnTo>
                    <a:pt x="587" y="1070"/>
                  </a:lnTo>
                  <a:lnTo>
                    <a:pt x="588" y="1078"/>
                  </a:lnTo>
                  <a:lnTo>
                    <a:pt x="596" y="1108"/>
                  </a:lnTo>
                  <a:lnTo>
                    <a:pt x="606" y="1136"/>
                  </a:lnTo>
                  <a:lnTo>
                    <a:pt x="621" y="1164"/>
                  </a:lnTo>
                  <a:lnTo>
                    <a:pt x="638" y="1191"/>
                  </a:lnTo>
                  <a:lnTo>
                    <a:pt x="659" y="1215"/>
                  </a:lnTo>
                  <a:lnTo>
                    <a:pt x="682" y="1238"/>
                  </a:lnTo>
                  <a:lnTo>
                    <a:pt x="706" y="1257"/>
                  </a:lnTo>
                  <a:lnTo>
                    <a:pt x="734" y="1275"/>
                  </a:lnTo>
                  <a:close/>
                </a:path>
              </a:pathLst>
            </a:custGeom>
            <a:solidFill>
              <a:srgbClr val="DBC1A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11" name="Freeform 115"/>
            <p:cNvSpPr>
              <a:spLocks/>
            </p:cNvSpPr>
            <p:nvPr/>
          </p:nvSpPr>
          <p:spPr bwMode="auto">
            <a:xfrm>
              <a:off x="735" y="2340"/>
              <a:ext cx="521" cy="990"/>
            </a:xfrm>
            <a:custGeom>
              <a:avLst/>
              <a:gdLst/>
              <a:ahLst/>
              <a:cxnLst>
                <a:cxn ang="0">
                  <a:pos x="773" y="1304"/>
                </a:cxn>
                <a:cxn ang="0">
                  <a:pos x="845" y="1346"/>
                </a:cxn>
                <a:cxn ang="0">
                  <a:pos x="912" y="1403"/>
                </a:cxn>
                <a:cxn ang="0">
                  <a:pos x="959" y="1479"/>
                </a:cxn>
                <a:cxn ang="0">
                  <a:pos x="981" y="1552"/>
                </a:cxn>
                <a:cxn ang="0">
                  <a:pos x="1028" y="1643"/>
                </a:cxn>
                <a:cxn ang="0">
                  <a:pos x="1028" y="1710"/>
                </a:cxn>
                <a:cxn ang="0">
                  <a:pos x="940" y="1818"/>
                </a:cxn>
                <a:cxn ang="0">
                  <a:pos x="858" y="1865"/>
                </a:cxn>
                <a:cxn ang="0">
                  <a:pos x="790" y="1885"/>
                </a:cxn>
                <a:cxn ang="0">
                  <a:pos x="743" y="1907"/>
                </a:cxn>
                <a:cxn ang="0">
                  <a:pos x="729" y="1925"/>
                </a:cxn>
                <a:cxn ang="0">
                  <a:pos x="683" y="1979"/>
                </a:cxn>
                <a:cxn ang="0">
                  <a:pos x="625" y="1925"/>
                </a:cxn>
                <a:cxn ang="0">
                  <a:pos x="543" y="1835"/>
                </a:cxn>
                <a:cxn ang="0">
                  <a:pos x="464" y="1733"/>
                </a:cxn>
                <a:cxn ang="0">
                  <a:pos x="445" y="1549"/>
                </a:cxn>
                <a:cxn ang="0">
                  <a:pos x="441" y="1375"/>
                </a:cxn>
                <a:cxn ang="0">
                  <a:pos x="399" y="1291"/>
                </a:cxn>
                <a:cxn ang="0">
                  <a:pos x="355" y="1223"/>
                </a:cxn>
                <a:cxn ang="0">
                  <a:pos x="322" y="1165"/>
                </a:cxn>
                <a:cxn ang="0">
                  <a:pos x="300" y="1102"/>
                </a:cxn>
                <a:cxn ang="0">
                  <a:pos x="286" y="1003"/>
                </a:cxn>
                <a:cxn ang="0">
                  <a:pos x="274" y="889"/>
                </a:cxn>
                <a:cxn ang="0">
                  <a:pos x="231" y="810"/>
                </a:cxn>
                <a:cxn ang="0">
                  <a:pos x="154" y="787"/>
                </a:cxn>
                <a:cxn ang="0">
                  <a:pos x="49" y="770"/>
                </a:cxn>
                <a:cxn ang="0">
                  <a:pos x="3" y="693"/>
                </a:cxn>
                <a:cxn ang="0">
                  <a:pos x="37" y="621"/>
                </a:cxn>
                <a:cxn ang="0">
                  <a:pos x="131" y="519"/>
                </a:cxn>
                <a:cxn ang="0">
                  <a:pos x="223" y="472"/>
                </a:cxn>
                <a:cxn ang="0">
                  <a:pos x="291" y="457"/>
                </a:cxn>
                <a:cxn ang="0">
                  <a:pos x="350" y="444"/>
                </a:cxn>
                <a:cxn ang="0">
                  <a:pos x="396" y="416"/>
                </a:cxn>
                <a:cxn ang="0">
                  <a:pos x="442" y="308"/>
                </a:cxn>
                <a:cxn ang="0">
                  <a:pos x="490" y="149"/>
                </a:cxn>
                <a:cxn ang="0">
                  <a:pos x="520" y="92"/>
                </a:cxn>
                <a:cxn ang="0">
                  <a:pos x="537" y="69"/>
                </a:cxn>
                <a:cxn ang="0">
                  <a:pos x="598" y="25"/>
                </a:cxn>
                <a:cxn ang="0">
                  <a:pos x="684" y="5"/>
                </a:cxn>
                <a:cxn ang="0">
                  <a:pos x="741" y="2"/>
                </a:cxn>
                <a:cxn ang="0">
                  <a:pos x="730" y="28"/>
                </a:cxn>
                <a:cxn ang="0">
                  <a:pos x="680" y="76"/>
                </a:cxn>
                <a:cxn ang="0">
                  <a:pos x="632" y="134"/>
                </a:cxn>
                <a:cxn ang="0">
                  <a:pos x="574" y="265"/>
                </a:cxn>
                <a:cxn ang="0">
                  <a:pos x="488" y="441"/>
                </a:cxn>
                <a:cxn ang="0">
                  <a:pos x="439" y="540"/>
                </a:cxn>
                <a:cxn ang="0">
                  <a:pos x="465" y="595"/>
                </a:cxn>
                <a:cxn ang="0">
                  <a:pos x="475" y="624"/>
                </a:cxn>
                <a:cxn ang="0">
                  <a:pos x="474" y="703"/>
                </a:cxn>
                <a:cxn ang="0">
                  <a:pos x="463" y="802"/>
                </a:cxn>
                <a:cxn ang="0">
                  <a:pos x="473" y="838"/>
                </a:cxn>
                <a:cxn ang="0">
                  <a:pos x="516" y="912"/>
                </a:cxn>
                <a:cxn ang="0">
                  <a:pos x="569" y="1017"/>
                </a:cxn>
                <a:cxn ang="0">
                  <a:pos x="582" y="1069"/>
                </a:cxn>
                <a:cxn ang="0">
                  <a:pos x="616" y="1165"/>
                </a:cxn>
                <a:cxn ang="0">
                  <a:pos x="700" y="1261"/>
                </a:cxn>
              </a:cxnLst>
              <a:rect l="0" t="0" r="r" b="b"/>
              <a:pathLst>
                <a:path w="1043" h="1979">
                  <a:moveTo>
                    <a:pt x="726" y="1279"/>
                  </a:moveTo>
                  <a:lnTo>
                    <a:pt x="740" y="1287"/>
                  </a:lnTo>
                  <a:lnTo>
                    <a:pt x="756" y="1295"/>
                  </a:lnTo>
                  <a:lnTo>
                    <a:pt x="773" y="1304"/>
                  </a:lnTo>
                  <a:lnTo>
                    <a:pt x="791" y="1313"/>
                  </a:lnTo>
                  <a:lnTo>
                    <a:pt x="808" y="1324"/>
                  </a:lnTo>
                  <a:lnTo>
                    <a:pt x="827" y="1334"/>
                  </a:lnTo>
                  <a:lnTo>
                    <a:pt x="845" y="1346"/>
                  </a:lnTo>
                  <a:lnTo>
                    <a:pt x="862" y="1358"/>
                  </a:lnTo>
                  <a:lnTo>
                    <a:pt x="880" y="1372"/>
                  </a:lnTo>
                  <a:lnTo>
                    <a:pt x="897" y="1387"/>
                  </a:lnTo>
                  <a:lnTo>
                    <a:pt x="912" y="1403"/>
                  </a:lnTo>
                  <a:lnTo>
                    <a:pt x="927" y="1419"/>
                  </a:lnTo>
                  <a:lnTo>
                    <a:pt x="940" y="1438"/>
                  </a:lnTo>
                  <a:lnTo>
                    <a:pt x="950" y="1458"/>
                  </a:lnTo>
                  <a:lnTo>
                    <a:pt x="959" y="1479"/>
                  </a:lnTo>
                  <a:lnTo>
                    <a:pt x="966" y="1502"/>
                  </a:lnTo>
                  <a:lnTo>
                    <a:pt x="971" y="1520"/>
                  </a:lnTo>
                  <a:lnTo>
                    <a:pt x="977" y="1537"/>
                  </a:lnTo>
                  <a:lnTo>
                    <a:pt x="981" y="1552"/>
                  </a:lnTo>
                  <a:lnTo>
                    <a:pt x="986" y="1568"/>
                  </a:lnTo>
                  <a:lnTo>
                    <a:pt x="1000" y="1602"/>
                  </a:lnTo>
                  <a:lnTo>
                    <a:pt x="1015" y="1627"/>
                  </a:lnTo>
                  <a:lnTo>
                    <a:pt x="1028" y="1643"/>
                  </a:lnTo>
                  <a:lnTo>
                    <a:pt x="1039" y="1655"/>
                  </a:lnTo>
                  <a:lnTo>
                    <a:pt x="1043" y="1668"/>
                  </a:lnTo>
                  <a:lnTo>
                    <a:pt x="1041" y="1685"/>
                  </a:lnTo>
                  <a:lnTo>
                    <a:pt x="1028" y="1710"/>
                  </a:lnTo>
                  <a:lnTo>
                    <a:pt x="1004" y="1747"/>
                  </a:lnTo>
                  <a:lnTo>
                    <a:pt x="982" y="1774"/>
                  </a:lnTo>
                  <a:lnTo>
                    <a:pt x="960" y="1798"/>
                  </a:lnTo>
                  <a:lnTo>
                    <a:pt x="940" y="1818"/>
                  </a:lnTo>
                  <a:lnTo>
                    <a:pt x="918" y="1833"/>
                  </a:lnTo>
                  <a:lnTo>
                    <a:pt x="897" y="1847"/>
                  </a:lnTo>
                  <a:lnTo>
                    <a:pt x="877" y="1857"/>
                  </a:lnTo>
                  <a:lnTo>
                    <a:pt x="858" y="1865"/>
                  </a:lnTo>
                  <a:lnTo>
                    <a:pt x="839" y="1871"/>
                  </a:lnTo>
                  <a:lnTo>
                    <a:pt x="822" y="1877"/>
                  </a:lnTo>
                  <a:lnTo>
                    <a:pt x="805" y="1881"/>
                  </a:lnTo>
                  <a:lnTo>
                    <a:pt x="790" y="1885"/>
                  </a:lnTo>
                  <a:lnTo>
                    <a:pt x="776" y="1889"/>
                  </a:lnTo>
                  <a:lnTo>
                    <a:pt x="763" y="1894"/>
                  </a:lnTo>
                  <a:lnTo>
                    <a:pt x="752" y="1900"/>
                  </a:lnTo>
                  <a:lnTo>
                    <a:pt x="743" y="1907"/>
                  </a:lnTo>
                  <a:lnTo>
                    <a:pt x="734" y="1916"/>
                  </a:lnTo>
                  <a:lnTo>
                    <a:pt x="732" y="1919"/>
                  </a:lnTo>
                  <a:lnTo>
                    <a:pt x="731" y="1922"/>
                  </a:lnTo>
                  <a:lnTo>
                    <a:pt x="729" y="1925"/>
                  </a:lnTo>
                  <a:lnTo>
                    <a:pt x="728" y="1929"/>
                  </a:lnTo>
                  <a:lnTo>
                    <a:pt x="710" y="1956"/>
                  </a:lnTo>
                  <a:lnTo>
                    <a:pt x="696" y="1974"/>
                  </a:lnTo>
                  <a:lnTo>
                    <a:pt x="683" y="1979"/>
                  </a:lnTo>
                  <a:lnTo>
                    <a:pt x="671" y="1976"/>
                  </a:lnTo>
                  <a:lnTo>
                    <a:pt x="657" y="1965"/>
                  </a:lnTo>
                  <a:lnTo>
                    <a:pt x="642" y="1948"/>
                  </a:lnTo>
                  <a:lnTo>
                    <a:pt x="625" y="1925"/>
                  </a:lnTo>
                  <a:lnTo>
                    <a:pt x="603" y="1897"/>
                  </a:lnTo>
                  <a:lnTo>
                    <a:pt x="584" y="1877"/>
                  </a:lnTo>
                  <a:lnTo>
                    <a:pt x="564" y="1856"/>
                  </a:lnTo>
                  <a:lnTo>
                    <a:pt x="543" y="1835"/>
                  </a:lnTo>
                  <a:lnTo>
                    <a:pt x="521" y="1813"/>
                  </a:lnTo>
                  <a:lnTo>
                    <a:pt x="501" y="1790"/>
                  </a:lnTo>
                  <a:lnTo>
                    <a:pt x="482" y="1763"/>
                  </a:lnTo>
                  <a:lnTo>
                    <a:pt x="464" y="1733"/>
                  </a:lnTo>
                  <a:lnTo>
                    <a:pt x="449" y="1698"/>
                  </a:lnTo>
                  <a:lnTo>
                    <a:pt x="438" y="1650"/>
                  </a:lnTo>
                  <a:lnTo>
                    <a:pt x="441" y="1601"/>
                  </a:lnTo>
                  <a:lnTo>
                    <a:pt x="445" y="1549"/>
                  </a:lnTo>
                  <a:lnTo>
                    <a:pt x="449" y="1490"/>
                  </a:lnTo>
                  <a:lnTo>
                    <a:pt x="449" y="1446"/>
                  </a:lnTo>
                  <a:lnTo>
                    <a:pt x="448" y="1410"/>
                  </a:lnTo>
                  <a:lnTo>
                    <a:pt x="441" y="1375"/>
                  </a:lnTo>
                  <a:lnTo>
                    <a:pt x="424" y="1337"/>
                  </a:lnTo>
                  <a:lnTo>
                    <a:pt x="416" y="1322"/>
                  </a:lnTo>
                  <a:lnTo>
                    <a:pt x="408" y="1307"/>
                  </a:lnTo>
                  <a:lnTo>
                    <a:pt x="399" y="1291"/>
                  </a:lnTo>
                  <a:lnTo>
                    <a:pt x="389" y="1275"/>
                  </a:lnTo>
                  <a:lnTo>
                    <a:pt x="378" y="1258"/>
                  </a:lnTo>
                  <a:lnTo>
                    <a:pt x="367" y="1241"/>
                  </a:lnTo>
                  <a:lnTo>
                    <a:pt x="355" y="1223"/>
                  </a:lnTo>
                  <a:lnTo>
                    <a:pt x="344" y="1206"/>
                  </a:lnTo>
                  <a:lnTo>
                    <a:pt x="336" y="1193"/>
                  </a:lnTo>
                  <a:lnTo>
                    <a:pt x="329" y="1180"/>
                  </a:lnTo>
                  <a:lnTo>
                    <a:pt x="322" y="1165"/>
                  </a:lnTo>
                  <a:lnTo>
                    <a:pt x="315" y="1150"/>
                  </a:lnTo>
                  <a:lnTo>
                    <a:pt x="309" y="1133"/>
                  </a:lnTo>
                  <a:lnTo>
                    <a:pt x="305" y="1118"/>
                  </a:lnTo>
                  <a:lnTo>
                    <a:pt x="300" y="1102"/>
                  </a:lnTo>
                  <a:lnTo>
                    <a:pt x="297" y="1087"/>
                  </a:lnTo>
                  <a:lnTo>
                    <a:pt x="292" y="1060"/>
                  </a:lnTo>
                  <a:lnTo>
                    <a:pt x="287" y="1032"/>
                  </a:lnTo>
                  <a:lnTo>
                    <a:pt x="286" y="1003"/>
                  </a:lnTo>
                  <a:lnTo>
                    <a:pt x="288" y="974"/>
                  </a:lnTo>
                  <a:lnTo>
                    <a:pt x="288" y="946"/>
                  </a:lnTo>
                  <a:lnTo>
                    <a:pt x="283" y="917"/>
                  </a:lnTo>
                  <a:lnTo>
                    <a:pt x="274" y="889"/>
                  </a:lnTo>
                  <a:lnTo>
                    <a:pt x="265" y="860"/>
                  </a:lnTo>
                  <a:lnTo>
                    <a:pt x="257" y="840"/>
                  </a:lnTo>
                  <a:lnTo>
                    <a:pt x="246" y="822"/>
                  </a:lnTo>
                  <a:lnTo>
                    <a:pt x="231" y="810"/>
                  </a:lnTo>
                  <a:lnTo>
                    <a:pt x="215" y="800"/>
                  </a:lnTo>
                  <a:lnTo>
                    <a:pt x="195" y="794"/>
                  </a:lnTo>
                  <a:lnTo>
                    <a:pt x="176" y="789"/>
                  </a:lnTo>
                  <a:lnTo>
                    <a:pt x="154" y="787"/>
                  </a:lnTo>
                  <a:lnTo>
                    <a:pt x="133" y="784"/>
                  </a:lnTo>
                  <a:lnTo>
                    <a:pt x="104" y="782"/>
                  </a:lnTo>
                  <a:lnTo>
                    <a:pt x="75" y="777"/>
                  </a:lnTo>
                  <a:lnTo>
                    <a:pt x="49" y="770"/>
                  </a:lnTo>
                  <a:lnTo>
                    <a:pt x="26" y="760"/>
                  </a:lnTo>
                  <a:lnTo>
                    <a:pt x="10" y="744"/>
                  </a:lnTo>
                  <a:lnTo>
                    <a:pt x="0" y="722"/>
                  </a:lnTo>
                  <a:lnTo>
                    <a:pt x="3" y="693"/>
                  </a:lnTo>
                  <a:lnTo>
                    <a:pt x="17" y="656"/>
                  </a:lnTo>
                  <a:lnTo>
                    <a:pt x="19" y="652"/>
                  </a:lnTo>
                  <a:lnTo>
                    <a:pt x="26" y="639"/>
                  </a:lnTo>
                  <a:lnTo>
                    <a:pt x="37" y="621"/>
                  </a:lnTo>
                  <a:lnTo>
                    <a:pt x="53" y="596"/>
                  </a:lnTo>
                  <a:lnTo>
                    <a:pt x="74" y="571"/>
                  </a:lnTo>
                  <a:lnTo>
                    <a:pt x="99" y="545"/>
                  </a:lnTo>
                  <a:lnTo>
                    <a:pt x="131" y="519"/>
                  </a:lnTo>
                  <a:lnTo>
                    <a:pt x="166" y="496"/>
                  </a:lnTo>
                  <a:lnTo>
                    <a:pt x="186" y="487"/>
                  </a:lnTo>
                  <a:lnTo>
                    <a:pt x="204" y="479"/>
                  </a:lnTo>
                  <a:lnTo>
                    <a:pt x="223" y="472"/>
                  </a:lnTo>
                  <a:lnTo>
                    <a:pt x="240" y="467"/>
                  </a:lnTo>
                  <a:lnTo>
                    <a:pt x="257" y="464"/>
                  </a:lnTo>
                  <a:lnTo>
                    <a:pt x="275" y="461"/>
                  </a:lnTo>
                  <a:lnTo>
                    <a:pt x="291" y="457"/>
                  </a:lnTo>
                  <a:lnTo>
                    <a:pt x="307" y="455"/>
                  </a:lnTo>
                  <a:lnTo>
                    <a:pt x="322" y="451"/>
                  </a:lnTo>
                  <a:lnTo>
                    <a:pt x="336" y="448"/>
                  </a:lnTo>
                  <a:lnTo>
                    <a:pt x="350" y="444"/>
                  </a:lnTo>
                  <a:lnTo>
                    <a:pt x="362" y="439"/>
                  </a:lnTo>
                  <a:lnTo>
                    <a:pt x="375" y="433"/>
                  </a:lnTo>
                  <a:lnTo>
                    <a:pt x="385" y="425"/>
                  </a:lnTo>
                  <a:lnTo>
                    <a:pt x="396" y="416"/>
                  </a:lnTo>
                  <a:lnTo>
                    <a:pt x="405" y="404"/>
                  </a:lnTo>
                  <a:lnTo>
                    <a:pt x="419" y="378"/>
                  </a:lnTo>
                  <a:lnTo>
                    <a:pt x="431" y="345"/>
                  </a:lnTo>
                  <a:lnTo>
                    <a:pt x="442" y="308"/>
                  </a:lnTo>
                  <a:lnTo>
                    <a:pt x="453" y="269"/>
                  </a:lnTo>
                  <a:lnTo>
                    <a:pt x="464" y="229"/>
                  </a:lnTo>
                  <a:lnTo>
                    <a:pt x="476" y="189"/>
                  </a:lnTo>
                  <a:lnTo>
                    <a:pt x="490" y="149"/>
                  </a:lnTo>
                  <a:lnTo>
                    <a:pt x="507" y="113"/>
                  </a:lnTo>
                  <a:lnTo>
                    <a:pt x="511" y="106"/>
                  </a:lnTo>
                  <a:lnTo>
                    <a:pt x="516" y="99"/>
                  </a:lnTo>
                  <a:lnTo>
                    <a:pt x="520" y="92"/>
                  </a:lnTo>
                  <a:lnTo>
                    <a:pt x="524" y="86"/>
                  </a:lnTo>
                  <a:lnTo>
                    <a:pt x="528" y="80"/>
                  </a:lnTo>
                  <a:lnTo>
                    <a:pt x="533" y="74"/>
                  </a:lnTo>
                  <a:lnTo>
                    <a:pt x="537" y="69"/>
                  </a:lnTo>
                  <a:lnTo>
                    <a:pt x="542" y="64"/>
                  </a:lnTo>
                  <a:lnTo>
                    <a:pt x="559" y="48"/>
                  </a:lnTo>
                  <a:lnTo>
                    <a:pt x="578" y="35"/>
                  </a:lnTo>
                  <a:lnTo>
                    <a:pt x="598" y="25"/>
                  </a:lnTo>
                  <a:lnTo>
                    <a:pt x="620" y="18"/>
                  </a:lnTo>
                  <a:lnTo>
                    <a:pt x="642" y="12"/>
                  </a:lnTo>
                  <a:lnTo>
                    <a:pt x="663" y="8"/>
                  </a:lnTo>
                  <a:lnTo>
                    <a:pt x="684" y="5"/>
                  </a:lnTo>
                  <a:lnTo>
                    <a:pt x="702" y="2"/>
                  </a:lnTo>
                  <a:lnTo>
                    <a:pt x="721" y="0"/>
                  </a:lnTo>
                  <a:lnTo>
                    <a:pt x="733" y="0"/>
                  </a:lnTo>
                  <a:lnTo>
                    <a:pt x="741" y="2"/>
                  </a:lnTo>
                  <a:lnTo>
                    <a:pt x="744" y="5"/>
                  </a:lnTo>
                  <a:lnTo>
                    <a:pt x="743" y="11"/>
                  </a:lnTo>
                  <a:lnTo>
                    <a:pt x="738" y="19"/>
                  </a:lnTo>
                  <a:lnTo>
                    <a:pt x="730" y="28"/>
                  </a:lnTo>
                  <a:lnTo>
                    <a:pt x="720" y="39"/>
                  </a:lnTo>
                  <a:lnTo>
                    <a:pt x="708" y="50"/>
                  </a:lnTo>
                  <a:lnTo>
                    <a:pt x="694" y="63"/>
                  </a:lnTo>
                  <a:lnTo>
                    <a:pt x="680" y="76"/>
                  </a:lnTo>
                  <a:lnTo>
                    <a:pt x="666" y="89"/>
                  </a:lnTo>
                  <a:lnTo>
                    <a:pt x="654" y="104"/>
                  </a:lnTo>
                  <a:lnTo>
                    <a:pt x="642" y="119"/>
                  </a:lnTo>
                  <a:lnTo>
                    <a:pt x="632" y="134"/>
                  </a:lnTo>
                  <a:lnTo>
                    <a:pt x="625" y="149"/>
                  </a:lnTo>
                  <a:lnTo>
                    <a:pt x="610" y="183"/>
                  </a:lnTo>
                  <a:lnTo>
                    <a:pt x="594" y="222"/>
                  </a:lnTo>
                  <a:lnTo>
                    <a:pt x="574" y="265"/>
                  </a:lnTo>
                  <a:lnTo>
                    <a:pt x="554" y="311"/>
                  </a:lnTo>
                  <a:lnTo>
                    <a:pt x="532" y="357"/>
                  </a:lnTo>
                  <a:lnTo>
                    <a:pt x="510" y="401"/>
                  </a:lnTo>
                  <a:lnTo>
                    <a:pt x="488" y="441"/>
                  </a:lnTo>
                  <a:lnTo>
                    <a:pt x="466" y="477"/>
                  </a:lnTo>
                  <a:lnTo>
                    <a:pt x="450" y="503"/>
                  </a:lnTo>
                  <a:lnTo>
                    <a:pt x="442" y="524"/>
                  </a:lnTo>
                  <a:lnTo>
                    <a:pt x="439" y="540"/>
                  </a:lnTo>
                  <a:lnTo>
                    <a:pt x="442" y="554"/>
                  </a:lnTo>
                  <a:lnTo>
                    <a:pt x="449" y="567"/>
                  </a:lnTo>
                  <a:lnTo>
                    <a:pt x="457" y="579"/>
                  </a:lnTo>
                  <a:lnTo>
                    <a:pt x="465" y="595"/>
                  </a:lnTo>
                  <a:lnTo>
                    <a:pt x="473" y="616"/>
                  </a:lnTo>
                  <a:lnTo>
                    <a:pt x="474" y="618"/>
                  </a:lnTo>
                  <a:lnTo>
                    <a:pt x="475" y="621"/>
                  </a:lnTo>
                  <a:lnTo>
                    <a:pt x="475" y="624"/>
                  </a:lnTo>
                  <a:lnTo>
                    <a:pt x="476" y="626"/>
                  </a:lnTo>
                  <a:lnTo>
                    <a:pt x="479" y="651"/>
                  </a:lnTo>
                  <a:lnTo>
                    <a:pt x="477" y="676"/>
                  </a:lnTo>
                  <a:lnTo>
                    <a:pt x="474" y="703"/>
                  </a:lnTo>
                  <a:lnTo>
                    <a:pt x="471" y="728"/>
                  </a:lnTo>
                  <a:lnTo>
                    <a:pt x="466" y="753"/>
                  </a:lnTo>
                  <a:lnTo>
                    <a:pt x="463" y="779"/>
                  </a:lnTo>
                  <a:lnTo>
                    <a:pt x="463" y="802"/>
                  </a:lnTo>
                  <a:lnTo>
                    <a:pt x="467" y="823"/>
                  </a:lnTo>
                  <a:lnTo>
                    <a:pt x="469" y="828"/>
                  </a:lnTo>
                  <a:lnTo>
                    <a:pt x="471" y="834"/>
                  </a:lnTo>
                  <a:lnTo>
                    <a:pt x="473" y="838"/>
                  </a:lnTo>
                  <a:lnTo>
                    <a:pt x="475" y="844"/>
                  </a:lnTo>
                  <a:lnTo>
                    <a:pt x="487" y="865"/>
                  </a:lnTo>
                  <a:lnTo>
                    <a:pt x="501" y="888"/>
                  </a:lnTo>
                  <a:lnTo>
                    <a:pt x="516" y="912"/>
                  </a:lnTo>
                  <a:lnTo>
                    <a:pt x="531" y="938"/>
                  </a:lnTo>
                  <a:lnTo>
                    <a:pt x="545" y="964"/>
                  </a:lnTo>
                  <a:lnTo>
                    <a:pt x="558" y="991"/>
                  </a:lnTo>
                  <a:lnTo>
                    <a:pt x="569" y="1017"/>
                  </a:lnTo>
                  <a:lnTo>
                    <a:pt x="577" y="1044"/>
                  </a:lnTo>
                  <a:lnTo>
                    <a:pt x="579" y="1052"/>
                  </a:lnTo>
                  <a:lnTo>
                    <a:pt x="580" y="1060"/>
                  </a:lnTo>
                  <a:lnTo>
                    <a:pt x="582" y="1069"/>
                  </a:lnTo>
                  <a:lnTo>
                    <a:pt x="584" y="1077"/>
                  </a:lnTo>
                  <a:lnTo>
                    <a:pt x="590" y="1107"/>
                  </a:lnTo>
                  <a:lnTo>
                    <a:pt x="601" y="1137"/>
                  </a:lnTo>
                  <a:lnTo>
                    <a:pt x="616" y="1165"/>
                  </a:lnTo>
                  <a:lnTo>
                    <a:pt x="633" y="1192"/>
                  </a:lnTo>
                  <a:lnTo>
                    <a:pt x="653" y="1218"/>
                  </a:lnTo>
                  <a:lnTo>
                    <a:pt x="675" y="1241"/>
                  </a:lnTo>
                  <a:lnTo>
                    <a:pt x="700" y="1261"/>
                  </a:lnTo>
                  <a:lnTo>
                    <a:pt x="726" y="1279"/>
                  </a:lnTo>
                  <a:close/>
                </a:path>
              </a:pathLst>
            </a:custGeom>
            <a:solidFill>
              <a:srgbClr val="D8BA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12" name="Freeform 116"/>
            <p:cNvSpPr>
              <a:spLocks/>
            </p:cNvSpPr>
            <p:nvPr/>
          </p:nvSpPr>
          <p:spPr bwMode="auto">
            <a:xfrm>
              <a:off x="736" y="2340"/>
              <a:ext cx="516" cy="987"/>
            </a:xfrm>
            <a:custGeom>
              <a:avLst/>
              <a:gdLst/>
              <a:ahLst/>
              <a:cxnLst>
                <a:cxn ang="0">
                  <a:pos x="764" y="1309"/>
                </a:cxn>
                <a:cxn ang="0">
                  <a:pos x="835" y="1349"/>
                </a:cxn>
                <a:cxn ang="0">
                  <a:pos x="902" y="1404"/>
                </a:cxn>
                <a:cxn ang="0">
                  <a:pos x="951" y="1479"/>
                </a:cxn>
                <a:cxn ang="0">
                  <a:pos x="973" y="1550"/>
                </a:cxn>
                <a:cxn ang="0">
                  <a:pos x="1016" y="1643"/>
                </a:cxn>
                <a:cxn ang="0">
                  <a:pos x="1015" y="1707"/>
                </a:cxn>
                <a:cxn ang="0">
                  <a:pos x="926" y="1814"/>
                </a:cxn>
                <a:cxn ang="0">
                  <a:pos x="848" y="1862"/>
                </a:cxn>
                <a:cxn ang="0">
                  <a:pos x="782" y="1884"/>
                </a:cxn>
                <a:cxn ang="0">
                  <a:pos x="737" y="1906"/>
                </a:cxn>
                <a:cxn ang="0">
                  <a:pos x="724" y="1924"/>
                </a:cxn>
                <a:cxn ang="0">
                  <a:pos x="677" y="1974"/>
                </a:cxn>
                <a:cxn ang="0">
                  <a:pos x="622" y="1918"/>
                </a:cxn>
                <a:cxn ang="0">
                  <a:pos x="541" y="1827"/>
                </a:cxn>
                <a:cxn ang="0">
                  <a:pos x="464" y="1724"/>
                </a:cxn>
                <a:cxn ang="0">
                  <a:pos x="455" y="1540"/>
                </a:cxn>
                <a:cxn ang="0">
                  <a:pos x="445" y="1366"/>
                </a:cxn>
                <a:cxn ang="0">
                  <a:pos x="401" y="1282"/>
                </a:cxn>
                <a:cxn ang="0">
                  <a:pos x="357" y="1215"/>
                </a:cxn>
                <a:cxn ang="0">
                  <a:pos x="321" y="1158"/>
                </a:cxn>
                <a:cxn ang="0">
                  <a:pos x="301" y="1096"/>
                </a:cxn>
                <a:cxn ang="0">
                  <a:pos x="289" y="995"/>
                </a:cxn>
                <a:cxn ang="0">
                  <a:pos x="276" y="881"/>
                </a:cxn>
                <a:cxn ang="0">
                  <a:pos x="228" y="805"/>
                </a:cxn>
                <a:cxn ang="0">
                  <a:pos x="150" y="780"/>
                </a:cxn>
                <a:cxn ang="0">
                  <a:pos x="46" y="765"/>
                </a:cxn>
                <a:cxn ang="0">
                  <a:pos x="2" y="690"/>
                </a:cxn>
                <a:cxn ang="0">
                  <a:pos x="37" y="621"/>
                </a:cxn>
                <a:cxn ang="0">
                  <a:pos x="130" y="523"/>
                </a:cxn>
                <a:cxn ang="0">
                  <a:pos x="222" y="477"/>
                </a:cxn>
                <a:cxn ang="0">
                  <a:pos x="289" y="462"/>
                </a:cxn>
                <a:cxn ang="0">
                  <a:pos x="347" y="448"/>
                </a:cxn>
                <a:cxn ang="0">
                  <a:pos x="392" y="419"/>
                </a:cxn>
                <a:cxn ang="0">
                  <a:pos x="439" y="314"/>
                </a:cxn>
                <a:cxn ang="0">
                  <a:pos x="487" y="156"/>
                </a:cxn>
                <a:cxn ang="0">
                  <a:pos x="527" y="82"/>
                </a:cxn>
                <a:cxn ang="0">
                  <a:pos x="589" y="30"/>
                </a:cxn>
                <a:cxn ang="0">
                  <a:pos x="672" y="7"/>
                </a:cxn>
                <a:cxn ang="0">
                  <a:pos x="733" y="2"/>
                </a:cxn>
                <a:cxn ang="0">
                  <a:pos x="724" y="29"/>
                </a:cxn>
                <a:cxn ang="0">
                  <a:pos x="675" y="77"/>
                </a:cxn>
                <a:cxn ang="0">
                  <a:pos x="626" y="136"/>
                </a:cxn>
                <a:cxn ang="0">
                  <a:pos x="567" y="266"/>
                </a:cxn>
                <a:cxn ang="0">
                  <a:pos x="479" y="442"/>
                </a:cxn>
                <a:cxn ang="0">
                  <a:pos x="431" y="541"/>
                </a:cxn>
                <a:cxn ang="0">
                  <a:pos x="459" y="597"/>
                </a:cxn>
                <a:cxn ang="0">
                  <a:pos x="469" y="625"/>
                </a:cxn>
                <a:cxn ang="0">
                  <a:pos x="468" y="704"/>
                </a:cxn>
                <a:cxn ang="0">
                  <a:pos x="456" y="804"/>
                </a:cxn>
                <a:cxn ang="0">
                  <a:pos x="467" y="841"/>
                </a:cxn>
                <a:cxn ang="0">
                  <a:pos x="510" y="914"/>
                </a:cxn>
                <a:cxn ang="0">
                  <a:pos x="563" y="1020"/>
                </a:cxn>
                <a:cxn ang="0">
                  <a:pos x="576" y="1071"/>
                </a:cxn>
                <a:cxn ang="0">
                  <a:pos x="609" y="1168"/>
                </a:cxn>
                <a:cxn ang="0">
                  <a:pos x="691" y="1266"/>
                </a:cxn>
              </a:cxnLst>
              <a:rect l="0" t="0" r="r" b="b"/>
              <a:pathLst>
                <a:path w="1030" h="1974">
                  <a:moveTo>
                    <a:pt x="718" y="1283"/>
                  </a:moveTo>
                  <a:lnTo>
                    <a:pt x="732" y="1292"/>
                  </a:lnTo>
                  <a:lnTo>
                    <a:pt x="748" y="1300"/>
                  </a:lnTo>
                  <a:lnTo>
                    <a:pt x="764" y="1309"/>
                  </a:lnTo>
                  <a:lnTo>
                    <a:pt x="781" y="1318"/>
                  </a:lnTo>
                  <a:lnTo>
                    <a:pt x="800" y="1327"/>
                  </a:lnTo>
                  <a:lnTo>
                    <a:pt x="817" y="1338"/>
                  </a:lnTo>
                  <a:lnTo>
                    <a:pt x="835" y="1349"/>
                  </a:lnTo>
                  <a:lnTo>
                    <a:pt x="854" y="1362"/>
                  </a:lnTo>
                  <a:lnTo>
                    <a:pt x="871" y="1374"/>
                  </a:lnTo>
                  <a:lnTo>
                    <a:pt x="887" y="1389"/>
                  </a:lnTo>
                  <a:lnTo>
                    <a:pt x="902" y="1404"/>
                  </a:lnTo>
                  <a:lnTo>
                    <a:pt x="917" y="1421"/>
                  </a:lnTo>
                  <a:lnTo>
                    <a:pt x="930" y="1439"/>
                  </a:lnTo>
                  <a:lnTo>
                    <a:pt x="941" y="1459"/>
                  </a:lnTo>
                  <a:lnTo>
                    <a:pt x="951" y="1479"/>
                  </a:lnTo>
                  <a:lnTo>
                    <a:pt x="958" y="1501"/>
                  </a:lnTo>
                  <a:lnTo>
                    <a:pt x="962" y="1519"/>
                  </a:lnTo>
                  <a:lnTo>
                    <a:pt x="967" y="1535"/>
                  </a:lnTo>
                  <a:lnTo>
                    <a:pt x="973" y="1550"/>
                  </a:lnTo>
                  <a:lnTo>
                    <a:pt x="976" y="1566"/>
                  </a:lnTo>
                  <a:lnTo>
                    <a:pt x="989" y="1603"/>
                  </a:lnTo>
                  <a:lnTo>
                    <a:pt x="1002" y="1627"/>
                  </a:lnTo>
                  <a:lnTo>
                    <a:pt x="1016" y="1643"/>
                  </a:lnTo>
                  <a:lnTo>
                    <a:pt x="1026" y="1656"/>
                  </a:lnTo>
                  <a:lnTo>
                    <a:pt x="1030" y="1667"/>
                  </a:lnTo>
                  <a:lnTo>
                    <a:pt x="1028" y="1683"/>
                  </a:lnTo>
                  <a:lnTo>
                    <a:pt x="1015" y="1707"/>
                  </a:lnTo>
                  <a:lnTo>
                    <a:pt x="991" y="1743"/>
                  </a:lnTo>
                  <a:lnTo>
                    <a:pt x="969" y="1771"/>
                  </a:lnTo>
                  <a:lnTo>
                    <a:pt x="948" y="1794"/>
                  </a:lnTo>
                  <a:lnTo>
                    <a:pt x="926" y="1814"/>
                  </a:lnTo>
                  <a:lnTo>
                    <a:pt x="906" y="1830"/>
                  </a:lnTo>
                  <a:lnTo>
                    <a:pt x="886" y="1843"/>
                  </a:lnTo>
                  <a:lnTo>
                    <a:pt x="866" y="1854"/>
                  </a:lnTo>
                  <a:lnTo>
                    <a:pt x="848" y="1862"/>
                  </a:lnTo>
                  <a:lnTo>
                    <a:pt x="830" y="1869"/>
                  </a:lnTo>
                  <a:lnTo>
                    <a:pt x="813" y="1875"/>
                  </a:lnTo>
                  <a:lnTo>
                    <a:pt x="797" y="1879"/>
                  </a:lnTo>
                  <a:lnTo>
                    <a:pt x="782" y="1884"/>
                  </a:lnTo>
                  <a:lnTo>
                    <a:pt x="769" y="1888"/>
                  </a:lnTo>
                  <a:lnTo>
                    <a:pt x="757" y="1893"/>
                  </a:lnTo>
                  <a:lnTo>
                    <a:pt x="747" y="1899"/>
                  </a:lnTo>
                  <a:lnTo>
                    <a:pt x="737" y="1906"/>
                  </a:lnTo>
                  <a:lnTo>
                    <a:pt x="729" y="1915"/>
                  </a:lnTo>
                  <a:lnTo>
                    <a:pt x="727" y="1917"/>
                  </a:lnTo>
                  <a:lnTo>
                    <a:pt x="725" y="1921"/>
                  </a:lnTo>
                  <a:lnTo>
                    <a:pt x="724" y="1924"/>
                  </a:lnTo>
                  <a:lnTo>
                    <a:pt x="721" y="1926"/>
                  </a:lnTo>
                  <a:lnTo>
                    <a:pt x="704" y="1953"/>
                  </a:lnTo>
                  <a:lnTo>
                    <a:pt x="690" y="1968"/>
                  </a:lnTo>
                  <a:lnTo>
                    <a:pt x="677" y="1974"/>
                  </a:lnTo>
                  <a:lnTo>
                    <a:pt x="666" y="1970"/>
                  </a:lnTo>
                  <a:lnTo>
                    <a:pt x="653" y="1959"/>
                  </a:lnTo>
                  <a:lnTo>
                    <a:pt x="639" y="1941"/>
                  </a:lnTo>
                  <a:lnTo>
                    <a:pt x="622" y="1918"/>
                  </a:lnTo>
                  <a:lnTo>
                    <a:pt x="601" y="1891"/>
                  </a:lnTo>
                  <a:lnTo>
                    <a:pt x="582" y="1869"/>
                  </a:lnTo>
                  <a:lnTo>
                    <a:pt x="562" y="1848"/>
                  </a:lnTo>
                  <a:lnTo>
                    <a:pt x="541" y="1827"/>
                  </a:lnTo>
                  <a:lnTo>
                    <a:pt x="521" y="1804"/>
                  </a:lnTo>
                  <a:lnTo>
                    <a:pt x="500" y="1781"/>
                  </a:lnTo>
                  <a:lnTo>
                    <a:pt x="482" y="1754"/>
                  </a:lnTo>
                  <a:lnTo>
                    <a:pt x="464" y="1724"/>
                  </a:lnTo>
                  <a:lnTo>
                    <a:pt x="450" y="1688"/>
                  </a:lnTo>
                  <a:lnTo>
                    <a:pt x="442" y="1638"/>
                  </a:lnTo>
                  <a:lnTo>
                    <a:pt x="447" y="1591"/>
                  </a:lnTo>
                  <a:lnTo>
                    <a:pt x="455" y="1540"/>
                  </a:lnTo>
                  <a:lnTo>
                    <a:pt x="459" y="1479"/>
                  </a:lnTo>
                  <a:lnTo>
                    <a:pt x="457" y="1438"/>
                  </a:lnTo>
                  <a:lnTo>
                    <a:pt x="454" y="1401"/>
                  </a:lnTo>
                  <a:lnTo>
                    <a:pt x="445" y="1366"/>
                  </a:lnTo>
                  <a:lnTo>
                    <a:pt x="427" y="1327"/>
                  </a:lnTo>
                  <a:lnTo>
                    <a:pt x="419" y="1313"/>
                  </a:lnTo>
                  <a:lnTo>
                    <a:pt x="410" y="1298"/>
                  </a:lnTo>
                  <a:lnTo>
                    <a:pt x="401" y="1282"/>
                  </a:lnTo>
                  <a:lnTo>
                    <a:pt x="391" y="1266"/>
                  </a:lnTo>
                  <a:lnTo>
                    <a:pt x="380" y="1250"/>
                  </a:lnTo>
                  <a:lnTo>
                    <a:pt x="369" y="1233"/>
                  </a:lnTo>
                  <a:lnTo>
                    <a:pt x="357" y="1215"/>
                  </a:lnTo>
                  <a:lnTo>
                    <a:pt x="344" y="1198"/>
                  </a:lnTo>
                  <a:lnTo>
                    <a:pt x="336" y="1185"/>
                  </a:lnTo>
                  <a:lnTo>
                    <a:pt x="328" y="1173"/>
                  </a:lnTo>
                  <a:lnTo>
                    <a:pt x="321" y="1158"/>
                  </a:lnTo>
                  <a:lnTo>
                    <a:pt x="314" y="1143"/>
                  </a:lnTo>
                  <a:lnTo>
                    <a:pt x="309" y="1127"/>
                  </a:lnTo>
                  <a:lnTo>
                    <a:pt x="304" y="1111"/>
                  </a:lnTo>
                  <a:lnTo>
                    <a:pt x="301" y="1096"/>
                  </a:lnTo>
                  <a:lnTo>
                    <a:pt x="297" y="1079"/>
                  </a:lnTo>
                  <a:lnTo>
                    <a:pt x="293" y="1052"/>
                  </a:lnTo>
                  <a:lnTo>
                    <a:pt x="290" y="1024"/>
                  </a:lnTo>
                  <a:lnTo>
                    <a:pt x="289" y="995"/>
                  </a:lnTo>
                  <a:lnTo>
                    <a:pt x="293" y="967"/>
                  </a:lnTo>
                  <a:lnTo>
                    <a:pt x="293" y="938"/>
                  </a:lnTo>
                  <a:lnTo>
                    <a:pt x="287" y="909"/>
                  </a:lnTo>
                  <a:lnTo>
                    <a:pt x="276" y="881"/>
                  </a:lnTo>
                  <a:lnTo>
                    <a:pt x="266" y="852"/>
                  </a:lnTo>
                  <a:lnTo>
                    <a:pt x="257" y="833"/>
                  </a:lnTo>
                  <a:lnTo>
                    <a:pt x="243" y="817"/>
                  </a:lnTo>
                  <a:lnTo>
                    <a:pt x="228" y="805"/>
                  </a:lnTo>
                  <a:lnTo>
                    <a:pt x="210" y="795"/>
                  </a:lnTo>
                  <a:lnTo>
                    <a:pt x="191" y="788"/>
                  </a:lnTo>
                  <a:lnTo>
                    <a:pt x="170" y="783"/>
                  </a:lnTo>
                  <a:lnTo>
                    <a:pt x="150" y="780"/>
                  </a:lnTo>
                  <a:lnTo>
                    <a:pt x="129" y="778"/>
                  </a:lnTo>
                  <a:lnTo>
                    <a:pt x="100" y="775"/>
                  </a:lnTo>
                  <a:lnTo>
                    <a:pt x="72" y="772"/>
                  </a:lnTo>
                  <a:lnTo>
                    <a:pt x="46" y="765"/>
                  </a:lnTo>
                  <a:lnTo>
                    <a:pt x="24" y="755"/>
                  </a:lnTo>
                  <a:lnTo>
                    <a:pt x="8" y="740"/>
                  </a:lnTo>
                  <a:lnTo>
                    <a:pt x="0" y="718"/>
                  </a:lnTo>
                  <a:lnTo>
                    <a:pt x="2" y="690"/>
                  </a:lnTo>
                  <a:lnTo>
                    <a:pt x="17" y="654"/>
                  </a:lnTo>
                  <a:lnTo>
                    <a:pt x="19" y="650"/>
                  </a:lnTo>
                  <a:lnTo>
                    <a:pt x="26" y="638"/>
                  </a:lnTo>
                  <a:lnTo>
                    <a:pt x="37" y="621"/>
                  </a:lnTo>
                  <a:lnTo>
                    <a:pt x="53" y="598"/>
                  </a:lnTo>
                  <a:lnTo>
                    <a:pt x="74" y="574"/>
                  </a:lnTo>
                  <a:lnTo>
                    <a:pt x="99" y="548"/>
                  </a:lnTo>
                  <a:lnTo>
                    <a:pt x="130" y="523"/>
                  </a:lnTo>
                  <a:lnTo>
                    <a:pt x="166" y="500"/>
                  </a:lnTo>
                  <a:lnTo>
                    <a:pt x="185" y="491"/>
                  </a:lnTo>
                  <a:lnTo>
                    <a:pt x="204" y="483"/>
                  </a:lnTo>
                  <a:lnTo>
                    <a:pt x="222" y="477"/>
                  </a:lnTo>
                  <a:lnTo>
                    <a:pt x="240" y="472"/>
                  </a:lnTo>
                  <a:lnTo>
                    <a:pt x="257" y="468"/>
                  </a:lnTo>
                  <a:lnTo>
                    <a:pt x="273" y="464"/>
                  </a:lnTo>
                  <a:lnTo>
                    <a:pt x="289" y="462"/>
                  </a:lnTo>
                  <a:lnTo>
                    <a:pt x="305" y="458"/>
                  </a:lnTo>
                  <a:lnTo>
                    <a:pt x="320" y="456"/>
                  </a:lnTo>
                  <a:lnTo>
                    <a:pt x="334" y="453"/>
                  </a:lnTo>
                  <a:lnTo>
                    <a:pt x="347" y="448"/>
                  </a:lnTo>
                  <a:lnTo>
                    <a:pt x="359" y="443"/>
                  </a:lnTo>
                  <a:lnTo>
                    <a:pt x="371" y="436"/>
                  </a:lnTo>
                  <a:lnTo>
                    <a:pt x="382" y="428"/>
                  </a:lnTo>
                  <a:lnTo>
                    <a:pt x="392" y="419"/>
                  </a:lnTo>
                  <a:lnTo>
                    <a:pt x="401" y="408"/>
                  </a:lnTo>
                  <a:lnTo>
                    <a:pt x="415" y="381"/>
                  </a:lnTo>
                  <a:lnTo>
                    <a:pt x="427" y="350"/>
                  </a:lnTo>
                  <a:lnTo>
                    <a:pt x="439" y="314"/>
                  </a:lnTo>
                  <a:lnTo>
                    <a:pt x="449" y="275"/>
                  </a:lnTo>
                  <a:lnTo>
                    <a:pt x="461" y="236"/>
                  </a:lnTo>
                  <a:lnTo>
                    <a:pt x="473" y="196"/>
                  </a:lnTo>
                  <a:lnTo>
                    <a:pt x="487" y="156"/>
                  </a:lnTo>
                  <a:lnTo>
                    <a:pt x="503" y="120"/>
                  </a:lnTo>
                  <a:lnTo>
                    <a:pt x="510" y="106"/>
                  </a:lnTo>
                  <a:lnTo>
                    <a:pt x="518" y="93"/>
                  </a:lnTo>
                  <a:lnTo>
                    <a:pt x="527" y="82"/>
                  </a:lnTo>
                  <a:lnTo>
                    <a:pt x="535" y="70"/>
                  </a:lnTo>
                  <a:lnTo>
                    <a:pt x="551" y="54"/>
                  </a:lnTo>
                  <a:lnTo>
                    <a:pt x="569" y="40"/>
                  </a:lnTo>
                  <a:lnTo>
                    <a:pt x="589" y="30"/>
                  </a:lnTo>
                  <a:lnTo>
                    <a:pt x="611" y="22"/>
                  </a:lnTo>
                  <a:lnTo>
                    <a:pt x="631" y="15"/>
                  </a:lnTo>
                  <a:lnTo>
                    <a:pt x="652" y="10"/>
                  </a:lnTo>
                  <a:lnTo>
                    <a:pt x="672" y="7"/>
                  </a:lnTo>
                  <a:lnTo>
                    <a:pt x="690" y="3"/>
                  </a:lnTo>
                  <a:lnTo>
                    <a:pt x="710" y="1"/>
                  </a:lnTo>
                  <a:lnTo>
                    <a:pt x="724" y="0"/>
                  </a:lnTo>
                  <a:lnTo>
                    <a:pt x="733" y="2"/>
                  </a:lnTo>
                  <a:lnTo>
                    <a:pt x="736" y="5"/>
                  </a:lnTo>
                  <a:lnTo>
                    <a:pt x="735" y="11"/>
                  </a:lnTo>
                  <a:lnTo>
                    <a:pt x="730" y="19"/>
                  </a:lnTo>
                  <a:lnTo>
                    <a:pt x="724" y="29"/>
                  </a:lnTo>
                  <a:lnTo>
                    <a:pt x="713" y="39"/>
                  </a:lnTo>
                  <a:lnTo>
                    <a:pt x="702" y="50"/>
                  </a:lnTo>
                  <a:lnTo>
                    <a:pt x="688" y="63"/>
                  </a:lnTo>
                  <a:lnTo>
                    <a:pt x="675" y="77"/>
                  </a:lnTo>
                  <a:lnTo>
                    <a:pt x="661" y="91"/>
                  </a:lnTo>
                  <a:lnTo>
                    <a:pt x="648" y="106"/>
                  </a:lnTo>
                  <a:lnTo>
                    <a:pt x="636" y="121"/>
                  </a:lnTo>
                  <a:lnTo>
                    <a:pt x="626" y="136"/>
                  </a:lnTo>
                  <a:lnTo>
                    <a:pt x="619" y="151"/>
                  </a:lnTo>
                  <a:lnTo>
                    <a:pt x="604" y="184"/>
                  </a:lnTo>
                  <a:lnTo>
                    <a:pt x="586" y="223"/>
                  </a:lnTo>
                  <a:lnTo>
                    <a:pt x="567" y="266"/>
                  </a:lnTo>
                  <a:lnTo>
                    <a:pt x="546" y="312"/>
                  </a:lnTo>
                  <a:lnTo>
                    <a:pt x="524" y="358"/>
                  </a:lnTo>
                  <a:lnTo>
                    <a:pt x="501" y="402"/>
                  </a:lnTo>
                  <a:lnTo>
                    <a:pt x="479" y="442"/>
                  </a:lnTo>
                  <a:lnTo>
                    <a:pt x="457" y="478"/>
                  </a:lnTo>
                  <a:lnTo>
                    <a:pt x="441" y="504"/>
                  </a:lnTo>
                  <a:lnTo>
                    <a:pt x="433" y="525"/>
                  </a:lnTo>
                  <a:lnTo>
                    <a:pt x="431" y="541"/>
                  </a:lnTo>
                  <a:lnTo>
                    <a:pt x="434" y="555"/>
                  </a:lnTo>
                  <a:lnTo>
                    <a:pt x="441" y="568"/>
                  </a:lnTo>
                  <a:lnTo>
                    <a:pt x="449" y="582"/>
                  </a:lnTo>
                  <a:lnTo>
                    <a:pt x="459" y="597"/>
                  </a:lnTo>
                  <a:lnTo>
                    <a:pt x="467" y="617"/>
                  </a:lnTo>
                  <a:lnTo>
                    <a:pt x="468" y="620"/>
                  </a:lnTo>
                  <a:lnTo>
                    <a:pt x="468" y="622"/>
                  </a:lnTo>
                  <a:lnTo>
                    <a:pt x="469" y="625"/>
                  </a:lnTo>
                  <a:lnTo>
                    <a:pt x="469" y="628"/>
                  </a:lnTo>
                  <a:lnTo>
                    <a:pt x="471" y="652"/>
                  </a:lnTo>
                  <a:lnTo>
                    <a:pt x="471" y="678"/>
                  </a:lnTo>
                  <a:lnTo>
                    <a:pt x="468" y="704"/>
                  </a:lnTo>
                  <a:lnTo>
                    <a:pt x="463" y="730"/>
                  </a:lnTo>
                  <a:lnTo>
                    <a:pt x="459" y="756"/>
                  </a:lnTo>
                  <a:lnTo>
                    <a:pt x="456" y="780"/>
                  </a:lnTo>
                  <a:lnTo>
                    <a:pt x="456" y="804"/>
                  </a:lnTo>
                  <a:lnTo>
                    <a:pt x="461" y="826"/>
                  </a:lnTo>
                  <a:lnTo>
                    <a:pt x="463" y="831"/>
                  </a:lnTo>
                  <a:lnTo>
                    <a:pt x="464" y="835"/>
                  </a:lnTo>
                  <a:lnTo>
                    <a:pt x="467" y="841"/>
                  </a:lnTo>
                  <a:lnTo>
                    <a:pt x="469" y="846"/>
                  </a:lnTo>
                  <a:lnTo>
                    <a:pt x="480" y="866"/>
                  </a:lnTo>
                  <a:lnTo>
                    <a:pt x="495" y="889"/>
                  </a:lnTo>
                  <a:lnTo>
                    <a:pt x="510" y="914"/>
                  </a:lnTo>
                  <a:lnTo>
                    <a:pt x="525" y="939"/>
                  </a:lnTo>
                  <a:lnTo>
                    <a:pt x="540" y="965"/>
                  </a:lnTo>
                  <a:lnTo>
                    <a:pt x="553" y="993"/>
                  </a:lnTo>
                  <a:lnTo>
                    <a:pt x="563" y="1020"/>
                  </a:lnTo>
                  <a:lnTo>
                    <a:pt x="571" y="1046"/>
                  </a:lnTo>
                  <a:lnTo>
                    <a:pt x="573" y="1054"/>
                  </a:lnTo>
                  <a:lnTo>
                    <a:pt x="575" y="1062"/>
                  </a:lnTo>
                  <a:lnTo>
                    <a:pt x="576" y="1071"/>
                  </a:lnTo>
                  <a:lnTo>
                    <a:pt x="577" y="1079"/>
                  </a:lnTo>
                  <a:lnTo>
                    <a:pt x="584" y="1109"/>
                  </a:lnTo>
                  <a:lnTo>
                    <a:pt x="596" y="1139"/>
                  </a:lnTo>
                  <a:lnTo>
                    <a:pt x="609" y="1168"/>
                  </a:lnTo>
                  <a:lnTo>
                    <a:pt x="627" y="1196"/>
                  </a:lnTo>
                  <a:lnTo>
                    <a:pt x="646" y="1221"/>
                  </a:lnTo>
                  <a:lnTo>
                    <a:pt x="668" y="1245"/>
                  </a:lnTo>
                  <a:lnTo>
                    <a:pt x="691" y="1266"/>
                  </a:lnTo>
                  <a:lnTo>
                    <a:pt x="718" y="1283"/>
                  </a:lnTo>
                  <a:close/>
                </a:path>
              </a:pathLst>
            </a:custGeom>
            <a:solidFill>
              <a:srgbClr val="D3AF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13" name="Freeform 117"/>
            <p:cNvSpPr>
              <a:spLocks/>
            </p:cNvSpPr>
            <p:nvPr/>
          </p:nvSpPr>
          <p:spPr bwMode="auto">
            <a:xfrm>
              <a:off x="738" y="2342"/>
              <a:ext cx="509" cy="983"/>
            </a:xfrm>
            <a:custGeom>
              <a:avLst/>
              <a:gdLst/>
              <a:ahLst/>
              <a:cxnLst>
                <a:cxn ang="0">
                  <a:pos x="756" y="1313"/>
                </a:cxn>
                <a:cxn ang="0">
                  <a:pos x="827" y="1352"/>
                </a:cxn>
                <a:cxn ang="0">
                  <a:pos x="895" y="1405"/>
                </a:cxn>
                <a:cxn ang="0">
                  <a:pos x="943" y="1476"/>
                </a:cxn>
                <a:cxn ang="0">
                  <a:pos x="965" y="1546"/>
                </a:cxn>
                <a:cxn ang="0">
                  <a:pos x="1005" y="1642"/>
                </a:cxn>
                <a:cxn ang="0">
                  <a:pos x="1003" y="1704"/>
                </a:cxn>
                <a:cxn ang="0">
                  <a:pos x="915" y="1810"/>
                </a:cxn>
                <a:cxn ang="0">
                  <a:pos x="838" y="1860"/>
                </a:cxn>
                <a:cxn ang="0">
                  <a:pos x="776" y="1882"/>
                </a:cxn>
                <a:cxn ang="0">
                  <a:pos x="732" y="1904"/>
                </a:cxn>
                <a:cxn ang="0">
                  <a:pos x="719" y="1921"/>
                </a:cxn>
                <a:cxn ang="0">
                  <a:pos x="674" y="1967"/>
                </a:cxn>
                <a:cxn ang="0">
                  <a:pos x="620" y="1909"/>
                </a:cxn>
                <a:cxn ang="0">
                  <a:pos x="540" y="1817"/>
                </a:cxn>
                <a:cxn ang="0">
                  <a:pos x="466" y="1714"/>
                </a:cxn>
                <a:cxn ang="0">
                  <a:pos x="451" y="1604"/>
                </a:cxn>
                <a:cxn ang="0">
                  <a:pos x="469" y="1499"/>
                </a:cxn>
                <a:cxn ang="0">
                  <a:pos x="465" y="1409"/>
                </a:cxn>
                <a:cxn ang="0">
                  <a:pos x="443" y="1338"/>
                </a:cxn>
                <a:cxn ang="0">
                  <a:pos x="404" y="1273"/>
                </a:cxn>
                <a:cxn ang="0">
                  <a:pos x="358" y="1208"/>
                </a:cxn>
                <a:cxn ang="0">
                  <a:pos x="322" y="1150"/>
                </a:cxn>
                <a:cxn ang="0">
                  <a:pos x="301" y="1087"/>
                </a:cxn>
                <a:cxn ang="0">
                  <a:pos x="293" y="986"/>
                </a:cxn>
                <a:cxn ang="0">
                  <a:pos x="296" y="914"/>
                </a:cxn>
                <a:cxn ang="0">
                  <a:pos x="275" y="859"/>
                </a:cxn>
                <a:cxn ang="0">
                  <a:pos x="225" y="797"/>
                </a:cxn>
                <a:cxn ang="0">
                  <a:pos x="145" y="772"/>
                </a:cxn>
                <a:cxn ang="0">
                  <a:pos x="44" y="757"/>
                </a:cxn>
                <a:cxn ang="0">
                  <a:pos x="4" y="686"/>
                </a:cxn>
                <a:cxn ang="0">
                  <a:pos x="39" y="619"/>
                </a:cxn>
                <a:cxn ang="0">
                  <a:pos x="131" y="526"/>
                </a:cxn>
                <a:cxn ang="0">
                  <a:pos x="222" y="481"/>
                </a:cxn>
                <a:cxn ang="0">
                  <a:pos x="288" y="464"/>
                </a:cxn>
                <a:cxn ang="0">
                  <a:pos x="345" y="452"/>
                </a:cxn>
                <a:cxn ang="0">
                  <a:pos x="389" y="423"/>
                </a:cxn>
                <a:cxn ang="0">
                  <a:pos x="437" y="319"/>
                </a:cxn>
                <a:cxn ang="0">
                  <a:pos x="485" y="164"/>
                </a:cxn>
                <a:cxn ang="0">
                  <a:pos x="521" y="88"/>
                </a:cxn>
                <a:cxn ang="0">
                  <a:pos x="581" y="33"/>
                </a:cxn>
                <a:cxn ang="0">
                  <a:pos x="662" y="7"/>
                </a:cxn>
                <a:cxn ang="0">
                  <a:pos x="726" y="1"/>
                </a:cxn>
                <a:cxn ang="0">
                  <a:pos x="718" y="28"/>
                </a:cxn>
                <a:cxn ang="0">
                  <a:pos x="670" y="77"/>
                </a:cxn>
                <a:cxn ang="0">
                  <a:pos x="621" y="136"/>
                </a:cxn>
                <a:cxn ang="0">
                  <a:pos x="562" y="266"/>
                </a:cxn>
                <a:cxn ang="0">
                  <a:pos x="473" y="444"/>
                </a:cxn>
                <a:cxn ang="0">
                  <a:pos x="426" y="542"/>
                </a:cxn>
                <a:cxn ang="0">
                  <a:pos x="452" y="598"/>
                </a:cxn>
                <a:cxn ang="0">
                  <a:pos x="462" y="626"/>
                </a:cxn>
                <a:cxn ang="0">
                  <a:pos x="462" y="705"/>
                </a:cxn>
                <a:cxn ang="0">
                  <a:pos x="451" y="804"/>
                </a:cxn>
                <a:cxn ang="0">
                  <a:pos x="461" y="841"/>
                </a:cxn>
                <a:cxn ang="0">
                  <a:pos x="505" y="915"/>
                </a:cxn>
                <a:cxn ang="0">
                  <a:pos x="559" y="1020"/>
                </a:cxn>
                <a:cxn ang="0">
                  <a:pos x="572" y="1072"/>
                </a:cxn>
                <a:cxn ang="0">
                  <a:pos x="604" y="1170"/>
                </a:cxn>
                <a:cxn ang="0">
                  <a:pos x="686" y="1271"/>
                </a:cxn>
              </a:cxnLst>
              <a:rect l="0" t="0" r="r" b="b"/>
              <a:pathLst>
                <a:path w="1018" h="1967">
                  <a:moveTo>
                    <a:pt x="711" y="1288"/>
                  </a:moveTo>
                  <a:lnTo>
                    <a:pt x="725" y="1296"/>
                  </a:lnTo>
                  <a:lnTo>
                    <a:pt x="740" y="1304"/>
                  </a:lnTo>
                  <a:lnTo>
                    <a:pt x="756" y="1313"/>
                  </a:lnTo>
                  <a:lnTo>
                    <a:pt x="774" y="1322"/>
                  </a:lnTo>
                  <a:lnTo>
                    <a:pt x="791" y="1331"/>
                  </a:lnTo>
                  <a:lnTo>
                    <a:pt x="809" y="1341"/>
                  </a:lnTo>
                  <a:lnTo>
                    <a:pt x="827" y="1352"/>
                  </a:lnTo>
                  <a:lnTo>
                    <a:pt x="845" y="1363"/>
                  </a:lnTo>
                  <a:lnTo>
                    <a:pt x="862" y="1377"/>
                  </a:lnTo>
                  <a:lnTo>
                    <a:pt x="878" y="1390"/>
                  </a:lnTo>
                  <a:lnTo>
                    <a:pt x="895" y="1405"/>
                  </a:lnTo>
                  <a:lnTo>
                    <a:pt x="908" y="1421"/>
                  </a:lnTo>
                  <a:lnTo>
                    <a:pt x="922" y="1438"/>
                  </a:lnTo>
                  <a:lnTo>
                    <a:pt x="934" y="1457"/>
                  </a:lnTo>
                  <a:lnTo>
                    <a:pt x="943" y="1476"/>
                  </a:lnTo>
                  <a:lnTo>
                    <a:pt x="950" y="1498"/>
                  </a:lnTo>
                  <a:lnTo>
                    <a:pt x="955" y="1515"/>
                  </a:lnTo>
                  <a:lnTo>
                    <a:pt x="959" y="1531"/>
                  </a:lnTo>
                  <a:lnTo>
                    <a:pt x="965" y="1546"/>
                  </a:lnTo>
                  <a:lnTo>
                    <a:pt x="968" y="1563"/>
                  </a:lnTo>
                  <a:lnTo>
                    <a:pt x="980" y="1601"/>
                  </a:lnTo>
                  <a:lnTo>
                    <a:pt x="993" y="1626"/>
                  </a:lnTo>
                  <a:lnTo>
                    <a:pt x="1005" y="1642"/>
                  </a:lnTo>
                  <a:lnTo>
                    <a:pt x="1014" y="1654"/>
                  </a:lnTo>
                  <a:lnTo>
                    <a:pt x="1018" y="1665"/>
                  </a:lnTo>
                  <a:lnTo>
                    <a:pt x="1016" y="1681"/>
                  </a:lnTo>
                  <a:lnTo>
                    <a:pt x="1003" y="1704"/>
                  </a:lnTo>
                  <a:lnTo>
                    <a:pt x="979" y="1739"/>
                  </a:lnTo>
                  <a:lnTo>
                    <a:pt x="957" y="1767"/>
                  </a:lnTo>
                  <a:lnTo>
                    <a:pt x="936" y="1791"/>
                  </a:lnTo>
                  <a:lnTo>
                    <a:pt x="915" y="1810"/>
                  </a:lnTo>
                  <a:lnTo>
                    <a:pt x="895" y="1826"/>
                  </a:lnTo>
                  <a:lnTo>
                    <a:pt x="875" y="1840"/>
                  </a:lnTo>
                  <a:lnTo>
                    <a:pt x="857" y="1851"/>
                  </a:lnTo>
                  <a:lnTo>
                    <a:pt x="838" y="1860"/>
                  </a:lnTo>
                  <a:lnTo>
                    <a:pt x="821" y="1867"/>
                  </a:lnTo>
                  <a:lnTo>
                    <a:pt x="805" y="1873"/>
                  </a:lnTo>
                  <a:lnTo>
                    <a:pt x="790" y="1877"/>
                  </a:lnTo>
                  <a:lnTo>
                    <a:pt x="776" y="1882"/>
                  </a:lnTo>
                  <a:lnTo>
                    <a:pt x="763" y="1886"/>
                  </a:lnTo>
                  <a:lnTo>
                    <a:pt x="752" y="1891"/>
                  </a:lnTo>
                  <a:lnTo>
                    <a:pt x="741" y="1897"/>
                  </a:lnTo>
                  <a:lnTo>
                    <a:pt x="732" y="1904"/>
                  </a:lnTo>
                  <a:lnTo>
                    <a:pt x="725" y="1912"/>
                  </a:lnTo>
                  <a:lnTo>
                    <a:pt x="723" y="1915"/>
                  </a:lnTo>
                  <a:lnTo>
                    <a:pt x="721" y="1918"/>
                  </a:lnTo>
                  <a:lnTo>
                    <a:pt x="719" y="1921"/>
                  </a:lnTo>
                  <a:lnTo>
                    <a:pt x="717" y="1923"/>
                  </a:lnTo>
                  <a:lnTo>
                    <a:pt x="700" y="1949"/>
                  </a:lnTo>
                  <a:lnTo>
                    <a:pt x="686" y="1962"/>
                  </a:lnTo>
                  <a:lnTo>
                    <a:pt x="674" y="1967"/>
                  </a:lnTo>
                  <a:lnTo>
                    <a:pt x="663" y="1962"/>
                  </a:lnTo>
                  <a:lnTo>
                    <a:pt x="650" y="1951"/>
                  </a:lnTo>
                  <a:lnTo>
                    <a:pt x="636" y="1933"/>
                  </a:lnTo>
                  <a:lnTo>
                    <a:pt x="620" y="1909"/>
                  </a:lnTo>
                  <a:lnTo>
                    <a:pt x="600" y="1882"/>
                  </a:lnTo>
                  <a:lnTo>
                    <a:pt x="581" y="1860"/>
                  </a:lnTo>
                  <a:lnTo>
                    <a:pt x="560" y="1839"/>
                  </a:lnTo>
                  <a:lnTo>
                    <a:pt x="540" y="1817"/>
                  </a:lnTo>
                  <a:lnTo>
                    <a:pt x="520" y="1795"/>
                  </a:lnTo>
                  <a:lnTo>
                    <a:pt x="500" y="1771"/>
                  </a:lnTo>
                  <a:lnTo>
                    <a:pt x="482" y="1745"/>
                  </a:lnTo>
                  <a:lnTo>
                    <a:pt x="466" y="1714"/>
                  </a:lnTo>
                  <a:lnTo>
                    <a:pt x="453" y="1677"/>
                  </a:lnTo>
                  <a:lnTo>
                    <a:pt x="449" y="1651"/>
                  </a:lnTo>
                  <a:lnTo>
                    <a:pt x="447" y="1627"/>
                  </a:lnTo>
                  <a:lnTo>
                    <a:pt x="451" y="1604"/>
                  </a:lnTo>
                  <a:lnTo>
                    <a:pt x="456" y="1580"/>
                  </a:lnTo>
                  <a:lnTo>
                    <a:pt x="460" y="1556"/>
                  </a:lnTo>
                  <a:lnTo>
                    <a:pt x="466" y="1529"/>
                  </a:lnTo>
                  <a:lnTo>
                    <a:pt x="469" y="1499"/>
                  </a:lnTo>
                  <a:lnTo>
                    <a:pt x="469" y="1467"/>
                  </a:lnTo>
                  <a:lnTo>
                    <a:pt x="468" y="1446"/>
                  </a:lnTo>
                  <a:lnTo>
                    <a:pt x="467" y="1428"/>
                  </a:lnTo>
                  <a:lnTo>
                    <a:pt x="465" y="1409"/>
                  </a:lnTo>
                  <a:lnTo>
                    <a:pt x="462" y="1392"/>
                  </a:lnTo>
                  <a:lnTo>
                    <a:pt x="458" y="1375"/>
                  </a:lnTo>
                  <a:lnTo>
                    <a:pt x="451" y="1356"/>
                  </a:lnTo>
                  <a:lnTo>
                    <a:pt x="443" y="1338"/>
                  </a:lnTo>
                  <a:lnTo>
                    <a:pt x="431" y="1317"/>
                  </a:lnTo>
                  <a:lnTo>
                    <a:pt x="423" y="1303"/>
                  </a:lnTo>
                  <a:lnTo>
                    <a:pt x="414" y="1288"/>
                  </a:lnTo>
                  <a:lnTo>
                    <a:pt x="404" y="1273"/>
                  </a:lnTo>
                  <a:lnTo>
                    <a:pt x="393" y="1257"/>
                  </a:lnTo>
                  <a:lnTo>
                    <a:pt x="382" y="1241"/>
                  </a:lnTo>
                  <a:lnTo>
                    <a:pt x="370" y="1225"/>
                  </a:lnTo>
                  <a:lnTo>
                    <a:pt x="358" y="1208"/>
                  </a:lnTo>
                  <a:lnTo>
                    <a:pt x="345" y="1190"/>
                  </a:lnTo>
                  <a:lnTo>
                    <a:pt x="337" y="1178"/>
                  </a:lnTo>
                  <a:lnTo>
                    <a:pt x="329" y="1165"/>
                  </a:lnTo>
                  <a:lnTo>
                    <a:pt x="322" y="1150"/>
                  </a:lnTo>
                  <a:lnTo>
                    <a:pt x="315" y="1135"/>
                  </a:lnTo>
                  <a:lnTo>
                    <a:pt x="309" y="1119"/>
                  </a:lnTo>
                  <a:lnTo>
                    <a:pt x="305" y="1103"/>
                  </a:lnTo>
                  <a:lnTo>
                    <a:pt x="301" y="1087"/>
                  </a:lnTo>
                  <a:lnTo>
                    <a:pt x="298" y="1071"/>
                  </a:lnTo>
                  <a:lnTo>
                    <a:pt x="294" y="1043"/>
                  </a:lnTo>
                  <a:lnTo>
                    <a:pt x="292" y="1015"/>
                  </a:lnTo>
                  <a:lnTo>
                    <a:pt x="293" y="986"/>
                  </a:lnTo>
                  <a:lnTo>
                    <a:pt x="296" y="958"/>
                  </a:lnTo>
                  <a:lnTo>
                    <a:pt x="299" y="943"/>
                  </a:lnTo>
                  <a:lnTo>
                    <a:pt x="299" y="929"/>
                  </a:lnTo>
                  <a:lnTo>
                    <a:pt x="296" y="914"/>
                  </a:lnTo>
                  <a:lnTo>
                    <a:pt x="292" y="900"/>
                  </a:lnTo>
                  <a:lnTo>
                    <a:pt x="287" y="886"/>
                  </a:lnTo>
                  <a:lnTo>
                    <a:pt x="280" y="872"/>
                  </a:lnTo>
                  <a:lnTo>
                    <a:pt x="275" y="859"/>
                  </a:lnTo>
                  <a:lnTo>
                    <a:pt x="268" y="845"/>
                  </a:lnTo>
                  <a:lnTo>
                    <a:pt x="256" y="826"/>
                  </a:lnTo>
                  <a:lnTo>
                    <a:pt x="241" y="810"/>
                  </a:lnTo>
                  <a:lnTo>
                    <a:pt x="225" y="797"/>
                  </a:lnTo>
                  <a:lnTo>
                    <a:pt x="207" y="788"/>
                  </a:lnTo>
                  <a:lnTo>
                    <a:pt x="187" y="780"/>
                  </a:lnTo>
                  <a:lnTo>
                    <a:pt x="166" y="776"/>
                  </a:lnTo>
                  <a:lnTo>
                    <a:pt x="145" y="772"/>
                  </a:lnTo>
                  <a:lnTo>
                    <a:pt x="126" y="770"/>
                  </a:lnTo>
                  <a:lnTo>
                    <a:pt x="98" y="767"/>
                  </a:lnTo>
                  <a:lnTo>
                    <a:pt x="69" y="764"/>
                  </a:lnTo>
                  <a:lnTo>
                    <a:pt x="44" y="757"/>
                  </a:lnTo>
                  <a:lnTo>
                    <a:pt x="23" y="748"/>
                  </a:lnTo>
                  <a:lnTo>
                    <a:pt x="7" y="733"/>
                  </a:lnTo>
                  <a:lnTo>
                    <a:pt x="0" y="713"/>
                  </a:lnTo>
                  <a:lnTo>
                    <a:pt x="4" y="686"/>
                  </a:lnTo>
                  <a:lnTo>
                    <a:pt x="20" y="651"/>
                  </a:lnTo>
                  <a:lnTo>
                    <a:pt x="22" y="646"/>
                  </a:lnTo>
                  <a:lnTo>
                    <a:pt x="28" y="636"/>
                  </a:lnTo>
                  <a:lnTo>
                    <a:pt x="39" y="619"/>
                  </a:lnTo>
                  <a:lnTo>
                    <a:pt x="56" y="598"/>
                  </a:lnTo>
                  <a:lnTo>
                    <a:pt x="75" y="575"/>
                  </a:lnTo>
                  <a:lnTo>
                    <a:pt x="101" y="550"/>
                  </a:lnTo>
                  <a:lnTo>
                    <a:pt x="131" y="526"/>
                  </a:lnTo>
                  <a:lnTo>
                    <a:pt x="166" y="504"/>
                  </a:lnTo>
                  <a:lnTo>
                    <a:pt x="185" y="494"/>
                  </a:lnTo>
                  <a:lnTo>
                    <a:pt x="204" y="486"/>
                  </a:lnTo>
                  <a:lnTo>
                    <a:pt x="222" y="481"/>
                  </a:lnTo>
                  <a:lnTo>
                    <a:pt x="239" y="475"/>
                  </a:lnTo>
                  <a:lnTo>
                    <a:pt x="256" y="471"/>
                  </a:lnTo>
                  <a:lnTo>
                    <a:pt x="272" y="468"/>
                  </a:lnTo>
                  <a:lnTo>
                    <a:pt x="288" y="464"/>
                  </a:lnTo>
                  <a:lnTo>
                    <a:pt x="303" y="462"/>
                  </a:lnTo>
                  <a:lnTo>
                    <a:pt x="318" y="459"/>
                  </a:lnTo>
                  <a:lnTo>
                    <a:pt x="332" y="455"/>
                  </a:lnTo>
                  <a:lnTo>
                    <a:pt x="345" y="452"/>
                  </a:lnTo>
                  <a:lnTo>
                    <a:pt x="358" y="446"/>
                  </a:lnTo>
                  <a:lnTo>
                    <a:pt x="369" y="440"/>
                  </a:lnTo>
                  <a:lnTo>
                    <a:pt x="379" y="432"/>
                  </a:lnTo>
                  <a:lnTo>
                    <a:pt x="389" y="423"/>
                  </a:lnTo>
                  <a:lnTo>
                    <a:pt x="398" y="411"/>
                  </a:lnTo>
                  <a:lnTo>
                    <a:pt x="412" y="386"/>
                  </a:lnTo>
                  <a:lnTo>
                    <a:pt x="424" y="355"/>
                  </a:lnTo>
                  <a:lnTo>
                    <a:pt x="437" y="319"/>
                  </a:lnTo>
                  <a:lnTo>
                    <a:pt x="447" y="281"/>
                  </a:lnTo>
                  <a:lnTo>
                    <a:pt x="459" y="242"/>
                  </a:lnTo>
                  <a:lnTo>
                    <a:pt x="472" y="202"/>
                  </a:lnTo>
                  <a:lnTo>
                    <a:pt x="485" y="164"/>
                  </a:lnTo>
                  <a:lnTo>
                    <a:pt x="500" y="127"/>
                  </a:lnTo>
                  <a:lnTo>
                    <a:pt x="507" y="113"/>
                  </a:lnTo>
                  <a:lnTo>
                    <a:pt x="514" y="99"/>
                  </a:lnTo>
                  <a:lnTo>
                    <a:pt x="521" y="88"/>
                  </a:lnTo>
                  <a:lnTo>
                    <a:pt x="529" y="76"/>
                  </a:lnTo>
                  <a:lnTo>
                    <a:pt x="544" y="59"/>
                  </a:lnTo>
                  <a:lnTo>
                    <a:pt x="562" y="45"/>
                  </a:lnTo>
                  <a:lnTo>
                    <a:pt x="581" y="33"/>
                  </a:lnTo>
                  <a:lnTo>
                    <a:pt x="601" y="24"/>
                  </a:lnTo>
                  <a:lnTo>
                    <a:pt x="621" y="17"/>
                  </a:lnTo>
                  <a:lnTo>
                    <a:pt x="642" y="12"/>
                  </a:lnTo>
                  <a:lnTo>
                    <a:pt x="662" y="7"/>
                  </a:lnTo>
                  <a:lnTo>
                    <a:pt x="680" y="3"/>
                  </a:lnTo>
                  <a:lnTo>
                    <a:pt x="702" y="0"/>
                  </a:lnTo>
                  <a:lnTo>
                    <a:pt x="717" y="0"/>
                  </a:lnTo>
                  <a:lnTo>
                    <a:pt x="726" y="1"/>
                  </a:lnTo>
                  <a:lnTo>
                    <a:pt x="730" y="6"/>
                  </a:lnTo>
                  <a:lnTo>
                    <a:pt x="730" y="12"/>
                  </a:lnTo>
                  <a:lnTo>
                    <a:pt x="726" y="18"/>
                  </a:lnTo>
                  <a:lnTo>
                    <a:pt x="718" y="28"/>
                  </a:lnTo>
                  <a:lnTo>
                    <a:pt x="709" y="39"/>
                  </a:lnTo>
                  <a:lnTo>
                    <a:pt x="696" y="51"/>
                  </a:lnTo>
                  <a:lnTo>
                    <a:pt x="684" y="63"/>
                  </a:lnTo>
                  <a:lnTo>
                    <a:pt x="670" y="77"/>
                  </a:lnTo>
                  <a:lnTo>
                    <a:pt x="656" y="91"/>
                  </a:lnTo>
                  <a:lnTo>
                    <a:pt x="643" y="106"/>
                  </a:lnTo>
                  <a:lnTo>
                    <a:pt x="631" y="121"/>
                  </a:lnTo>
                  <a:lnTo>
                    <a:pt x="621" y="136"/>
                  </a:lnTo>
                  <a:lnTo>
                    <a:pt x="613" y="151"/>
                  </a:lnTo>
                  <a:lnTo>
                    <a:pt x="600" y="184"/>
                  </a:lnTo>
                  <a:lnTo>
                    <a:pt x="581" y="224"/>
                  </a:lnTo>
                  <a:lnTo>
                    <a:pt x="562" y="266"/>
                  </a:lnTo>
                  <a:lnTo>
                    <a:pt x="541" y="312"/>
                  </a:lnTo>
                  <a:lnTo>
                    <a:pt x="518" y="358"/>
                  </a:lnTo>
                  <a:lnTo>
                    <a:pt x="495" y="402"/>
                  </a:lnTo>
                  <a:lnTo>
                    <a:pt x="473" y="444"/>
                  </a:lnTo>
                  <a:lnTo>
                    <a:pt x="451" y="478"/>
                  </a:lnTo>
                  <a:lnTo>
                    <a:pt x="435" y="505"/>
                  </a:lnTo>
                  <a:lnTo>
                    <a:pt x="427" y="526"/>
                  </a:lnTo>
                  <a:lnTo>
                    <a:pt x="426" y="542"/>
                  </a:lnTo>
                  <a:lnTo>
                    <a:pt x="428" y="555"/>
                  </a:lnTo>
                  <a:lnTo>
                    <a:pt x="435" y="568"/>
                  </a:lnTo>
                  <a:lnTo>
                    <a:pt x="443" y="582"/>
                  </a:lnTo>
                  <a:lnTo>
                    <a:pt x="452" y="598"/>
                  </a:lnTo>
                  <a:lnTo>
                    <a:pt x="460" y="618"/>
                  </a:lnTo>
                  <a:lnTo>
                    <a:pt x="461" y="620"/>
                  </a:lnTo>
                  <a:lnTo>
                    <a:pt x="462" y="623"/>
                  </a:lnTo>
                  <a:lnTo>
                    <a:pt x="462" y="626"/>
                  </a:lnTo>
                  <a:lnTo>
                    <a:pt x="464" y="629"/>
                  </a:lnTo>
                  <a:lnTo>
                    <a:pt x="466" y="653"/>
                  </a:lnTo>
                  <a:lnTo>
                    <a:pt x="466" y="679"/>
                  </a:lnTo>
                  <a:lnTo>
                    <a:pt x="462" y="705"/>
                  </a:lnTo>
                  <a:lnTo>
                    <a:pt x="458" y="731"/>
                  </a:lnTo>
                  <a:lnTo>
                    <a:pt x="453" y="756"/>
                  </a:lnTo>
                  <a:lnTo>
                    <a:pt x="451" y="781"/>
                  </a:lnTo>
                  <a:lnTo>
                    <a:pt x="451" y="804"/>
                  </a:lnTo>
                  <a:lnTo>
                    <a:pt x="456" y="826"/>
                  </a:lnTo>
                  <a:lnTo>
                    <a:pt x="458" y="831"/>
                  </a:lnTo>
                  <a:lnTo>
                    <a:pt x="459" y="837"/>
                  </a:lnTo>
                  <a:lnTo>
                    <a:pt x="461" y="841"/>
                  </a:lnTo>
                  <a:lnTo>
                    <a:pt x="464" y="846"/>
                  </a:lnTo>
                  <a:lnTo>
                    <a:pt x="476" y="867"/>
                  </a:lnTo>
                  <a:lnTo>
                    <a:pt x="490" y="890"/>
                  </a:lnTo>
                  <a:lnTo>
                    <a:pt x="505" y="915"/>
                  </a:lnTo>
                  <a:lnTo>
                    <a:pt x="521" y="940"/>
                  </a:lnTo>
                  <a:lnTo>
                    <a:pt x="536" y="967"/>
                  </a:lnTo>
                  <a:lnTo>
                    <a:pt x="549" y="993"/>
                  </a:lnTo>
                  <a:lnTo>
                    <a:pt x="559" y="1020"/>
                  </a:lnTo>
                  <a:lnTo>
                    <a:pt x="566" y="1046"/>
                  </a:lnTo>
                  <a:lnTo>
                    <a:pt x="568" y="1054"/>
                  </a:lnTo>
                  <a:lnTo>
                    <a:pt x="570" y="1062"/>
                  </a:lnTo>
                  <a:lnTo>
                    <a:pt x="572" y="1072"/>
                  </a:lnTo>
                  <a:lnTo>
                    <a:pt x="573" y="1080"/>
                  </a:lnTo>
                  <a:lnTo>
                    <a:pt x="580" y="1110"/>
                  </a:lnTo>
                  <a:lnTo>
                    <a:pt x="591" y="1140"/>
                  </a:lnTo>
                  <a:lnTo>
                    <a:pt x="604" y="1170"/>
                  </a:lnTo>
                  <a:lnTo>
                    <a:pt x="621" y="1198"/>
                  </a:lnTo>
                  <a:lnTo>
                    <a:pt x="640" y="1225"/>
                  </a:lnTo>
                  <a:lnTo>
                    <a:pt x="662" y="1249"/>
                  </a:lnTo>
                  <a:lnTo>
                    <a:pt x="686" y="1271"/>
                  </a:lnTo>
                  <a:lnTo>
                    <a:pt x="711" y="1288"/>
                  </a:lnTo>
                  <a:close/>
                </a:path>
              </a:pathLst>
            </a:custGeom>
            <a:solidFill>
              <a:srgbClr val="D1AA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14" name="Freeform 118"/>
            <p:cNvSpPr>
              <a:spLocks/>
            </p:cNvSpPr>
            <p:nvPr/>
          </p:nvSpPr>
          <p:spPr bwMode="auto">
            <a:xfrm>
              <a:off x="740" y="2342"/>
              <a:ext cx="502" cy="981"/>
            </a:xfrm>
            <a:custGeom>
              <a:avLst/>
              <a:gdLst/>
              <a:ahLst/>
              <a:cxnLst>
                <a:cxn ang="0">
                  <a:pos x="747" y="1316"/>
                </a:cxn>
                <a:cxn ang="0">
                  <a:pos x="816" y="1354"/>
                </a:cxn>
                <a:cxn ang="0">
                  <a:pos x="884" y="1406"/>
                </a:cxn>
                <a:cxn ang="0">
                  <a:pos x="932" y="1475"/>
                </a:cxn>
                <a:cxn ang="0">
                  <a:pos x="954" y="1543"/>
                </a:cxn>
                <a:cxn ang="0">
                  <a:pos x="992" y="1641"/>
                </a:cxn>
                <a:cxn ang="0">
                  <a:pos x="989" y="1700"/>
                </a:cxn>
                <a:cxn ang="0">
                  <a:pos x="902" y="1806"/>
                </a:cxn>
                <a:cxn ang="0">
                  <a:pos x="827" y="1857"/>
                </a:cxn>
                <a:cxn ang="0">
                  <a:pos x="767" y="1880"/>
                </a:cxn>
                <a:cxn ang="0">
                  <a:pos x="726" y="1902"/>
                </a:cxn>
                <a:cxn ang="0">
                  <a:pos x="713" y="1919"/>
                </a:cxn>
                <a:cxn ang="0">
                  <a:pos x="668" y="1961"/>
                </a:cxn>
                <a:cxn ang="0">
                  <a:pos x="616" y="1902"/>
                </a:cxn>
                <a:cxn ang="0">
                  <a:pos x="537" y="1808"/>
                </a:cxn>
                <a:cxn ang="0">
                  <a:pos x="467" y="1702"/>
                </a:cxn>
                <a:cxn ang="0">
                  <a:pos x="455" y="1593"/>
                </a:cxn>
                <a:cxn ang="0">
                  <a:pos x="478" y="1489"/>
                </a:cxn>
                <a:cxn ang="0">
                  <a:pos x="472" y="1400"/>
                </a:cxn>
                <a:cxn ang="0">
                  <a:pos x="445" y="1328"/>
                </a:cxn>
                <a:cxn ang="0">
                  <a:pos x="404" y="1263"/>
                </a:cxn>
                <a:cxn ang="0">
                  <a:pos x="357" y="1200"/>
                </a:cxn>
                <a:cxn ang="0">
                  <a:pos x="321" y="1143"/>
                </a:cxn>
                <a:cxn ang="0">
                  <a:pos x="300" y="1080"/>
                </a:cxn>
                <a:cxn ang="0">
                  <a:pos x="294" y="976"/>
                </a:cxn>
                <a:cxn ang="0">
                  <a:pos x="300" y="905"/>
                </a:cxn>
                <a:cxn ang="0">
                  <a:pos x="275" y="849"/>
                </a:cxn>
                <a:cxn ang="0">
                  <a:pos x="220" y="791"/>
                </a:cxn>
                <a:cxn ang="0">
                  <a:pos x="140" y="764"/>
                </a:cxn>
                <a:cxn ang="0">
                  <a:pos x="40" y="750"/>
                </a:cxn>
                <a:cxn ang="0">
                  <a:pos x="3" y="682"/>
                </a:cxn>
                <a:cxn ang="0">
                  <a:pos x="39" y="619"/>
                </a:cxn>
                <a:cxn ang="0">
                  <a:pos x="129" y="529"/>
                </a:cxn>
                <a:cxn ang="0">
                  <a:pos x="220" y="484"/>
                </a:cxn>
                <a:cxn ang="0">
                  <a:pos x="286" y="468"/>
                </a:cxn>
                <a:cxn ang="0">
                  <a:pos x="341" y="454"/>
                </a:cxn>
                <a:cxn ang="0">
                  <a:pos x="385" y="425"/>
                </a:cxn>
                <a:cxn ang="0">
                  <a:pos x="433" y="324"/>
                </a:cxn>
                <a:cxn ang="0">
                  <a:pos x="482" y="170"/>
                </a:cxn>
                <a:cxn ang="0">
                  <a:pos x="515" y="94"/>
                </a:cxn>
                <a:cxn ang="0">
                  <a:pos x="569" y="37"/>
                </a:cxn>
                <a:cxn ang="0">
                  <a:pos x="650" y="8"/>
                </a:cxn>
                <a:cxn ang="0">
                  <a:pos x="717" y="1"/>
                </a:cxn>
                <a:cxn ang="0">
                  <a:pos x="712" y="28"/>
                </a:cxn>
                <a:cxn ang="0">
                  <a:pos x="664" y="77"/>
                </a:cxn>
                <a:cxn ang="0">
                  <a:pos x="614" y="136"/>
                </a:cxn>
                <a:cxn ang="0">
                  <a:pos x="554" y="266"/>
                </a:cxn>
                <a:cxn ang="0">
                  <a:pos x="463" y="444"/>
                </a:cxn>
                <a:cxn ang="0">
                  <a:pos x="416" y="543"/>
                </a:cxn>
                <a:cxn ang="0">
                  <a:pos x="445" y="599"/>
                </a:cxn>
                <a:cxn ang="0">
                  <a:pos x="455" y="627"/>
                </a:cxn>
                <a:cxn ang="0">
                  <a:pos x="454" y="705"/>
                </a:cxn>
                <a:cxn ang="0">
                  <a:pos x="444" y="806"/>
                </a:cxn>
                <a:cxn ang="0">
                  <a:pos x="454" y="843"/>
                </a:cxn>
                <a:cxn ang="0">
                  <a:pos x="499" y="916"/>
                </a:cxn>
                <a:cxn ang="0">
                  <a:pos x="553" y="1021"/>
                </a:cxn>
                <a:cxn ang="0">
                  <a:pos x="566" y="1073"/>
                </a:cxn>
                <a:cxn ang="0">
                  <a:pos x="598" y="1172"/>
                </a:cxn>
                <a:cxn ang="0">
                  <a:pos x="676" y="1276"/>
                </a:cxn>
              </a:cxnLst>
              <a:rect l="0" t="0" r="r" b="b"/>
              <a:pathLst>
                <a:path w="1004" h="1961">
                  <a:moveTo>
                    <a:pt x="702" y="1293"/>
                  </a:moveTo>
                  <a:lnTo>
                    <a:pt x="716" y="1300"/>
                  </a:lnTo>
                  <a:lnTo>
                    <a:pt x="731" y="1308"/>
                  </a:lnTo>
                  <a:lnTo>
                    <a:pt x="747" y="1316"/>
                  </a:lnTo>
                  <a:lnTo>
                    <a:pt x="763" y="1325"/>
                  </a:lnTo>
                  <a:lnTo>
                    <a:pt x="781" y="1335"/>
                  </a:lnTo>
                  <a:lnTo>
                    <a:pt x="799" y="1344"/>
                  </a:lnTo>
                  <a:lnTo>
                    <a:pt x="816" y="1354"/>
                  </a:lnTo>
                  <a:lnTo>
                    <a:pt x="834" y="1366"/>
                  </a:lnTo>
                  <a:lnTo>
                    <a:pt x="852" y="1378"/>
                  </a:lnTo>
                  <a:lnTo>
                    <a:pt x="868" y="1391"/>
                  </a:lnTo>
                  <a:lnTo>
                    <a:pt x="884" y="1406"/>
                  </a:lnTo>
                  <a:lnTo>
                    <a:pt x="898" y="1421"/>
                  </a:lnTo>
                  <a:lnTo>
                    <a:pt x="911" y="1438"/>
                  </a:lnTo>
                  <a:lnTo>
                    <a:pt x="923" y="1456"/>
                  </a:lnTo>
                  <a:lnTo>
                    <a:pt x="932" y="1475"/>
                  </a:lnTo>
                  <a:lnTo>
                    <a:pt x="940" y="1496"/>
                  </a:lnTo>
                  <a:lnTo>
                    <a:pt x="945" y="1512"/>
                  </a:lnTo>
                  <a:lnTo>
                    <a:pt x="951" y="1528"/>
                  </a:lnTo>
                  <a:lnTo>
                    <a:pt x="954" y="1543"/>
                  </a:lnTo>
                  <a:lnTo>
                    <a:pt x="958" y="1559"/>
                  </a:lnTo>
                  <a:lnTo>
                    <a:pt x="968" y="1598"/>
                  </a:lnTo>
                  <a:lnTo>
                    <a:pt x="981" y="1625"/>
                  </a:lnTo>
                  <a:lnTo>
                    <a:pt x="992" y="1641"/>
                  </a:lnTo>
                  <a:lnTo>
                    <a:pt x="1000" y="1653"/>
                  </a:lnTo>
                  <a:lnTo>
                    <a:pt x="1004" y="1664"/>
                  </a:lnTo>
                  <a:lnTo>
                    <a:pt x="1001" y="1678"/>
                  </a:lnTo>
                  <a:lnTo>
                    <a:pt x="989" y="1700"/>
                  </a:lnTo>
                  <a:lnTo>
                    <a:pt x="965" y="1734"/>
                  </a:lnTo>
                  <a:lnTo>
                    <a:pt x="943" y="1762"/>
                  </a:lnTo>
                  <a:lnTo>
                    <a:pt x="922" y="1786"/>
                  </a:lnTo>
                  <a:lnTo>
                    <a:pt x="902" y="1806"/>
                  </a:lnTo>
                  <a:lnTo>
                    <a:pt x="883" y="1823"/>
                  </a:lnTo>
                  <a:lnTo>
                    <a:pt x="863" y="1837"/>
                  </a:lnTo>
                  <a:lnTo>
                    <a:pt x="845" y="1849"/>
                  </a:lnTo>
                  <a:lnTo>
                    <a:pt x="827" y="1857"/>
                  </a:lnTo>
                  <a:lnTo>
                    <a:pt x="811" y="1865"/>
                  </a:lnTo>
                  <a:lnTo>
                    <a:pt x="795" y="1870"/>
                  </a:lnTo>
                  <a:lnTo>
                    <a:pt x="781" y="1875"/>
                  </a:lnTo>
                  <a:lnTo>
                    <a:pt x="767" y="1880"/>
                  </a:lnTo>
                  <a:lnTo>
                    <a:pt x="755" y="1884"/>
                  </a:lnTo>
                  <a:lnTo>
                    <a:pt x="744" y="1889"/>
                  </a:lnTo>
                  <a:lnTo>
                    <a:pt x="734" y="1895"/>
                  </a:lnTo>
                  <a:lnTo>
                    <a:pt x="726" y="1902"/>
                  </a:lnTo>
                  <a:lnTo>
                    <a:pt x="719" y="1910"/>
                  </a:lnTo>
                  <a:lnTo>
                    <a:pt x="717" y="1913"/>
                  </a:lnTo>
                  <a:lnTo>
                    <a:pt x="714" y="1915"/>
                  </a:lnTo>
                  <a:lnTo>
                    <a:pt x="713" y="1919"/>
                  </a:lnTo>
                  <a:lnTo>
                    <a:pt x="711" y="1921"/>
                  </a:lnTo>
                  <a:lnTo>
                    <a:pt x="695" y="1945"/>
                  </a:lnTo>
                  <a:lnTo>
                    <a:pt x="681" y="1958"/>
                  </a:lnTo>
                  <a:lnTo>
                    <a:pt x="668" y="1961"/>
                  </a:lnTo>
                  <a:lnTo>
                    <a:pt x="658" y="1956"/>
                  </a:lnTo>
                  <a:lnTo>
                    <a:pt x="646" y="1943"/>
                  </a:lnTo>
                  <a:lnTo>
                    <a:pt x="633" y="1925"/>
                  </a:lnTo>
                  <a:lnTo>
                    <a:pt x="616" y="1902"/>
                  </a:lnTo>
                  <a:lnTo>
                    <a:pt x="597" y="1874"/>
                  </a:lnTo>
                  <a:lnTo>
                    <a:pt x="577" y="1851"/>
                  </a:lnTo>
                  <a:lnTo>
                    <a:pt x="558" y="1829"/>
                  </a:lnTo>
                  <a:lnTo>
                    <a:pt x="537" y="1808"/>
                  </a:lnTo>
                  <a:lnTo>
                    <a:pt x="517" y="1786"/>
                  </a:lnTo>
                  <a:lnTo>
                    <a:pt x="499" y="1762"/>
                  </a:lnTo>
                  <a:lnTo>
                    <a:pt x="482" y="1734"/>
                  </a:lnTo>
                  <a:lnTo>
                    <a:pt x="467" y="1702"/>
                  </a:lnTo>
                  <a:lnTo>
                    <a:pt x="454" y="1665"/>
                  </a:lnTo>
                  <a:lnTo>
                    <a:pt x="451" y="1640"/>
                  </a:lnTo>
                  <a:lnTo>
                    <a:pt x="451" y="1616"/>
                  </a:lnTo>
                  <a:lnTo>
                    <a:pt x="455" y="1593"/>
                  </a:lnTo>
                  <a:lnTo>
                    <a:pt x="461" y="1569"/>
                  </a:lnTo>
                  <a:lnTo>
                    <a:pt x="468" y="1544"/>
                  </a:lnTo>
                  <a:lnTo>
                    <a:pt x="475" y="1518"/>
                  </a:lnTo>
                  <a:lnTo>
                    <a:pt x="478" y="1489"/>
                  </a:lnTo>
                  <a:lnTo>
                    <a:pt x="478" y="1456"/>
                  </a:lnTo>
                  <a:lnTo>
                    <a:pt x="477" y="1436"/>
                  </a:lnTo>
                  <a:lnTo>
                    <a:pt x="475" y="1418"/>
                  </a:lnTo>
                  <a:lnTo>
                    <a:pt x="472" y="1400"/>
                  </a:lnTo>
                  <a:lnTo>
                    <a:pt x="468" y="1383"/>
                  </a:lnTo>
                  <a:lnTo>
                    <a:pt x="462" y="1366"/>
                  </a:lnTo>
                  <a:lnTo>
                    <a:pt x="455" y="1347"/>
                  </a:lnTo>
                  <a:lnTo>
                    <a:pt x="445" y="1328"/>
                  </a:lnTo>
                  <a:lnTo>
                    <a:pt x="433" y="1307"/>
                  </a:lnTo>
                  <a:lnTo>
                    <a:pt x="425" y="1293"/>
                  </a:lnTo>
                  <a:lnTo>
                    <a:pt x="415" y="1279"/>
                  </a:lnTo>
                  <a:lnTo>
                    <a:pt x="404" y="1263"/>
                  </a:lnTo>
                  <a:lnTo>
                    <a:pt x="394" y="1248"/>
                  </a:lnTo>
                  <a:lnTo>
                    <a:pt x="383" y="1232"/>
                  </a:lnTo>
                  <a:lnTo>
                    <a:pt x="370" y="1216"/>
                  </a:lnTo>
                  <a:lnTo>
                    <a:pt x="357" y="1200"/>
                  </a:lnTo>
                  <a:lnTo>
                    <a:pt x="344" y="1182"/>
                  </a:lnTo>
                  <a:lnTo>
                    <a:pt x="336" y="1171"/>
                  </a:lnTo>
                  <a:lnTo>
                    <a:pt x="328" y="1157"/>
                  </a:lnTo>
                  <a:lnTo>
                    <a:pt x="321" y="1143"/>
                  </a:lnTo>
                  <a:lnTo>
                    <a:pt x="315" y="1128"/>
                  </a:lnTo>
                  <a:lnTo>
                    <a:pt x="309" y="1112"/>
                  </a:lnTo>
                  <a:lnTo>
                    <a:pt x="304" y="1096"/>
                  </a:lnTo>
                  <a:lnTo>
                    <a:pt x="300" y="1080"/>
                  </a:lnTo>
                  <a:lnTo>
                    <a:pt x="297" y="1063"/>
                  </a:lnTo>
                  <a:lnTo>
                    <a:pt x="294" y="1035"/>
                  </a:lnTo>
                  <a:lnTo>
                    <a:pt x="293" y="1006"/>
                  </a:lnTo>
                  <a:lnTo>
                    <a:pt x="294" y="976"/>
                  </a:lnTo>
                  <a:lnTo>
                    <a:pt x="300" y="947"/>
                  </a:lnTo>
                  <a:lnTo>
                    <a:pt x="302" y="934"/>
                  </a:lnTo>
                  <a:lnTo>
                    <a:pt x="302" y="919"/>
                  </a:lnTo>
                  <a:lnTo>
                    <a:pt x="300" y="905"/>
                  </a:lnTo>
                  <a:lnTo>
                    <a:pt x="295" y="891"/>
                  </a:lnTo>
                  <a:lnTo>
                    <a:pt x="289" y="877"/>
                  </a:lnTo>
                  <a:lnTo>
                    <a:pt x="282" y="863"/>
                  </a:lnTo>
                  <a:lnTo>
                    <a:pt x="275" y="849"/>
                  </a:lnTo>
                  <a:lnTo>
                    <a:pt x="267" y="836"/>
                  </a:lnTo>
                  <a:lnTo>
                    <a:pt x="255" y="818"/>
                  </a:lnTo>
                  <a:lnTo>
                    <a:pt x="238" y="803"/>
                  </a:lnTo>
                  <a:lnTo>
                    <a:pt x="220" y="791"/>
                  </a:lnTo>
                  <a:lnTo>
                    <a:pt x="202" y="781"/>
                  </a:lnTo>
                  <a:lnTo>
                    <a:pt x="181" y="773"/>
                  </a:lnTo>
                  <a:lnTo>
                    <a:pt x="160" y="768"/>
                  </a:lnTo>
                  <a:lnTo>
                    <a:pt x="140" y="764"/>
                  </a:lnTo>
                  <a:lnTo>
                    <a:pt x="121" y="762"/>
                  </a:lnTo>
                  <a:lnTo>
                    <a:pt x="93" y="760"/>
                  </a:lnTo>
                  <a:lnTo>
                    <a:pt x="66" y="756"/>
                  </a:lnTo>
                  <a:lnTo>
                    <a:pt x="40" y="750"/>
                  </a:lnTo>
                  <a:lnTo>
                    <a:pt x="21" y="741"/>
                  </a:lnTo>
                  <a:lnTo>
                    <a:pt x="6" y="728"/>
                  </a:lnTo>
                  <a:lnTo>
                    <a:pt x="0" y="709"/>
                  </a:lnTo>
                  <a:lnTo>
                    <a:pt x="3" y="682"/>
                  </a:lnTo>
                  <a:lnTo>
                    <a:pt x="19" y="649"/>
                  </a:lnTo>
                  <a:lnTo>
                    <a:pt x="22" y="645"/>
                  </a:lnTo>
                  <a:lnTo>
                    <a:pt x="28" y="635"/>
                  </a:lnTo>
                  <a:lnTo>
                    <a:pt x="39" y="619"/>
                  </a:lnTo>
                  <a:lnTo>
                    <a:pt x="54" y="598"/>
                  </a:lnTo>
                  <a:lnTo>
                    <a:pt x="74" y="576"/>
                  </a:lnTo>
                  <a:lnTo>
                    <a:pt x="99" y="552"/>
                  </a:lnTo>
                  <a:lnTo>
                    <a:pt x="129" y="529"/>
                  </a:lnTo>
                  <a:lnTo>
                    <a:pt x="165" y="507"/>
                  </a:lnTo>
                  <a:lnTo>
                    <a:pt x="183" y="498"/>
                  </a:lnTo>
                  <a:lnTo>
                    <a:pt x="202" y="490"/>
                  </a:lnTo>
                  <a:lnTo>
                    <a:pt x="220" y="484"/>
                  </a:lnTo>
                  <a:lnTo>
                    <a:pt x="237" y="478"/>
                  </a:lnTo>
                  <a:lnTo>
                    <a:pt x="253" y="475"/>
                  </a:lnTo>
                  <a:lnTo>
                    <a:pt x="270" y="471"/>
                  </a:lnTo>
                  <a:lnTo>
                    <a:pt x="286" y="468"/>
                  </a:lnTo>
                  <a:lnTo>
                    <a:pt x="301" y="466"/>
                  </a:lnTo>
                  <a:lnTo>
                    <a:pt x="315" y="462"/>
                  </a:lnTo>
                  <a:lnTo>
                    <a:pt x="328" y="459"/>
                  </a:lnTo>
                  <a:lnTo>
                    <a:pt x="341" y="454"/>
                  </a:lnTo>
                  <a:lnTo>
                    <a:pt x="354" y="450"/>
                  </a:lnTo>
                  <a:lnTo>
                    <a:pt x="365" y="443"/>
                  </a:lnTo>
                  <a:lnTo>
                    <a:pt x="376" y="435"/>
                  </a:lnTo>
                  <a:lnTo>
                    <a:pt x="385" y="425"/>
                  </a:lnTo>
                  <a:lnTo>
                    <a:pt x="394" y="414"/>
                  </a:lnTo>
                  <a:lnTo>
                    <a:pt x="408" y="389"/>
                  </a:lnTo>
                  <a:lnTo>
                    <a:pt x="421" y="359"/>
                  </a:lnTo>
                  <a:lnTo>
                    <a:pt x="433" y="324"/>
                  </a:lnTo>
                  <a:lnTo>
                    <a:pt x="445" y="287"/>
                  </a:lnTo>
                  <a:lnTo>
                    <a:pt x="456" y="248"/>
                  </a:lnTo>
                  <a:lnTo>
                    <a:pt x="468" y="209"/>
                  </a:lnTo>
                  <a:lnTo>
                    <a:pt x="482" y="170"/>
                  </a:lnTo>
                  <a:lnTo>
                    <a:pt x="495" y="133"/>
                  </a:lnTo>
                  <a:lnTo>
                    <a:pt x="501" y="119"/>
                  </a:lnTo>
                  <a:lnTo>
                    <a:pt x="508" y="106"/>
                  </a:lnTo>
                  <a:lnTo>
                    <a:pt x="515" y="94"/>
                  </a:lnTo>
                  <a:lnTo>
                    <a:pt x="522" y="82"/>
                  </a:lnTo>
                  <a:lnTo>
                    <a:pt x="536" y="65"/>
                  </a:lnTo>
                  <a:lnTo>
                    <a:pt x="552" y="50"/>
                  </a:lnTo>
                  <a:lnTo>
                    <a:pt x="569" y="37"/>
                  </a:lnTo>
                  <a:lnTo>
                    <a:pt x="589" y="28"/>
                  </a:lnTo>
                  <a:lnTo>
                    <a:pt x="610" y="20"/>
                  </a:lnTo>
                  <a:lnTo>
                    <a:pt x="629" y="14"/>
                  </a:lnTo>
                  <a:lnTo>
                    <a:pt x="650" y="8"/>
                  </a:lnTo>
                  <a:lnTo>
                    <a:pt x="668" y="5"/>
                  </a:lnTo>
                  <a:lnTo>
                    <a:pt x="691" y="1"/>
                  </a:lnTo>
                  <a:lnTo>
                    <a:pt x="708" y="0"/>
                  </a:lnTo>
                  <a:lnTo>
                    <a:pt x="717" y="1"/>
                  </a:lnTo>
                  <a:lnTo>
                    <a:pt x="722" y="5"/>
                  </a:lnTo>
                  <a:lnTo>
                    <a:pt x="722" y="11"/>
                  </a:lnTo>
                  <a:lnTo>
                    <a:pt x="719" y="19"/>
                  </a:lnTo>
                  <a:lnTo>
                    <a:pt x="712" y="28"/>
                  </a:lnTo>
                  <a:lnTo>
                    <a:pt x="702" y="38"/>
                  </a:lnTo>
                  <a:lnTo>
                    <a:pt x="690" y="50"/>
                  </a:lnTo>
                  <a:lnTo>
                    <a:pt x="678" y="64"/>
                  </a:lnTo>
                  <a:lnTo>
                    <a:pt x="664" y="77"/>
                  </a:lnTo>
                  <a:lnTo>
                    <a:pt x="650" y="91"/>
                  </a:lnTo>
                  <a:lnTo>
                    <a:pt x="636" y="106"/>
                  </a:lnTo>
                  <a:lnTo>
                    <a:pt x="625" y="121"/>
                  </a:lnTo>
                  <a:lnTo>
                    <a:pt x="614" y="136"/>
                  </a:lnTo>
                  <a:lnTo>
                    <a:pt x="606" y="151"/>
                  </a:lnTo>
                  <a:lnTo>
                    <a:pt x="591" y="185"/>
                  </a:lnTo>
                  <a:lnTo>
                    <a:pt x="574" y="224"/>
                  </a:lnTo>
                  <a:lnTo>
                    <a:pt x="554" y="266"/>
                  </a:lnTo>
                  <a:lnTo>
                    <a:pt x="532" y="312"/>
                  </a:lnTo>
                  <a:lnTo>
                    <a:pt x="509" y="359"/>
                  </a:lnTo>
                  <a:lnTo>
                    <a:pt x="486" y="402"/>
                  </a:lnTo>
                  <a:lnTo>
                    <a:pt x="463" y="444"/>
                  </a:lnTo>
                  <a:lnTo>
                    <a:pt x="441" y="478"/>
                  </a:lnTo>
                  <a:lnTo>
                    <a:pt x="425" y="505"/>
                  </a:lnTo>
                  <a:lnTo>
                    <a:pt x="417" y="526"/>
                  </a:lnTo>
                  <a:lnTo>
                    <a:pt x="416" y="543"/>
                  </a:lnTo>
                  <a:lnTo>
                    <a:pt x="419" y="557"/>
                  </a:lnTo>
                  <a:lnTo>
                    <a:pt x="426" y="569"/>
                  </a:lnTo>
                  <a:lnTo>
                    <a:pt x="436" y="583"/>
                  </a:lnTo>
                  <a:lnTo>
                    <a:pt x="445" y="599"/>
                  </a:lnTo>
                  <a:lnTo>
                    <a:pt x="453" y="619"/>
                  </a:lnTo>
                  <a:lnTo>
                    <a:pt x="454" y="621"/>
                  </a:lnTo>
                  <a:lnTo>
                    <a:pt x="454" y="624"/>
                  </a:lnTo>
                  <a:lnTo>
                    <a:pt x="455" y="627"/>
                  </a:lnTo>
                  <a:lnTo>
                    <a:pt x="455" y="629"/>
                  </a:lnTo>
                  <a:lnTo>
                    <a:pt x="459" y="654"/>
                  </a:lnTo>
                  <a:lnTo>
                    <a:pt x="457" y="680"/>
                  </a:lnTo>
                  <a:lnTo>
                    <a:pt x="454" y="705"/>
                  </a:lnTo>
                  <a:lnTo>
                    <a:pt x="449" y="732"/>
                  </a:lnTo>
                  <a:lnTo>
                    <a:pt x="445" y="757"/>
                  </a:lnTo>
                  <a:lnTo>
                    <a:pt x="442" y="783"/>
                  </a:lnTo>
                  <a:lnTo>
                    <a:pt x="444" y="806"/>
                  </a:lnTo>
                  <a:lnTo>
                    <a:pt x="448" y="828"/>
                  </a:lnTo>
                  <a:lnTo>
                    <a:pt x="451" y="832"/>
                  </a:lnTo>
                  <a:lnTo>
                    <a:pt x="452" y="837"/>
                  </a:lnTo>
                  <a:lnTo>
                    <a:pt x="454" y="843"/>
                  </a:lnTo>
                  <a:lnTo>
                    <a:pt x="456" y="847"/>
                  </a:lnTo>
                  <a:lnTo>
                    <a:pt x="469" y="868"/>
                  </a:lnTo>
                  <a:lnTo>
                    <a:pt x="483" y="891"/>
                  </a:lnTo>
                  <a:lnTo>
                    <a:pt x="499" y="916"/>
                  </a:lnTo>
                  <a:lnTo>
                    <a:pt x="515" y="942"/>
                  </a:lnTo>
                  <a:lnTo>
                    <a:pt x="530" y="968"/>
                  </a:lnTo>
                  <a:lnTo>
                    <a:pt x="543" y="995"/>
                  </a:lnTo>
                  <a:lnTo>
                    <a:pt x="553" y="1021"/>
                  </a:lnTo>
                  <a:lnTo>
                    <a:pt x="560" y="1048"/>
                  </a:lnTo>
                  <a:lnTo>
                    <a:pt x="562" y="1056"/>
                  </a:lnTo>
                  <a:lnTo>
                    <a:pt x="563" y="1064"/>
                  </a:lnTo>
                  <a:lnTo>
                    <a:pt x="566" y="1073"/>
                  </a:lnTo>
                  <a:lnTo>
                    <a:pt x="567" y="1081"/>
                  </a:lnTo>
                  <a:lnTo>
                    <a:pt x="574" y="1111"/>
                  </a:lnTo>
                  <a:lnTo>
                    <a:pt x="584" y="1142"/>
                  </a:lnTo>
                  <a:lnTo>
                    <a:pt x="598" y="1172"/>
                  </a:lnTo>
                  <a:lnTo>
                    <a:pt x="614" y="1202"/>
                  </a:lnTo>
                  <a:lnTo>
                    <a:pt x="633" y="1230"/>
                  </a:lnTo>
                  <a:lnTo>
                    <a:pt x="653" y="1254"/>
                  </a:lnTo>
                  <a:lnTo>
                    <a:pt x="676" y="1276"/>
                  </a:lnTo>
                  <a:lnTo>
                    <a:pt x="702" y="1293"/>
                  </a:lnTo>
                  <a:close/>
                </a:path>
              </a:pathLst>
            </a:custGeom>
            <a:solidFill>
              <a:srgbClr val="CCA3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15" name="Freeform 119"/>
            <p:cNvSpPr>
              <a:spLocks/>
            </p:cNvSpPr>
            <p:nvPr/>
          </p:nvSpPr>
          <p:spPr bwMode="auto">
            <a:xfrm>
              <a:off x="742" y="2342"/>
              <a:ext cx="496" cy="978"/>
            </a:xfrm>
            <a:custGeom>
              <a:avLst/>
              <a:gdLst/>
              <a:ahLst/>
              <a:cxnLst>
                <a:cxn ang="0">
                  <a:pos x="739" y="1322"/>
                </a:cxn>
                <a:cxn ang="0">
                  <a:pos x="808" y="1359"/>
                </a:cxn>
                <a:cxn ang="0">
                  <a:pos x="875" y="1407"/>
                </a:cxn>
                <a:cxn ang="0">
                  <a:pos x="925" y="1474"/>
                </a:cxn>
                <a:cxn ang="0">
                  <a:pos x="945" y="1542"/>
                </a:cxn>
                <a:cxn ang="0">
                  <a:pos x="980" y="1642"/>
                </a:cxn>
                <a:cxn ang="0">
                  <a:pos x="975" y="1699"/>
                </a:cxn>
                <a:cxn ang="0">
                  <a:pos x="890" y="1804"/>
                </a:cxn>
                <a:cxn ang="0">
                  <a:pos x="819" y="1855"/>
                </a:cxn>
                <a:cxn ang="0">
                  <a:pos x="761" y="1880"/>
                </a:cxn>
                <a:cxn ang="0">
                  <a:pos x="721" y="1900"/>
                </a:cxn>
                <a:cxn ang="0">
                  <a:pos x="708" y="1918"/>
                </a:cxn>
                <a:cxn ang="0">
                  <a:pos x="665" y="1956"/>
                </a:cxn>
                <a:cxn ang="0">
                  <a:pos x="616" y="1895"/>
                </a:cxn>
                <a:cxn ang="0">
                  <a:pos x="537" y="1800"/>
                </a:cxn>
                <a:cxn ang="0">
                  <a:pos x="468" y="1694"/>
                </a:cxn>
                <a:cxn ang="0">
                  <a:pos x="462" y="1583"/>
                </a:cxn>
                <a:cxn ang="0">
                  <a:pos x="489" y="1479"/>
                </a:cxn>
                <a:cxn ang="0">
                  <a:pos x="480" y="1392"/>
                </a:cxn>
                <a:cxn ang="0">
                  <a:pos x="450" y="1318"/>
                </a:cxn>
                <a:cxn ang="0">
                  <a:pos x="408" y="1255"/>
                </a:cxn>
                <a:cxn ang="0">
                  <a:pos x="359" y="1192"/>
                </a:cxn>
                <a:cxn ang="0">
                  <a:pos x="322" y="1138"/>
                </a:cxn>
                <a:cxn ang="0">
                  <a:pos x="300" y="1073"/>
                </a:cxn>
                <a:cxn ang="0">
                  <a:pos x="298" y="969"/>
                </a:cxn>
                <a:cxn ang="0">
                  <a:pos x="305" y="898"/>
                </a:cxn>
                <a:cxn ang="0">
                  <a:pos x="277" y="843"/>
                </a:cxn>
                <a:cxn ang="0">
                  <a:pos x="217" y="786"/>
                </a:cxn>
                <a:cxn ang="0">
                  <a:pos x="136" y="758"/>
                </a:cxn>
                <a:cxn ang="0">
                  <a:pos x="40" y="745"/>
                </a:cxn>
                <a:cxn ang="0">
                  <a:pos x="5" y="680"/>
                </a:cxn>
                <a:cxn ang="0">
                  <a:pos x="41" y="619"/>
                </a:cxn>
                <a:cxn ang="0">
                  <a:pos x="131" y="534"/>
                </a:cxn>
                <a:cxn ang="0">
                  <a:pos x="220" y="489"/>
                </a:cxn>
                <a:cxn ang="0">
                  <a:pos x="285" y="473"/>
                </a:cxn>
                <a:cxn ang="0">
                  <a:pos x="339" y="459"/>
                </a:cxn>
                <a:cxn ang="0">
                  <a:pos x="383" y="430"/>
                </a:cxn>
                <a:cxn ang="0">
                  <a:pos x="430" y="331"/>
                </a:cxn>
                <a:cxn ang="0">
                  <a:pos x="479" y="178"/>
                </a:cxn>
                <a:cxn ang="0">
                  <a:pos x="511" y="102"/>
                </a:cxn>
                <a:cxn ang="0">
                  <a:pos x="560" y="43"/>
                </a:cxn>
                <a:cxn ang="0">
                  <a:pos x="639" y="11"/>
                </a:cxn>
                <a:cxn ang="0">
                  <a:pos x="709" y="1"/>
                </a:cxn>
                <a:cxn ang="0">
                  <a:pos x="707" y="28"/>
                </a:cxn>
                <a:cxn ang="0">
                  <a:pos x="658" y="79"/>
                </a:cxn>
                <a:cxn ang="0">
                  <a:pos x="609" y="138"/>
                </a:cxn>
                <a:cxn ang="0">
                  <a:pos x="548" y="269"/>
                </a:cxn>
                <a:cxn ang="0">
                  <a:pos x="456" y="446"/>
                </a:cxn>
                <a:cxn ang="0">
                  <a:pos x="409" y="544"/>
                </a:cxn>
                <a:cxn ang="0">
                  <a:pos x="438" y="601"/>
                </a:cxn>
                <a:cxn ang="0">
                  <a:pos x="449" y="629"/>
                </a:cxn>
                <a:cxn ang="0">
                  <a:pos x="449" y="708"/>
                </a:cxn>
                <a:cxn ang="0">
                  <a:pos x="437" y="808"/>
                </a:cxn>
                <a:cxn ang="0">
                  <a:pos x="449" y="845"/>
                </a:cxn>
                <a:cxn ang="0">
                  <a:pos x="494" y="919"/>
                </a:cxn>
                <a:cxn ang="0">
                  <a:pos x="549" y="1023"/>
                </a:cxn>
                <a:cxn ang="0">
                  <a:pos x="560" y="1075"/>
                </a:cxn>
                <a:cxn ang="0">
                  <a:pos x="593" y="1176"/>
                </a:cxn>
                <a:cxn ang="0">
                  <a:pos x="669" y="1282"/>
                </a:cxn>
              </a:cxnLst>
              <a:rect l="0" t="0" r="r" b="b"/>
              <a:pathLst>
                <a:path w="991" h="1956">
                  <a:moveTo>
                    <a:pt x="694" y="1299"/>
                  </a:moveTo>
                  <a:lnTo>
                    <a:pt x="708" y="1306"/>
                  </a:lnTo>
                  <a:lnTo>
                    <a:pt x="723" y="1314"/>
                  </a:lnTo>
                  <a:lnTo>
                    <a:pt x="739" y="1322"/>
                  </a:lnTo>
                  <a:lnTo>
                    <a:pt x="755" y="1330"/>
                  </a:lnTo>
                  <a:lnTo>
                    <a:pt x="773" y="1339"/>
                  </a:lnTo>
                  <a:lnTo>
                    <a:pt x="790" y="1348"/>
                  </a:lnTo>
                  <a:lnTo>
                    <a:pt x="808" y="1359"/>
                  </a:lnTo>
                  <a:lnTo>
                    <a:pt x="826" y="1369"/>
                  </a:lnTo>
                  <a:lnTo>
                    <a:pt x="843" y="1382"/>
                  </a:lnTo>
                  <a:lnTo>
                    <a:pt x="859" y="1395"/>
                  </a:lnTo>
                  <a:lnTo>
                    <a:pt x="875" y="1407"/>
                  </a:lnTo>
                  <a:lnTo>
                    <a:pt x="890" y="1422"/>
                  </a:lnTo>
                  <a:lnTo>
                    <a:pt x="903" y="1438"/>
                  </a:lnTo>
                  <a:lnTo>
                    <a:pt x="914" y="1456"/>
                  </a:lnTo>
                  <a:lnTo>
                    <a:pt x="925" y="1474"/>
                  </a:lnTo>
                  <a:lnTo>
                    <a:pt x="933" y="1495"/>
                  </a:lnTo>
                  <a:lnTo>
                    <a:pt x="937" y="1511"/>
                  </a:lnTo>
                  <a:lnTo>
                    <a:pt x="942" y="1526"/>
                  </a:lnTo>
                  <a:lnTo>
                    <a:pt x="945" y="1542"/>
                  </a:lnTo>
                  <a:lnTo>
                    <a:pt x="949" y="1558"/>
                  </a:lnTo>
                  <a:lnTo>
                    <a:pt x="958" y="1600"/>
                  </a:lnTo>
                  <a:lnTo>
                    <a:pt x="970" y="1626"/>
                  </a:lnTo>
                  <a:lnTo>
                    <a:pt x="980" y="1642"/>
                  </a:lnTo>
                  <a:lnTo>
                    <a:pt x="989" y="1654"/>
                  </a:lnTo>
                  <a:lnTo>
                    <a:pt x="991" y="1664"/>
                  </a:lnTo>
                  <a:lnTo>
                    <a:pt x="988" y="1677"/>
                  </a:lnTo>
                  <a:lnTo>
                    <a:pt x="975" y="1699"/>
                  </a:lnTo>
                  <a:lnTo>
                    <a:pt x="952" y="1732"/>
                  </a:lnTo>
                  <a:lnTo>
                    <a:pt x="932" y="1760"/>
                  </a:lnTo>
                  <a:lnTo>
                    <a:pt x="911" y="1784"/>
                  </a:lnTo>
                  <a:lnTo>
                    <a:pt x="890" y="1804"/>
                  </a:lnTo>
                  <a:lnTo>
                    <a:pt x="872" y="1821"/>
                  </a:lnTo>
                  <a:lnTo>
                    <a:pt x="853" y="1835"/>
                  </a:lnTo>
                  <a:lnTo>
                    <a:pt x="835" y="1846"/>
                  </a:lnTo>
                  <a:lnTo>
                    <a:pt x="819" y="1855"/>
                  </a:lnTo>
                  <a:lnTo>
                    <a:pt x="802" y="1864"/>
                  </a:lnTo>
                  <a:lnTo>
                    <a:pt x="787" y="1869"/>
                  </a:lnTo>
                  <a:lnTo>
                    <a:pt x="774" y="1875"/>
                  </a:lnTo>
                  <a:lnTo>
                    <a:pt x="761" y="1880"/>
                  </a:lnTo>
                  <a:lnTo>
                    <a:pt x="749" y="1884"/>
                  </a:lnTo>
                  <a:lnTo>
                    <a:pt x="738" y="1889"/>
                  </a:lnTo>
                  <a:lnTo>
                    <a:pt x="729" y="1895"/>
                  </a:lnTo>
                  <a:lnTo>
                    <a:pt x="721" y="1900"/>
                  </a:lnTo>
                  <a:lnTo>
                    <a:pt x="714" y="1908"/>
                  </a:lnTo>
                  <a:lnTo>
                    <a:pt x="711" y="1912"/>
                  </a:lnTo>
                  <a:lnTo>
                    <a:pt x="710" y="1914"/>
                  </a:lnTo>
                  <a:lnTo>
                    <a:pt x="708" y="1918"/>
                  </a:lnTo>
                  <a:lnTo>
                    <a:pt x="706" y="1920"/>
                  </a:lnTo>
                  <a:lnTo>
                    <a:pt x="690" y="1942"/>
                  </a:lnTo>
                  <a:lnTo>
                    <a:pt x="676" y="1953"/>
                  </a:lnTo>
                  <a:lnTo>
                    <a:pt x="665" y="1956"/>
                  </a:lnTo>
                  <a:lnTo>
                    <a:pt x="655" y="1950"/>
                  </a:lnTo>
                  <a:lnTo>
                    <a:pt x="643" y="1937"/>
                  </a:lnTo>
                  <a:lnTo>
                    <a:pt x="631" y="1919"/>
                  </a:lnTo>
                  <a:lnTo>
                    <a:pt x="616" y="1895"/>
                  </a:lnTo>
                  <a:lnTo>
                    <a:pt x="596" y="1867"/>
                  </a:lnTo>
                  <a:lnTo>
                    <a:pt x="577" y="1843"/>
                  </a:lnTo>
                  <a:lnTo>
                    <a:pt x="557" y="1821"/>
                  </a:lnTo>
                  <a:lnTo>
                    <a:pt x="537" y="1800"/>
                  </a:lnTo>
                  <a:lnTo>
                    <a:pt x="518" y="1778"/>
                  </a:lnTo>
                  <a:lnTo>
                    <a:pt x="499" y="1754"/>
                  </a:lnTo>
                  <a:lnTo>
                    <a:pt x="482" y="1726"/>
                  </a:lnTo>
                  <a:lnTo>
                    <a:pt x="468" y="1694"/>
                  </a:lnTo>
                  <a:lnTo>
                    <a:pt x="457" y="1656"/>
                  </a:lnTo>
                  <a:lnTo>
                    <a:pt x="453" y="1631"/>
                  </a:lnTo>
                  <a:lnTo>
                    <a:pt x="456" y="1607"/>
                  </a:lnTo>
                  <a:lnTo>
                    <a:pt x="462" y="1583"/>
                  </a:lnTo>
                  <a:lnTo>
                    <a:pt x="469" y="1559"/>
                  </a:lnTo>
                  <a:lnTo>
                    <a:pt x="477" y="1535"/>
                  </a:lnTo>
                  <a:lnTo>
                    <a:pt x="484" y="1509"/>
                  </a:lnTo>
                  <a:lnTo>
                    <a:pt x="489" y="1479"/>
                  </a:lnTo>
                  <a:lnTo>
                    <a:pt x="488" y="1445"/>
                  </a:lnTo>
                  <a:lnTo>
                    <a:pt x="487" y="1428"/>
                  </a:lnTo>
                  <a:lnTo>
                    <a:pt x="484" y="1409"/>
                  </a:lnTo>
                  <a:lnTo>
                    <a:pt x="480" y="1392"/>
                  </a:lnTo>
                  <a:lnTo>
                    <a:pt x="475" y="1375"/>
                  </a:lnTo>
                  <a:lnTo>
                    <a:pt x="469" y="1358"/>
                  </a:lnTo>
                  <a:lnTo>
                    <a:pt x="460" y="1339"/>
                  </a:lnTo>
                  <a:lnTo>
                    <a:pt x="450" y="1318"/>
                  </a:lnTo>
                  <a:lnTo>
                    <a:pt x="437" y="1298"/>
                  </a:lnTo>
                  <a:lnTo>
                    <a:pt x="428" y="1284"/>
                  </a:lnTo>
                  <a:lnTo>
                    <a:pt x="419" y="1270"/>
                  </a:lnTo>
                  <a:lnTo>
                    <a:pt x="408" y="1255"/>
                  </a:lnTo>
                  <a:lnTo>
                    <a:pt x="397" y="1240"/>
                  </a:lnTo>
                  <a:lnTo>
                    <a:pt x="385" y="1225"/>
                  </a:lnTo>
                  <a:lnTo>
                    <a:pt x="373" y="1209"/>
                  </a:lnTo>
                  <a:lnTo>
                    <a:pt x="359" y="1192"/>
                  </a:lnTo>
                  <a:lnTo>
                    <a:pt x="345" y="1176"/>
                  </a:lnTo>
                  <a:lnTo>
                    <a:pt x="337" y="1164"/>
                  </a:lnTo>
                  <a:lnTo>
                    <a:pt x="329" y="1151"/>
                  </a:lnTo>
                  <a:lnTo>
                    <a:pt x="322" y="1138"/>
                  </a:lnTo>
                  <a:lnTo>
                    <a:pt x="315" y="1123"/>
                  </a:lnTo>
                  <a:lnTo>
                    <a:pt x="309" y="1106"/>
                  </a:lnTo>
                  <a:lnTo>
                    <a:pt x="305" y="1090"/>
                  </a:lnTo>
                  <a:lnTo>
                    <a:pt x="300" y="1073"/>
                  </a:lnTo>
                  <a:lnTo>
                    <a:pt x="298" y="1056"/>
                  </a:lnTo>
                  <a:lnTo>
                    <a:pt x="295" y="1028"/>
                  </a:lnTo>
                  <a:lnTo>
                    <a:pt x="295" y="998"/>
                  </a:lnTo>
                  <a:lnTo>
                    <a:pt x="298" y="969"/>
                  </a:lnTo>
                  <a:lnTo>
                    <a:pt x="305" y="940"/>
                  </a:lnTo>
                  <a:lnTo>
                    <a:pt x="307" y="926"/>
                  </a:lnTo>
                  <a:lnTo>
                    <a:pt x="307" y="912"/>
                  </a:lnTo>
                  <a:lnTo>
                    <a:pt x="305" y="898"/>
                  </a:lnTo>
                  <a:lnTo>
                    <a:pt x="300" y="883"/>
                  </a:lnTo>
                  <a:lnTo>
                    <a:pt x="294" y="869"/>
                  </a:lnTo>
                  <a:lnTo>
                    <a:pt x="286" y="855"/>
                  </a:lnTo>
                  <a:lnTo>
                    <a:pt x="277" y="843"/>
                  </a:lnTo>
                  <a:lnTo>
                    <a:pt x="268" y="829"/>
                  </a:lnTo>
                  <a:lnTo>
                    <a:pt x="253" y="813"/>
                  </a:lnTo>
                  <a:lnTo>
                    <a:pt x="237" y="798"/>
                  </a:lnTo>
                  <a:lnTo>
                    <a:pt x="217" y="786"/>
                  </a:lnTo>
                  <a:lnTo>
                    <a:pt x="197" y="776"/>
                  </a:lnTo>
                  <a:lnTo>
                    <a:pt x="177" y="768"/>
                  </a:lnTo>
                  <a:lnTo>
                    <a:pt x="156" y="762"/>
                  </a:lnTo>
                  <a:lnTo>
                    <a:pt x="136" y="758"/>
                  </a:lnTo>
                  <a:lnTo>
                    <a:pt x="118" y="756"/>
                  </a:lnTo>
                  <a:lnTo>
                    <a:pt x="90" y="754"/>
                  </a:lnTo>
                  <a:lnTo>
                    <a:pt x="64" y="750"/>
                  </a:lnTo>
                  <a:lnTo>
                    <a:pt x="40" y="745"/>
                  </a:lnTo>
                  <a:lnTo>
                    <a:pt x="20" y="737"/>
                  </a:lnTo>
                  <a:lnTo>
                    <a:pt x="6" y="724"/>
                  </a:lnTo>
                  <a:lnTo>
                    <a:pt x="0" y="705"/>
                  </a:lnTo>
                  <a:lnTo>
                    <a:pt x="5" y="680"/>
                  </a:lnTo>
                  <a:lnTo>
                    <a:pt x="22" y="648"/>
                  </a:lnTo>
                  <a:lnTo>
                    <a:pt x="25" y="644"/>
                  </a:lnTo>
                  <a:lnTo>
                    <a:pt x="30" y="634"/>
                  </a:lnTo>
                  <a:lnTo>
                    <a:pt x="41" y="619"/>
                  </a:lnTo>
                  <a:lnTo>
                    <a:pt x="57" y="601"/>
                  </a:lnTo>
                  <a:lnTo>
                    <a:pt x="76" y="579"/>
                  </a:lnTo>
                  <a:lnTo>
                    <a:pt x="101" y="557"/>
                  </a:lnTo>
                  <a:lnTo>
                    <a:pt x="131" y="534"/>
                  </a:lnTo>
                  <a:lnTo>
                    <a:pt x="166" y="512"/>
                  </a:lnTo>
                  <a:lnTo>
                    <a:pt x="185" y="503"/>
                  </a:lnTo>
                  <a:lnTo>
                    <a:pt x="203" y="495"/>
                  </a:lnTo>
                  <a:lnTo>
                    <a:pt x="220" y="489"/>
                  </a:lnTo>
                  <a:lnTo>
                    <a:pt x="238" y="484"/>
                  </a:lnTo>
                  <a:lnTo>
                    <a:pt x="254" y="480"/>
                  </a:lnTo>
                  <a:lnTo>
                    <a:pt x="270" y="476"/>
                  </a:lnTo>
                  <a:lnTo>
                    <a:pt x="285" y="473"/>
                  </a:lnTo>
                  <a:lnTo>
                    <a:pt x="300" y="470"/>
                  </a:lnTo>
                  <a:lnTo>
                    <a:pt x="314" y="467"/>
                  </a:lnTo>
                  <a:lnTo>
                    <a:pt x="328" y="463"/>
                  </a:lnTo>
                  <a:lnTo>
                    <a:pt x="339" y="459"/>
                  </a:lnTo>
                  <a:lnTo>
                    <a:pt x="352" y="454"/>
                  </a:lnTo>
                  <a:lnTo>
                    <a:pt x="362" y="447"/>
                  </a:lnTo>
                  <a:lnTo>
                    <a:pt x="373" y="439"/>
                  </a:lnTo>
                  <a:lnTo>
                    <a:pt x="383" y="430"/>
                  </a:lnTo>
                  <a:lnTo>
                    <a:pt x="391" y="418"/>
                  </a:lnTo>
                  <a:lnTo>
                    <a:pt x="405" y="394"/>
                  </a:lnTo>
                  <a:lnTo>
                    <a:pt x="418" y="364"/>
                  </a:lnTo>
                  <a:lnTo>
                    <a:pt x="430" y="331"/>
                  </a:lnTo>
                  <a:lnTo>
                    <a:pt x="442" y="294"/>
                  </a:lnTo>
                  <a:lnTo>
                    <a:pt x="454" y="256"/>
                  </a:lnTo>
                  <a:lnTo>
                    <a:pt x="466" y="217"/>
                  </a:lnTo>
                  <a:lnTo>
                    <a:pt x="479" y="178"/>
                  </a:lnTo>
                  <a:lnTo>
                    <a:pt x="492" y="141"/>
                  </a:lnTo>
                  <a:lnTo>
                    <a:pt x="498" y="127"/>
                  </a:lnTo>
                  <a:lnTo>
                    <a:pt x="505" y="114"/>
                  </a:lnTo>
                  <a:lnTo>
                    <a:pt x="511" y="102"/>
                  </a:lnTo>
                  <a:lnTo>
                    <a:pt x="517" y="90"/>
                  </a:lnTo>
                  <a:lnTo>
                    <a:pt x="528" y="72"/>
                  </a:lnTo>
                  <a:lnTo>
                    <a:pt x="543" y="55"/>
                  </a:lnTo>
                  <a:lnTo>
                    <a:pt x="560" y="43"/>
                  </a:lnTo>
                  <a:lnTo>
                    <a:pt x="579" y="31"/>
                  </a:lnTo>
                  <a:lnTo>
                    <a:pt x="598" y="23"/>
                  </a:lnTo>
                  <a:lnTo>
                    <a:pt x="619" y="16"/>
                  </a:lnTo>
                  <a:lnTo>
                    <a:pt x="639" y="11"/>
                  </a:lnTo>
                  <a:lnTo>
                    <a:pt x="657" y="6"/>
                  </a:lnTo>
                  <a:lnTo>
                    <a:pt x="681" y="1"/>
                  </a:lnTo>
                  <a:lnTo>
                    <a:pt x="699" y="0"/>
                  </a:lnTo>
                  <a:lnTo>
                    <a:pt x="709" y="1"/>
                  </a:lnTo>
                  <a:lnTo>
                    <a:pt x="715" y="5"/>
                  </a:lnTo>
                  <a:lnTo>
                    <a:pt x="716" y="11"/>
                  </a:lnTo>
                  <a:lnTo>
                    <a:pt x="713" y="19"/>
                  </a:lnTo>
                  <a:lnTo>
                    <a:pt x="707" y="28"/>
                  </a:lnTo>
                  <a:lnTo>
                    <a:pt x="696" y="39"/>
                  </a:lnTo>
                  <a:lnTo>
                    <a:pt x="685" y="51"/>
                  </a:lnTo>
                  <a:lnTo>
                    <a:pt x="672" y="65"/>
                  </a:lnTo>
                  <a:lnTo>
                    <a:pt x="658" y="79"/>
                  </a:lnTo>
                  <a:lnTo>
                    <a:pt x="645" y="94"/>
                  </a:lnTo>
                  <a:lnTo>
                    <a:pt x="631" y="109"/>
                  </a:lnTo>
                  <a:lnTo>
                    <a:pt x="619" y="123"/>
                  </a:lnTo>
                  <a:lnTo>
                    <a:pt x="609" y="138"/>
                  </a:lnTo>
                  <a:lnTo>
                    <a:pt x="601" y="153"/>
                  </a:lnTo>
                  <a:lnTo>
                    <a:pt x="586" y="186"/>
                  </a:lnTo>
                  <a:lnTo>
                    <a:pt x="569" y="225"/>
                  </a:lnTo>
                  <a:lnTo>
                    <a:pt x="548" y="269"/>
                  </a:lnTo>
                  <a:lnTo>
                    <a:pt x="526" y="315"/>
                  </a:lnTo>
                  <a:lnTo>
                    <a:pt x="503" y="361"/>
                  </a:lnTo>
                  <a:lnTo>
                    <a:pt x="479" y="405"/>
                  </a:lnTo>
                  <a:lnTo>
                    <a:pt x="456" y="446"/>
                  </a:lnTo>
                  <a:lnTo>
                    <a:pt x="434" y="481"/>
                  </a:lnTo>
                  <a:lnTo>
                    <a:pt x="419" y="507"/>
                  </a:lnTo>
                  <a:lnTo>
                    <a:pt x="411" y="528"/>
                  </a:lnTo>
                  <a:lnTo>
                    <a:pt x="409" y="544"/>
                  </a:lnTo>
                  <a:lnTo>
                    <a:pt x="413" y="559"/>
                  </a:lnTo>
                  <a:lnTo>
                    <a:pt x="420" y="572"/>
                  </a:lnTo>
                  <a:lnTo>
                    <a:pt x="429" y="586"/>
                  </a:lnTo>
                  <a:lnTo>
                    <a:pt x="438" y="601"/>
                  </a:lnTo>
                  <a:lnTo>
                    <a:pt x="446" y="620"/>
                  </a:lnTo>
                  <a:lnTo>
                    <a:pt x="448" y="622"/>
                  </a:lnTo>
                  <a:lnTo>
                    <a:pt x="449" y="626"/>
                  </a:lnTo>
                  <a:lnTo>
                    <a:pt x="449" y="629"/>
                  </a:lnTo>
                  <a:lnTo>
                    <a:pt x="450" y="632"/>
                  </a:lnTo>
                  <a:lnTo>
                    <a:pt x="453" y="656"/>
                  </a:lnTo>
                  <a:lnTo>
                    <a:pt x="452" y="682"/>
                  </a:lnTo>
                  <a:lnTo>
                    <a:pt x="449" y="708"/>
                  </a:lnTo>
                  <a:lnTo>
                    <a:pt x="444" y="734"/>
                  </a:lnTo>
                  <a:lnTo>
                    <a:pt x="439" y="760"/>
                  </a:lnTo>
                  <a:lnTo>
                    <a:pt x="437" y="785"/>
                  </a:lnTo>
                  <a:lnTo>
                    <a:pt x="437" y="808"/>
                  </a:lnTo>
                  <a:lnTo>
                    <a:pt x="443" y="830"/>
                  </a:lnTo>
                  <a:lnTo>
                    <a:pt x="445" y="834"/>
                  </a:lnTo>
                  <a:lnTo>
                    <a:pt x="446" y="839"/>
                  </a:lnTo>
                  <a:lnTo>
                    <a:pt x="449" y="845"/>
                  </a:lnTo>
                  <a:lnTo>
                    <a:pt x="451" y="849"/>
                  </a:lnTo>
                  <a:lnTo>
                    <a:pt x="464" y="870"/>
                  </a:lnTo>
                  <a:lnTo>
                    <a:pt x="479" y="893"/>
                  </a:lnTo>
                  <a:lnTo>
                    <a:pt x="494" y="919"/>
                  </a:lnTo>
                  <a:lnTo>
                    <a:pt x="510" y="944"/>
                  </a:lnTo>
                  <a:lnTo>
                    <a:pt x="525" y="970"/>
                  </a:lnTo>
                  <a:lnTo>
                    <a:pt x="539" y="997"/>
                  </a:lnTo>
                  <a:lnTo>
                    <a:pt x="549" y="1023"/>
                  </a:lnTo>
                  <a:lnTo>
                    <a:pt x="556" y="1050"/>
                  </a:lnTo>
                  <a:lnTo>
                    <a:pt x="557" y="1058"/>
                  </a:lnTo>
                  <a:lnTo>
                    <a:pt x="558" y="1066"/>
                  </a:lnTo>
                  <a:lnTo>
                    <a:pt x="560" y="1075"/>
                  </a:lnTo>
                  <a:lnTo>
                    <a:pt x="562" y="1083"/>
                  </a:lnTo>
                  <a:lnTo>
                    <a:pt x="570" y="1113"/>
                  </a:lnTo>
                  <a:lnTo>
                    <a:pt x="579" y="1144"/>
                  </a:lnTo>
                  <a:lnTo>
                    <a:pt x="593" y="1176"/>
                  </a:lnTo>
                  <a:lnTo>
                    <a:pt x="608" y="1206"/>
                  </a:lnTo>
                  <a:lnTo>
                    <a:pt x="626" y="1234"/>
                  </a:lnTo>
                  <a:lnTo>
                    <a:pt x="647" y="1260"/>
                  </a:lnTo>
                  <a:lnTo>
                    <a:pt x="669" y="1282"/>
                  </a:lnTo>
                  <a:lnTo>
                    <a:pt x="694" y="1299"/>
                  </a:lnTo>
                  <a:close/>
                </a:path>
              </a:pathLst>
            </a:custGeom>
            <a:solidFill>
              <a:srgbClr val="C99B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16" name="Freeform 120"/>
            <p:cNvSpPr>
              <a:spLocks/>
            </p:cNvSpPr>
            <p:nvPr/>
          </p:nvSpPr>
          <p:spPr bwMode="auto">
            <a:xfrm>
              <a:off x="744" y="2343"/>
              <a:ext cx="489" cy="975"/>
            </a:xfrm>
            <a:custGeom>
              <a:avLst/>
              <a:gdLst/>
              <a:ahLst/>
              <a:cxnLst>
                <a:cxn ang="0">
                  <a:pos x="729" y="1327"/>
                </a:cxn>
                <a:cxn ang="0">
                  <a:pos x="798" y="1362"/>
                </a:cxn>
                <a:cxn ang="0">
                  <a:pos x="865" y="1408"/>
                </a:cxn>
                <a:cxn ang="0">
                  <a:pos x="916" y="1474"/>
                </a:cxn>
                <a:cxn ang="0">
                  <a:pos x="937" y="1540"/>
                </a:cxn>
                <a:cxn ang="0">
                  <a:pos x="968" y="1642"/>
                </a:cxn>
                <a:cxn ang="0">
                  <a:pos x="962" y="1695"/>
                </a:cxn>
                <a:cxn ang="0">
                  <a:pos x="878" y="1801"/>
                </a:cxn>
                <a:cxn ang="0">
                  <a:pos x="808" y="1853"/>
                </a:cxn>
                <a:cxn ang="0">
                  <a:pos x="754" y="1877"/>
                </a:cxn>
                <a:cxn ang="0">
                  <a:pos x="715" y="1899"/>
                </a:cxn>
                <a:cxn ang="0">
                  <a:pos x="703" y="1916"/>
                </a:cxn>
                <a:cxn ang="0">
                  <a:pos x="660" y="1951"/>
                </a:cxn>
                <a:cxn ang="0">
                  <a:pos x="612" y="1887"/>
                </a:cxn>
                <a:cxn ang="0">
                  <a:pos x="535" y="1791"/>
                </a:cxn>
                <a:cxn ang="0">
                  <a:pos x="469" y="1684"/>
                </a:cxn>
                <a:cxn ang="0">
                  <a:pos x="468" y="1572"/>
                </a:cxn>
                <a:cxn ang="0">
                  <a:pos x="499" y="1468"/>
                </a:cxn>
                <a:cxn ang="0">
                  <a:pos x="488" y="1384"/>
                </a:cxn>
                <a:cxn ang="0">
                  <a:pos x="454" y="1309"/>
                </a:cxn>
                <a:cxn ang="0">
                  <a:pos x="410" y="1246"/>
                </a:cxn>
                <a:cxn ang="0">
                  <a:pos x="359" y="1184"/>
                </a:cxn>
                <a:cxn ang="0">
                  <a:pos x="321" y="1131"/>
                </a:cxn>
                <a:cxn ang="0">
                  <a:pos x="299" y="1065"/>
                </a:cxn>
                <a:cxn ang="0">
                  <a:pos x="301" y="960"/>
                </a:cxn>
                <a:cxn ang="0">
                  <a:pos x="309" y="889"/>
                </a:cxn>
                <a:cxn ang="0">
                  <a:pos x="279" y="833"/>
                </a:cxn>
                <a:cxn ang="0">
                  <a:pos x="214" y="779"/>
                </a:cxn>
                <a:cxn ang="0">
                  <a:pos x="132" y="751"/>
                </a:cxn>
                <a:cxn ang="0">
                  <a:pos x="37" y="739"/>
                </a:cxn>
                <a:cxn ang="0">
                  <a:pos x="6" y="677"/>
                </a:cxn>
                <a:cxn ang="0">
                  <a:pos x="41" y="619"/>
                </a:cxn>
                <a:cxn ang="0">
                  <a:pos x="130" y="538"/>
                </a:cxn>
                <a:cxn ang="0">
                  <a:pos x="219" y="494"/>
                </a:cxn>
                <a:cxn ang="0">
                  <a:pos x="283" y="477"/>
                </a:cxn>
                <a:cxn ang="0">
                  <a:pos x="336" y="462"/>
                </a:cxn>
                <a:cxn ang="0">
                  <a:pos x="379" y="435"/>
                </a:cxn>
                <a:cxn ang="0">
                  <a:pos x="427" y="337"/>
                </a:cxn>
                <a:cxn ang="0">
                  <a:pos x="476" y="186"/>
                </a:cxn>
                <a:cxn ang="0">
                  <a:pos x="505" y="109"/>
                </a:cxn>
                <a:cxn ang="0">
                  <a:pos x="551" y="46"/>
                </a:cxn>
                <a:cxn ang="0">
                  <a:pos x="627" y="12"/>
                </a:cxn>
                <a:cxn ang="0">
                  <a:pos x="702" y="1"/>
                </a:cxn>
                <a:cxn ang="0">
                  <a:pos x="701" y="28"/>
                </a:cxn>
                <a:cxn ang="0">
                  <a:pos x="652" y="79"/>
                </a:cxn>
                <a:cxn ang="0">
                  <a:pos x="603" y="139"/>
                </a:cxn>
                <a:cxn ang="0">
                  <a:pos x="540" y="270"/>
                </a:cxn>
                <a:cxn ang="0">
                  <a:pos x="447" y="447"/>
                </a:cxn>
                <a:cxn ang="0">
                  <a:pos x="401" y="547"/>
                </a:cxn>
                <a:cxn ang="0">
                  <a:pos x="431" y="603"/>
                </a:cxn>
                <a:cxn ang="0">
                  <a:pos x="441" y="631"/>
                </a:cxn>
                <a:cxn ang="0">
                  <a:pos x="441" y="710"/>
                </a:cxn>
                <a:cxn ang="0">
                  <a:pos x="430" y="810"/>
                </a:cxn>
                <a:cxn ang="0">
                  <a:pos x="442" y="846"/>
                </a:cxn>
                <a:cxn ang="0">
                  <a:pos x="488" y="920"/>
                </a:cxn>
                <a:cxn ang="0">
                  <a:pos x="543" y="1025"/>
                </a:cxn>
                <a:cxn ang="0">
                  <a:pos x="554" y="1077"/>
                </a:cxn>
                <a:cxn ang="0">
                  <a:pos x="585" y="1178"/>
                </a:cxn>
                <a:cxn ang="0">
                  <a:pos x="661" y="1286"/>
                </a:cxn>
              </a:cxnLst>
              <a:rect l="0" t="0" r="r" b="b"/>
              <a:pathLst>
                <a:path w="978" h="1951">
                  <a:moveTo>
                    <a:pt x="686" y="1304"/>
                  </a:moveTo>
                  <a:lnTo>
                    <a:pt x="699" y="1311"/>
                  </a:lnTo>
                  <a:lnTo>
                    <a:pt x="713" y="1319"/>
                  </a:lnTo>
                  <a:lnTo>
                    <a:pt x="729" y="1327"/>
                  </a:lnTo>
                  <a:lnTo>
                    <a:pt x="745" y="1335"/>
                  </a:lnTo>
                  <a:lnTo>
                    <a:pt x="763" y="1343"/>
                  </a:lnTo>
                  <a:lnTo>
                    <a:pt x="780" y="1352"/>
                  </a:lnTo>
                  <a:lnTo>
                    <a:pt x="798" y="1362"/>
                  </a:lnTo>
                  <a:lnTo>
                    <a:pt x="816" y="1373"/>
                  </a:lnTo>
                  <a:lnTo>
                    <a:pt x="833" y="1383"/>
                  </a:lnTo>
                  <a:lnTo>
                    <a:pt x="849" y="1396"/>
                  </a:lnTo>
                  <a:lnTo>
                    <a:pt x="865" y="1408"/>
                  </a:lnTo>
                  <a:lnTo>
                    <a:pt x="880" y="1423"/>
                  </a:lnTo>
                  <a:lnTo>
                    <a:pt x="893" y="1438"/>
                  </a:lnTo>
                  <a:lnTo>
                    <a:pt x="906" y="1456"/>
                  </a:lnTo>
                  <a:lnTo>
                    <a:pt x="916" y="1474"/>
                  </a:lnTo>
                  <a:lnTo>
                    <a:pt x="924" y="1494"/>
                  </a:lnTo>
                  <a:lnTo>
                    <a:pt x="929" y="1509"/>
                  </a:lnTo>
                  <a:lnTo>
                    <a:pt x="933" y="1524"/>
                  </a:lnTo>
                  <a:lnTo>
                    <a:pt x="937" y="1540"/>
                  </a:lnTo>
                  <a:lnTo>
                    <a:pt x="940" y="1555"/>
                  </a:lnTo>
                  <a:lnTo>
                    <a:pt x="948" y="1597"/>
                  </a:lnTo>
                  <a:lnTo>
                    <a:pt x="959" y="1625"/>
                  </a:lnTo>
                  <a:lnTo>
                    <a:pt x="968" y="1642"/>
                  </a:lnTo>
                  <a:lnTo>
                    <a:pt x="976" y="1654"/>
                  </a:lnTo>
                  <a:lnTo>
                    <a:pt x="978" y="1663"/>
                  </a:lnTo>
                  <a:lnTo>
                    <a:pt x="975" y="1676"/>
                  </a:lnTo>
                  <a:lnTo>
                    <a:pt x="962" y="1695"/>
                  </a:lnTo>
                  <a:lnTo>
                    <a:pt x="939" y="1729"/>
                  </a:lnTo>
                  <a:lnTo>
                    <a:pt x="918" y="1757"/>
                  </a:lnTo>
                  <a:lnTo>
                    <a:pt x="898" y="1781"/>
                  </a:lnTo>
                  <a:lnTo>
                    <a:pt x="878" y="1801"/>
                  </a:lnTo>
                  <a:lnTo>
                    <a:pt x="860" y="1818"/>
                  </a:lnTo>
                  <a:lnTo>
                    <a:pt x="841" y="1833"/>
                  </a:lnTo>
                  <a:lnTo>
                    <a:pt x="824" y="1844"/>
                  </a:lnTo>
                  <a:lnTo>
                    <a:pt x="808" y="1853"/>
                  </a:lnTo>
                  <a:lnTo>
                    <a:pt x="793" y="1861"/>
                  </a:lnTo>
                  <a:lnTo>
                    <a:pt x="779" y="1867"/>
                  </a:lnTo>
                  <a:lnTo>
                    <a:pt x="765" y="1873"/>
                  </a:lnTo>
                  <a:lnTo>
                    <a:pt x="754" y="1877"/>
                  </a:lnTo>
                  <a:lnTo>
                    <a:pt x="742" y="1882"/>
                  </a:lnTo>
                  <a:lnTo>
                    <a:pt x="732" y="1888"/>
                  </a:lnTo>
                  <a:lnTo>
                    <a:pt x="724" y="1892"/>
                  </a:lnTo>
                  <a:lnTo>
                    <a:pt x="715" y="1899"/>
                  </a:lnTo>
                  <a:lnTo>
                    <a:pt x="709" y="1906"/>
                  </a:lnTo>
                  <a:lnTo>
                    <a:pt x="706" y="1910"/>
                  </a:lnTo>
                  <a:lnTo>
                    <a:pt x="705" y="1912"/>
                  </a:lnTo>
                  <a:lnTo>
                    <a:pt x="703" y="1916"/>
                  </a:lnTo>
                  <a:lnTo>
                    <a:pt x="701" y="1918"/>
                  </a:lnTo>
                  <a:lnTo>
                    <a:pt x="684" y="1939"/>
                  </a:lnTo>
                  <a:lnTo>
                    <a:pt x="671" y="1949"/>
                  </a:lnTo>
                  <a:lnTo>
                    <a:pt x="660" y="1951"/>
                  </a:lnTo>
                  <a:lnTo>
                    <a:pt x="650" y="1944"/>
                  </a:lnTo>
                  <a:lnTo>
                    <a:pt x="639" y="1931"/>
                  </a:lnTo>
                  <a:lnTo>
                    <a:pt x="627" y="1911"/>
                  </a:lnTo>
                  <a:lnTo>
                    <a:pt x="612" y="1887"/>
                  </a:lnTo>
                  <a:lnTo>
                    <a:pt x="593" y="1859"/>
                  </a:lnTo>
                  <a:lnTo>
                    <a:pt x="574" y="1835"/>
                  </a:lnTo>
                  <a:lnTo>
                    <a:pt x="554" y="1813"/>
                  </a:lnTo>
                  <a:lnTo>
                    <a:pt x="535" y="1791"/>
                  </a:lnTo>
                  <a:lnTo>
                    <a:pt x="516" y="1769"/>
                  </a:lnTo>
                  <a:lnTo>
                    <a:pt x="498" y="1745"/>
                  </a:lnTo>
                  <a:lnTo>
                    <a:pt x="482" y="1716"/>
                  </a:lnTo>
                  <a:lnTo>
                    <a:pt x="469" y="1684"/>
                  </a:lnTo>
                  <a:lnTo>
                    <a:pt x="458" y="1645"/>
                  </a:lnTo>
                  <a:lnTo>
                    <a:pt x="456" y="1619"/>
                  </a:lnTo>
                  <a:lnTo>
                    <a:pt x="461" y="1595"/>
                  </a:lnTo>
                  <a:lnTo>
                    <a:pt x="468" y="1572"/>
                  </a:lnTo>
                  <a:lnTo>
                    <a:pt x="477" y="1549"/>
                  </a:lnTo>
                  <a:lnTo>
                    <a:pt x="486" y="1525"/>
                  </a:lnTo>
                  <a:lnTo>
                    <a:pt x="494" y="1498"/>
                  </a:lnTo>
                  <a:lnTo>
                    <a:pt x="499" y="1468"/>
                  </a:lnTo>
                  <a:lnTo>
                    <a:pt x="498" y="1435"/>
                  </a:lnTo>
                  <a:lnTo>
                    <a:pt x="495" y="1418"/>
                  </a:lnTo>
                  <a:lnTo>
                    <a:pt x="492" y="1402"/>
                  </a:lnTo>
                  <a:lnTo>
                    <a:pt x="488" y="1384"/>
                  </a:lnTo>
                  <a:lnTo>
                    <a:pt x="483" y="1367"/>
                  </a:lnTo>
                  <a:lnTo>
                    <a:pt x="475" y="1349"/>
                  </a:lnTo>
                  <a:lnTo>
                    <a:pt x="465" y="1330"/>
                  </a:lnTo>
                  <a:lnTo>
                    <a:pt x="454" y="1309"/>
                  </a:lnTo>
                  <a:lnTo>
                    <a:pt x="440" y="1289"/>
                  </a:lnTo>
                  <a:lnTo>
                    <a:pt x="431" y="1275"/>
                  </a:lnTo>
                  <a:lnTo>
                    <a:pt x="422" y="1261"/>
                  </a:lnTo>
                  <a:lnTo>
                    <a:pt x="410" y="1246"/>
                  </a:lnTo>
                  <a:lnTo>
                    <a:pt x="399" y="1231"/>
                  </a:lnTo>
                  <a:lnTo>
                    <a:pt x="386" y="1216"/>
                  </a:lnTo>
                  <a:lnTo>
                    <a:pt x="373" y="1200"/>
                  </a:lnTo>
                  <a:lnTo>
                    <a:pt x="359" y="1184"/>
                  </a:lnTo>
                  <a:lnTo>
                    <a:pt x="344" y="1168"/>
                  </a:lnTo>
                  <a:lnTo>
                    <a:pt x="336" y="1157"/>
                  </a:lnTo>
                  <a:lnTo>
                    <a:pt x="328" y="1145"/>
                  </a:lnTo>
                  <a:lnTo>
                    <a:pt x="321" y="1131"/>
                  </a:lnTo>
                  <a:lnTo>
                    <a:pt x="314" y="1116"/>
                  </a:lnTo>
                  <a:lnTo>
                    <a:pt x="309" y="1100"/>
                  </a:lnTo>
                  <a:lnTo>
                    <a:pt x="304" y="1082"/>
                  </a:lnTo>
                  <a:lnTo>
                    <a:pt x="299" y="1065"/>
                  </a:lnTo>
                  <a:lnTo>
                    <a:pt x="297" y="1048"/>
                  </a:lnTo>
                  <a:lnTo>
                    <a:pt x="296" y="1019"/>
                  </a:lnTo>
                  <a:lnTo>
                    <a:pt x="296" y="989"/>
                  </a:lnTo>
                  <a:lnTo>
                    <a:pt x="301" y="960"/>
                  </a:lnTo>
                  <a:lnTo>
                    <a:pt x="308" y="931"/>
                  </a:lnTo>
                  <a:lnTo>
                    <a:pt x="311" y="918"/>
                  </a:lnTo>
                  <a:lnTo>
                    <a:pt x="311" y="903"/>
                  </a:lnTo>
                  <a:lnTo>
                    <a:pt x="309" y="889"/>
                  </a:lnTo>
                  <a:lnTo>
                    <a:pt x="304" y="875"/>
                  </a:lnTo>
                  <a:lnTo>
                    <a:pt x="297" y="861"/>
                  </a:lnTo>
                  <a:lnTo>
                    <a:pt x="289" y="847"/>
                  </a:lnTo>
                  <a:lnTo>
                    <a:pt x="279" y="833"/>
                  </a:lnTo>
                  <a:lnTo>
                    <a:pt x="268" y="821"/>
                  </a:lnTo>
                  <a:lnTo>
                    <a:pt x="252" y="805"/>
                  </a:lnTo>
                  <a:lnTo>
                    <a:pt x="234" y="791"/>
                  </a:lnTo>
                  <a:lnTo>
                    <a:pt x="214" y="779"/>
                  </a:lnTo>
                  <a:lnTo>
                    <a:pt x="193" y="769"/>
                  </a:lnTo>
                  <a:lnTo>
                    <a:pt x="172" y="761"/>
                  </a:lnTo>
                  <a:lnTo>
                    <a:pt x="151" y="755"/>
                  </a:lnTo>
                  <a:lnTo>
                    <a:pt x="132" y="751"/>
                  </a:lnTo>
                  <a:lnTo>
                    <a:pt x="114" y="748"/>
                  </a:lnTo>
                  <a:lnTo>
                    <a:pt x="86" y="746"/>
                  </a:lnTo>
                  <a:lnTo>
                    <a:pt x="60" y="744"/>
                  </a:lnTo>
                  <a:lnTo>
                    <a:pt x="37" y="739"/>
                  </a:lnTo>
                  <a:lnTo>
                    <a:pt x="17" y="731"/>
                  </a:lnTo>
                  <a:lnTo>
                    <a:pt x="4" y="718"/>
                  </a:lnTo>
                  <a:lnTo>
                    <a:pt x="0" y="701"/>
                  </a:lnTo>
                  <a:lnTo>
                    <a:pt x="6" y="677"/>
                  </a:lnTo>
                  <a:lnTo>
                    <a:pt x="23" y="646"/>
                  </a:lnTo>
                  <a:lnTo>
                    <a:pt x="25" y="642"/>
                  </a:lnTo>
                  <a:lnTo>
                    <a:pt x="31" y="633"/>
                  </a:lnTo>
                  <a:lnTo>
                    <a:pt x="41" y="619"/>
                  </a:lnTo>
                  <a:lnTo>
                    <a:pt x="56" y="602"/>
                  </a:lnTo>
                  <a:lnTo>
                    <a:pt x="76" y="582"/>
                  </a:lnTo>
                  <a:lnTo>
                    <a:pt x="100" y="560"/>
                  </a:lnTo>
                  <a:lnTo>
                    <a:pt x="130" y="538"/>
                  </a:lnTo>
                  <a:lnTo>
                    <a:pt x="165" y="517"/>
                  </a:lnTo>
                  <a:lnTo>
                    <a:pt x="183" y="507"/>
                  </a:lnTo>
                  <a:lnTo>
                    <a:pt x="201" y="499"/>
                  </a:lnTo>
                  <a:lnTo>
                    <a:pt x="219" y="494"/>
                  </a:lnTo>
                  <a:lnTo>
                    <a:pt x="236" y="488"/>
                  </a:lnTo>
                  <a:lnTo>
                    <a:pt x="252" y="483"/>
                  </a:lnTo>
                  <a:lnTo>
                    <a:pt x="268" y="480"/>
                  </a:lnTo>
                  <a:lnTo>
                    <a:pt x="283" y="477"/>
                  </a:lnTo>
                  <a:lnTo>
                    <a:pt x="297" y="474"/>
                  </a:lnTo>
                  <a:lnTo>
                    <a:pt x="311" y="470"/>
                  </a:lnTo>
                  <a:lnTo>
                    <a:pt x="325" y="467"/>
                  </a:lnTo>
                  <a:lnTo>
                    <a:pt x="336" y="462"/>
                  </a:lnTo>
                  <a:lnTo>
                    <a:pt x="349" y="458"/>
                  </a:lnTo>
                  <a:lnTo>
                    <a:pt x="359" y="452"/>
                  </a:lnTo>
                  <a:lnTo>
                    <a:pt x="370" y="444"/>
                  </a:lnTo>
                  <a:lnTo>
                    <a:pt x="379" y="435"/>
                  </a:lnTo>
                  <a:lnTo>
                    <a:pt x="388" y="423"/>
                  </a:lnTo>
                  <a:lnTo>
                    <a:pt x="402" y="399"/>
                  </a:lnTo>
                  <a:lnTo>
                    <a:pt x="415" y="369"/>
                  </a:lnTo>
                  <a:lnTo>
                    <a:pt x="427" y="337"/>
                  </a:lnTo>
                  <a:lnTo>
                    <a:pt x="440" y="300"/>
                  </a:lnTo>
                  <a:lnTo>
                    <a:pt x="452" y="263"/>
                  </a:lnTo>
                  <a:lnTo>
                    <a:pt x="463" y="224"/>
                  </a:lnTo>
                  <a:lnTo>
                    <a:pt x="476" y="186"/>
                  </a:lnTo>
                  <a:lnTo>
                    <a:pt x="488" y="149"/>
                  </a:lnTo>
                  <a:lnTo>
                    <a:pt x="494" y="135"/>
                  </a:lnTo>
                  <a:lnTo>
                    <a:pt x="499" y="121"/>
                  </a:lnTo>
                  <a:lnTo>
                    <a:pt x="505" y="109"/>
                  </a:lnTo>
                  <a:lnTo>
                    <a:pt x="509" y="96"/>
                  </a:lnTo>
                  <a:lnTo>
                    <a:pt x="521" y="76"/>
                  </a:lnTo>
                  <a:lnTo>
                    <a:pt x="535" y="60"/>
                  </a:lnTo>
                  <a:lnTo>
                    <a:pt x="551" y="46"/>
                  </a:lnTo>
                  <a:lnTo>
                    <a:pt x="569" y="35"/>
                  </a:lnTo>
                  <a:lnTo>
                    <a:pt x="588" y="26"/>
                  </a:lnTo>
                  <a:lnTo>
                    <a:pt x="607" y="18"/>
                  </a:lnTo>
                  <a:lnTo>
                    <a:pt x="627" y="12"/>
                  </a:lnTo>
                  <a:lnTo>
                    <a:pt x="646" y="7"/>
                  </a:lnTo>
                  <a:lnTo>
                    <a:pt x="672" y="3"/>
                  </a:lnTo>
                  <a:lnTo>
                    <a:pt x="690" y="0"/>
                  </a:lnTo>
                  <a:lnTo>
                    <a:pt x="702" y="1"/>
                  </a:lnTo>
                  <a:lnTo>
                    <a:pt x="709" y="5"/>
                  </a:lnTo>
                  <a:lnTo>
                    <a:pt x="710" y="11"/>
                  </a:lnTo>
                  <a:lnTo>
                    <a:pt x="707" y="19"/>
                  </a:lnTo>
                  <a:lnTo>
                    <a:pt x="701" y="28"/>
                  </a:lnTo>
                  <a:lnTo>
                    <a:pt x="691" y="38"/>
                  </a:lnTo>
                  <a:lnTo>
                    <a:pt x="680" y="51"/>
                  </a:lnTo>
                  <a:lnTo>
                    <a:pt x="667" y="65"/>
                  </a:lnTo>
                  <a:lnTo>
                    <a:pt x="652" y="79"/>
                  </a:lnTo>
                  <a:lnTo>
                    <a:pt x="638" y="94"/>
                  </a:lnTo>
                  <a:lnTo>
                    <a:pt x="624" y="109"/>
                  </a:lnTo>
                  <a:lnTo>
                    <a:pt x="613" y="124"/>
                  </a:lnTo>
                  <a:lnTo>
                    <a:pt x="603" y="139"/>
                  </a:lnTo>
                  <a:lnTo>
                    <a:pt x="594" y="154"/>
                  </a:lnTo>
                  <a:lnTo>
                    <a:pt x="579" y="187"/>
                  </a:lnTo>
                  <a:lnTo>
                    <a:pt x="562" y="226"/>
                  </a:lnTo>
                  <a:lnTo>
                    <a:pt x="540" y="270"/>
                  </a:lnTo>
                  <a:lnTo>
                    <a:pt x="518" y="316"/>
                  </a:lnTo>
                  <a:lnTo>
                    <a:pt x="494" y="362"/>
                  </a:lnTo>
                  <a:lnTo>
                    <a:pt x="470" y="406"/>
                  </a:lnTo>
                  <a:lnTo>
                    <a:pt x="447" y="447"/>
                  </a:lnTo>
                  <a:lnTo>
                    <a:pt x="425" y="482"/>
                  </a:lnTo>
                  <a:lnTo>
                    <a:pt x="410" y="509"/>
                  </a:lnTo>
                  <a:lnTo>
                    <a:pt x="402" y="529"/>
                  </a:lnTo>
                  <a:lnTo>
                    <a:pt x="401" y="547"/>
                  </a:lnTo>
                  <a:lnTo>
                    <a:pt x="405" y="560"/>
                  </a:lnTo>
                  <a:lnTo>
                    <a:pt x="412" y="573"/>
                  </a:lnTo>
                  <a:lnTo>
                    <a:pt x="422" y="587"/>
                  </a:lnTo>
                  <a:lnTo>
                    <a:pt x="431" y="603"/>
                  </a:lnTo>
                  <a:lnTo>
                    <a:pt x="439" y="621"/>
                  </a:lnTo>
                  <a:lnTo>
                    <a:pt x="440" y="624"/>
                  </a:lnTo>
                  <a:lnTo>
                    <a:pt x="441" y="627"/>
                  </a:lnTo>
                  <a:lnTo>
                    <a:pt x="441" y="631"/>
                  </a:lnTo>
                  <a:lnTo>
                    <a:pt x="442" y="633"/>
                  </a:lnTo>
                  <a:lnTo>
                    <a:pt x="446" y="658"/>
                  </a:lnTo>
                  <a:lnTo>
                    <a:pt x="445" y="684"/>
                  </a:lnTo>
                  <a:lnTo>
                    <a:pt x="441" y="710"/>
                  </a:lnTo>
                  <a:lnTo>
                    <a:pt x="437" y="736"/>
                  </a:lnTo>
                  <a:lnTo>
                    <a:pt x="432" y="762"/>
                  </a:lnTo>
                  <a:lnTo>
                    <a:pt x="430" y="786"/>
                  </a:lnTo>
                  <a:lnTo>
                    <a:pt x="430" y="810"/>
                  </a:lnTo>
                  <a:lnTo>
                    <a:pt x="435" y="832"/>
                  </a:lnTo>
                  <a:lnTo>
                    <a:pt x="438" y="837"/>
                  </a:lnTo>
                  <a:lnTo>
                    <a:pt x="440" y="842"/>
                  </a:lnTo>
                  <a:lnTo>
                    <a:pt x="442" y="846"/>
                  </a:lnTo>
                  <a:lnTo>
                    <a:pt x="445" y="851"/>
                  </a:lnTo>
                  <a:lnTo>
                    <a:pt x="457" y="873"/>
                  </a:lnTo>
                  <a:lnTo>
                    <a:pt x="472" y="896"/>
                  </a:lnTo>
                  <a:lnTo>
                    <a:pt x="488" y="920"/>
                  </a:lnTo>
                  <a:lnTo>
                    <a:pt x="505" y="945"/>
                  </a:lnTo>
                  <a:lnTo>
                    <a:pt x="520" y="972"/>
                  </a:lnTo>
                  <a:lnTo>
                    <a:pt x="532" y="998"/>
                  </a:lnTo>
                  <a:lnTo>
                    <a:pt x="543" y="1025"/>
                  </a:lnTo>
                  <a:lnTo>
                    <a:pt x="550" y="1051"/>
                  </a:lnTo>
                  <a:lnTo>
                    <a:pt x="551" y="1059"/>
                  </a:lnTo>
                  <a:lnTo>
                    <a:pt x="553" y="1067"/>
                  </a:lnTo>
                  <a:lnTo>
                    <a:pt x="554" y="1077"/>
                  </a:lnTo>
                  <a:lnTo>
                    <a:pt x="555" y="1085"/>
                  </a:lnTo>
                  <a:lnTo>
                    <a:pt x="562" y="1116"/>
                  </a:lnTo>
                  <a:lnTo>
                    <a:pt x="573" y="1147"/>
                  </a:lnTo>
                  <a:lnTo>
                    <a:pt x="585" y="1178"/>
                  </a:lnTo>
                  <a:lnTo>
                    <a:pt x="601" y="1209"/>
                  </a:lnTo>
                  <a:lnTo>
                    <a:pt x="619" y="1238"/>
                  </a:lnTo>
                  <a:lnTo>
                    <a:pt x="638" y="1264"/>
                  </a:lnTo>
                  <a:lnTo>
                    <a:pt x="661" y="1286"/>
                  </a:lnTo>
                  <a:lnTo>
                    <a:pt x="686" y="1304"/>
                  </a:lnTo>
                  <a:close/>
                </a:path>
              </a:pathLst>
            </a:custGeom>
            <a:solidFill>
              <a:srgbClr val="C493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17" name="Freeform 121"/>
            <p:cNvSpPr>
              <a:spLocks/>
            </p:cNvSpPr>
            <p:nvPr/>
          </p:nvSpPr>
          <p:spPr bwMode="auto">
            <a:xfrm>
              <a:off x="746" y="2344"/>
              <a:ext cx="483" cy="972"/>
            </a:xfrm>
            <a:custGeom>
              <a:avLst/>
              <a:gdLst/>
              <a:ahLst/>
              <a:cxnLst>
                <a:cxn ang="0">
                  <a:pos x="722" y="1329"/>
                </a:cxn>
                <a:cxn ang="0">
                  <a:pos x="790" y="1364"/>
                </a:cxn>
                <a:cxn ang="0">
                  <a:pos x="857" y="1409"/>
                </a:cxn>
                <a:cxn ang="0">
                  <a:pos x="907" y="1471"/>
                </a:cxn>
                <a:cxn ang="0">
                  <a:pos x="929" y="1535"/>
                </a:cxn>
                <a:cxn ang="0">
                  <a:pos x="957" y="1641"/>
                </a:cxn>
                <a:cxn ang="0">
                  <a:pos x="950" y="1691"/>
                </a:cxn>
                <a:cxn ang="0">
                  <a:pos x="866" y="1796"/>
                </a:cxn>
                <a:cxn ang="0">
                  <a:pos x="798" y="1849"/>
                </a:cxn>
                <a:cxn ang="0">
                  <a:pos x="746" y="1874"/>
                </a:cxn>
                <a:cxn ang="0">
                  <a:pos x="710" y="1896"/>
                </a:cxn>
                <a:cxn ang="0">
                  <a:pos x="698" y="1911"/>
                </a:cxn>
                <a:cxn ang="0">
                  <a:pos x="656" y="1944"/>
                </a:cxn>
                <a:cxn ang="0">
                  <a:pos x="611" y="1878"/>
                </a:cxn>
                <a:cxn ang="0">
                  <a:pos x="534" y="1780"/>
                </a:cxn>
                <a:cxn ang="0">
                  <a:pos x="470" y="1673"/>
                </a:cxn>
                <a:cxn ang="0">
                  <a:pos x="474" y="1560"/>
                </a:cxn>
                <a:cxn ang="0">
                  <a:pos x="510" y="1456"/>
                </a:cxn>
                <a:cxn ang="0">
                  <a:pos x="497" y="1373"/>
                </a:cxn>
                <a:cxn ang="0">
                  <a:pos x="459" y="1298"/>
                </a:cxn>
                <a:cxn ang="0">
                  <a:pos x="413" y="1236"/>
                </a:cxn>
                <a:cxn ang="0">
                  <a:pos x="361" y="1175"/>
                </a:cxn>
                <a:cxn ang="0">
                  <a:pos x="322" y="1122"/>
                </a:cxn>
                <a:cxn ang="0">
                  <a:pos x="301" y="1056"/>
                </a:cxn>
                <a:cxn ang="0">
                  <a:pos x="303" y="950"/>
                </a:cxn>
                <a:cxn ang="0">
                  <a:pos x="315" y="878"/>
                </a:cxn>
                <a:cxn ang="0">
                  <a:pos x="283" y="824"/>
                </a:cxn>
                <a:cxn ang="0">
                  <a:pos x="211" y="771"/>
                </a:cxn>
                <a:cxn ang="0">
                  <a:pos x="128" y="742"/>
                </a:cxn>
                <a:cxn ang="0">
                  <a:pos x="35" y="730"/>
                </a:cxn>
                <a:cxn ang="0">
                  <a:pos x="6" y="671"/>
                </a:cxn>
                <a:cxn ang="0">
                  <a:pos x="43" y="617"/>
                </a:cxn>
                <a:cxn ang="0">
                  <a:pos x="130" y="539"/>
                </a:cxn>
                <a:cxn ang="0">
                  <a:pos x="219" y="495"/>
                </a:cxn>
                <a:cxn ang="0">
                  <a:pos x="283" y="479"/>
                </a:cxn>
                <a:cxn ang="0">
                  <a:pos x="334" y="465"/>
                </a:cxn>
                <a:cxn ang="0">
                  <a:pos x="376" y="436"/>
                </a:cxn>
                <a:cxn ang="0">
                  <a:pos x="424" y="340"/>
                </a:cxn>
                <a:cxn ang="0">
                  <a:pos x="474" y="191"/>
                </a:cxn>
                <a:cxn ang="0">
                  <a:pos x="499" y="114"/>
                </a:cxn>
                <a:cxn ang="0">
                  <a:pos x="542" y="49"/>
                </a:cxn>
                <a:cxn ang="0">
                  <a:pos x="616" y="11"/>
                </a:cxn>
                <a:cxn ang="0">
                  <a:pos x="694" y="0"/>
                </a:cxn>
                <a:cxn ang="0">
                  <a:pos x="695" y="26"/>
                </a:cxn>
                <a:cxn ang="0">
                  <a:pos x="647" y="78"/>
                </a:cxn>
                <a:cxn ang="0">
                  <a:pos x="597" y="138"/>
                </a:cxn>
                <a:cxn ang="0">
                  <a:pos x="535" y="269"/>
                </a:cxn>
                <a:cxn ang="0">
                  <a:pos x="439" y="447"/>
                </a:cxn>
                <a:cxn ang="0">
                  <a:pos x="394" y="545"/>
                </a:cxn>
                <a:cxn ang="0">
                  <a:pos x="426" y="602"/>
                </a:cxn>
                <a:cxn ang="0">
                  <a:pos x="436" y="630"/>
                </a:cxn>
                <a:cxn ang="0">
                  <a:pos x="436" y="709"/>
                </a:cxn>
                <a:cxn ang="0">
                  <a:pos x="424" y="810"/>
                </a:cxn>
                <a:cxn ang="0">
                  <a:pos x="437" y="845"/>
                </a:cxn>
                <a:cxn ang="0">
                  <a:pos x="484" y="919"/>
                </a:cxn>
                <a:cxn ang="0">
                  <a:pos x="540" y="1025"/>
                </a:cxn>
                <a:cxn ang="0">
                  <a:pos x="550" y="1076"/>
                </a:cxn>
                <a:cxn ang="0">
                  <a:pos x="581" y="1178"/>
                </a:cxn>
                <a:cxn ang="0">
                  <a:pos x="654" y="1290"/>
                </a:cxn>
              </a:cxnLst>
              <a:rect l="0" t="0" r="r" b="b"/>
              <a:pathLst>
                <a:path w="966" h="1944">
                  <a:moveTo>
                    <a:pt x="678" y="1308"/>
                  </a:moveTo>
                  <a:lnTo>
                    <a:pt x="691" y="1314"/>
                  </a:lnTo>
                  <a:lnTo>
                    <a:pt x="706" y="1323"/>
                  </a:lnTo>
                  <a:lnTo>
                    <a:pt x="722" y="1329"/>
                  </a:lnTo>
                  <a:lnTo>
                    <a:pt x="738" y="1338"/>
                  </a:lnTo>
                  <a:lnTo>
                    <a:pt x="754" y="1346"/>
                  </a:lnTo>
                  <a:lnTo>
                    <a:pt x="771" y="1354"/>
                  </a:lnTo>
                  <a:lnTo>
                    <a:pt x="790" y="1364"/>
                  </a:lnTo>
                  <a:lnTo>
                    <a:pt x="807" y="1373"/>
                  </a:lnTo>
                  <a:lnTo>
                    <a:pt x="824" y="1385"/>
                  </a:lnTo>
                  <a:lnTo>
                    <a:pt x="840" y="1396"/>
                  </a:lnTo>
                  <a:lnTo>
                    <a:pt x="857" y="1409"/>
                  </a:lnTo>
                  <a:lnTo>
                    <a:pt x="872" y="1423"/>
                  </a:lnTo>
                  <a:lnTo>
                    <a:pt x="884" y="1437"/>
                  </a:lnTo>
                  <a:lnTo>
                    <a:pt x="897" y="1453"/>
                  </a:lnTo>
                  <a:lnTo>
                    <a:pt x="907" y="1471"/>
                  </a:lnTo>
                  <a:lnTo>
                    <a:pt x="916" y="1490"/>
                  </a:lnTo>
                  <a:lnTo>
                    <a:pt x="921" y="1503"/>
                  </a:lnTo>
                  <a:lnTo>
                    <a:pt x="926" y="1518"/>
                  </a:lnTo>
                  <a:lnTo>
                    <a:pt x="929" y="1535"/>
                  </a:lnTo>
                  <a:lnTo>
                    <a:pt x="931" y="1551"/>
                  </a:lnTo>
                  <a:lnTo>
                    <a:pt x="938" y="1596"/>
                  </a:lnTo>
                  <a:lnTo>
                    <a:pt x="948" y="1623"/>
                  </a:lnTo>
                  <a:lnTo>
                    <a:pt x="957" y="1641"/>
                  </a:lnTo>
                  <a:lnTo>
                    <a:pt x="964" y="1651"/>
                  </a:lnTo>
                  <a:lnTo>
                    <a:pt x="966" y="1660"/>
                  </a:lnTo>
                  <a:lnTo>
                    <a:pt x="963" y="1672"/>
                  </a:lnTo>
                  <a:lnTo>
                    <a:pt x="950" y="1691"/>
                  </a:lnTo>
                  <a:lnTo>
                    <a:pt x="927" y="1724"/>
                  </a:lnTo>
                  <a:lnTo>
                    <a:pt x="906" y="1751"/>
                  </a:lnTo>
                  <a:lnTo>
                    <a:pt x="885" y="1775"/>
                  </a:lnTo>
                  <a:lnTo>
                    <a:pt x="866" y="1796"/>
                  </a:lnTo>
                  <a:lnTo>
                    <a:pt x="847" y="1813"/>
                  </a:lnTo>
                  <a:lnTo>
                    <a:pt x="830" y="1827"/>
                  </a:lnTo>
                  <a:lnTo>
                    <a:pt x="814" y="1840"/>
                  </a:lnTo>
                  <a:lnTo>
                    <a:pt x="798" y="1849"/>
                  </a:lnTo>
                  <a:lnTo>
                    <a:pt x="784" y="1857"/>
                  </a:lnTo>
                  <a:lnTo>
                    <a:pt x="770" y="1864"/>
                  </a:lnTo>
                  <a:lnTo>
                    <a:pt x="757" y="1870"/>
                  </a:lnTo>
                  <a:lnTo>
                    <a:pt x="746" y="1874"/>
                  </a:lnTo>
                  <a:lnTo>
                    <a:pt x="736" y="1880"/>
                  </a:lnTo>
                  <a:lnTo>
                    <a:pt x="726" y="1885"/>
                  </a:lnTo>
                  <a:lnTo>
                    <a:pt x="718" y="1889"/>
                  </a:lnTo>
                  <a:lnTo>
                    <a:pt x="710" y="1896"/>
                  </a:lnTo>
                  <a:lnTo>
                    <a:pt x="704" y="1903"/>
                  </a:lnTo>
                  <a:lnTo>
                    <a:pt x="702" y="1906"/>
                  </a:lnTo>
                  <a:lnTo>
                    <a:pt x="700" y="1908"/>
                  </a:lnTo>
                  <a:lnTo>
                    <a:pt x="698" y="1911"/>
                  </a:lnTo>
                  <a:lnTo>
                    <a:pt x="695" y="1914"/>
                  </a:lnTo>
                  <a:lnTo>
                    <a:pt x="679" y="1933"/>
                  </a:lnTo>
                  <a:lnTo>
                    <a:pt x="666" y="1942"/>
                  </a:lnTo>
                  <a:lnTo>
                    <a:pt x="656" y="1944"/>
                  </a:lnTo>
                  <a:lnTo>
                    <a:pt x="647" y="1936"/>
                  </a:lnTo>
                  <a:lnTo>
                    <a:pt x="636" y="1922"/>
                  </a:lnTo>
                  <a:lnTo>
                    <a:pt x="625" y="1902"/>
                  </a:lnTo>
                  <a:lnTo>
                    <a:pt x="611" y="1878"/>
                  </a:lnTo>
                  <a:lnTo>
                    <a:pt x="593" y="1849"/>
                  </a:lnTo>
                  <a:lnTo>
                    <a:pt x="573" y="1824"/>
                  </a:lnTo>
                  <a:lnTo>
                    <a:pt x="553" y="1802"/>
                  </a:lnTo>
                  <a:lnTo>
                    <a:pt x="534" y="1780"/>
                  </a:lnTo>
                  <a:lnTo>
                    <a:pt x="515" y="1758"/>
                  </a:lnTo>
                  <a:lnTo>
                    <a:pt x="498" y="1734"/>
                  </a:lnTo>
                  <a:lnTo>
                    <a:pt x="483" y="1705"/>
                  </a:lnTo>
                  <a:lnTo>
                    <a:pt x="470" y="1673"/>
                  </a:lnTo>
                  <a:lnTo>
                    <a:pt x="461" y="1633"/>
                  </a:lnTo>
                  <a:lnTo>
                    <a:pt x="460" y="1607"/>
                  </a:lnTo>
                  <a:lnTo>
                    <a:pt x="466" y="1583"/>
                  </a:lnTo>
                  <a:lnTo>
                    <a:pt x="474" y="1560"/>
                  </a:lnTo>
                  <a:lnTo>
                    <a:pt x="485" y="1537"/>
                  </a:lnTo>
                  <a:lnTo>
                    <a:pt x="496" y="1513"/>
                  </a:lnTo>
                  <a:lnTo>
                    <a:pt x="505" y="1486"/>
                  </a:lnTo>
                  <a:lnTo>
                    <a:pt x="510" y="1456"/>
                  </a:lnTo>
                  <a:lnTo>
                    <a:pt x="509" y="1422"/>
                  </a:lnTo>
                  <a:lnTo>
                    <a:pt x="506" y="1405"/>
                  </a:lnTo>
                  <a:lnTo>
                    <a:pt x="502" y="1389"/>
                  </a:lnTo>
                  <a:lnTo>
                    <a:pt x="497" y="1373"/>
                  </a:lnTo>
                  <a:lnTo>
                    <a:pt x="490" y="1356"/>
                  </a:lnTo>
                  <a:lnTo>
                    <a:pt x="481" y="1338"/>
                  </a:lnTo>
                  <a:lnTo>
                    <a:pt x="470" y="1319"/>
                  </a:lnTo>
                  <a:lnTo>
                    <a:pt x="459" y="1298"/>
                  </a:lnTo>
                  <a:lnTo>
                    <a:pt x="444" y="1276"/>
                  </a:lnTo>
                  <a:lnTo>
                    <a:pt x="435" y="1264"/>
                  </a:lnTo>
                  <a:lnTo>
                    <a:pt x="424" y="1250"/>
                  </a:lnTo>
                  <a:lnTo>
                    <a:pt x="413" y="1236"/>
                  </a:lnTo>
                  <a:lnTo>
                    <a:pt x="401" y="1221"/>
                  </a:lnTo>
                  <a:lnTo>
                    <a:pt x="389" y="1206"/>
                  </a:lnTo>
                  <a:lnTo>
                    <a:pt x="375" y="1191"/>
                  </a:lnTo>
                  <a:lnTo>
                    <a:pt x="361" y="1175"/>
                  </a:lnTo>
                  <a:lnTo>
                    <a:pt x="346" y="1159"/>
                  </a:lnTo>
                  <a:lnTo>
                    <a:pt x="337" y="1149"/>
                  </a:lnTo>
                  <a:lnTo>
                    <a:pt x="329" y="1136"/>
                  </a:lnTo>
                  <a:lnTo>
                    <a:pt x="322" y="1122"/>
                  </a:lnTo>
                  <a:lnTo>
                    <a:pt x="315" y="1107"/>
                  </a:lnTo>
                  <a:lnTo>
                    <a:pt x="309" y="1091"/>
                  </a:lnTo>
                  <a:lnTo>
                    <a:pt x="305" y="1074"/>
                  </a:lnTo>
                  <a:lnTo>
                    <a:pt x="301" y="1056"/>
                  </a:lnTo>
                  <a:lnTo>
                    <a:pt x="299" y="1038"/>
                  </a:lnTo>
                  <a:lnTo>
                    <a:pt x="296" y="1009"/>
                  </a:lnTo>
                  <a:lnTo>
                    <a:pt x="299" y="979"/>
                  </a:lnTo>
                  <a:lnTo>
                    <a:pt x="303" y="950"/>
                  </a:lnTo>
                  <a:lnTo>
                    <a:pt x="313" y="922"/>
                  </a:lnTo>
                  <a:lnTo>
                    <a:pt x="316" y="907"/>
                  </a:lnTo>
                  <a:lnTo>
                    <a:pt x="317" y="893"/>
                  </a:lnTo>
                  <a:lnTo>
                    <a:pt x="315" y="878"/>
                  </a:lnTo>
                  <a:lnTo>
                    <a:pt x="310" y="864"/>
                  </a:lnTo>
                  <a:lnTo>
                    <a:pt x="302" y="850"/>
                  </a:lnTo>
                  <a:lnTo>
                    <a:pt x="293" y="836"/>
                  </a:lnTo>
                  <a:lnTo>
                    <a:pt x="283" y="824"/>
                  </a:lnTo>
                  <a:lnTo>
                    <a:pt x="270" y="811"/>
                  </a:lnTo>
                  <a:lnTo>
                    <a:pt x="252" y="796"/>
                  </a:lnTo>
                  <a:lnTo>
                    <a:pt x="232" y="783"/>
                  </a:lnTo>
                  <a:lnTo>
                    <a:pt x="211" y="771"/>
                  </a:lnTo>
                  <a:lnTo>
                    <a:pt x="189" y="761"/>
                  </a:lnTo>
                  <a:lnTo>
                    <a:pt x="169" y="752"/>
                  </a:lnTo>
                  <a:lnTo>
                    <a:pt x="148" y="746"/>
                  </a:lnTo>
                  <a:lnTo>
                    <a:pt x="128" y="742"/>
                  </a:lnTo>
                  <a:lnTo>
                    <a:pt x="111" y="739"/>
                  </a:lnTo>
                  <a:lnTo>
                    <a:pt x="83" y="737"/>
                  </a:lnTo>
                  <a:lnTo>
                    <a:pt x="58" y="735"/>
                  </a:lnTo>
                  <a:lnTo>
                    <a:pt x="35" y="730"/>
                  </a:lnTo>
                  <a:lnTo>
                    <a:pt x="16" y="722"/>
                  </a:lnTo>
                  <a:lnTo>
                    <a:pt x="4" y="711"/>
                  </a:lnTo>
                  <a:lnTo>
                    <a:pt x="0" y="695"/>
                  </a:lnTo>
                  <a:lnTo>
                    <a:pt x="6" y="671"/>
                  </a:lnTo>
                  <a:lnTo>
                    <a:pt x="24" y="641"/>
                  </a:lnTo>
                  <a:lnTo>
                    <a:pt x="27" y="638"/>
                  </a:lnTo>
                  <a:lnTo>
                    <a:pt x="33" y="630"/>
                  </a:lnTo>
                  <a:lnTo>
                    <a:pt x="43" y="617"/>
                  </a:lnTo>
                  <a:lnTo>
                    <a:pt x="57" y="600"/>
                  </a:lnTo>
                  <a:lnTo>
                    <a:pt x="76" y="582"/>
                  </a:lnTo>
                  <a:lnTo>
                    <a:pt x="101" y="561"/>
                  </a:lnTo>
                  <a:lnTo>
                    <a:pt x="130" y="539"/>
                  </a:lnTo>
                  <a:lnTo>
                    <a:pt x="165" y="518"/>
                  </a:lnTo>
                  <a:lnTo>
                    <a:pt x="184" y="509"/>
                  </a:lnTo>
                  <a:lnTo>
                    <a:pt x="202" y="501"/>
                  </a:lnTo>
                  <a:lnTo>
                    <a:pt x="219" y="495"/>
                  </a:lnTo>
                  <a:lnTo>
                    <a:pt x="235" y="491"/>
                  </a:lnTo>
                  <a:lnTo>
                    <a:pt x="252" y="486"/>
                  </a:lnTo>
                  <a:lnTo>
                    <a:pt x="268" y="482"/>
                  </a:lnTo>
                  <a:lnTo>
                    <a:pt x="283" y="479"/>
                  </a:lnTo>
                  <a:lnTo>
                    <a:pt x="296" y="476"/>
                  </a:lnTo>
                  <a:lnTo>
                    <a:pt x="310" y="472"/>
                  </a:lnTo>
                  <a:lnTo>
                    <a:pt x="323" y="469"/>
                  </a:lnTo>
                  <a:lnTo>
                    <a:pt x="334" y="465"/>
                  </a:lnTo>
                  <a:lnTo>
                    <a:pt x="346" y="459"/>
                  </a:lnTo>
                  <a:lnTo>
                    <a:pt x="356" y="454"/>
                  </a:lnTo>
                  <a:lnTo>
                    <a:pt x="367" y="446"/>
                  </a:lnTo>
                  <a:lnTo>
                    <a:pt x="376" y="436"/>
                  </a:lnTo>
                  <a:lnTo>
                    <a:pt x="385" y="425"/>
                  </a:lnTo>
                  <a:lnTo>
                    <a:pt x="399" y="401"/>
                  </a:lnTo>
                  <a:lnTo>
                    <a:pt x="412" y="372"/>
                  </a:lnTo>
                  <a:lnTo>
                    <a:pt x="424" y="340"/>
                  </a:lnTo>
                  <a:lnTo>
                    <a:pt x="437" y="305"/>
                  </a:lnTo>
                  <a:lnTo>
                    <a:pt x="450" y="267"/>
                  </a:lnTo>
                  <a:lnTo>
                    <a:pt x="461" y="229"/>
                  </a:lnTo>
                  <a:lnTo>
                    <a:pt x="474" y="191"/>
                  </a:lnTo>
                  <a:lnTo>
                    <a:pt x="485" y="154"/>
                  </a:lnTo>
                  <a:lnTo>
                    <a:pt x="490" y="140"/>
                  </a:lnTo>
                  <a:lnTo>
                    <a:pt x="495" y="126"/>
                  </a:lnTo>
                  <a:lnTo>
                    <a:pt x="499" y="114"/>
                  </a:lnTo>
                  <a:lnTo>
                    <a:pt x="504" y="101"/>
                  </a:lnTo>
                  <a:lnTo>
                    <a:pt x="514" y="81"/>
                  </a:lnTo>
                  <a:lnTo>
                    <a:pt x="527" y="64"/>
                  </a:lnTo>
                  <a:lnTo>
                    <a:pt x="542" y="49"/>
                  </a:lnTo>
                  <a:lnTo>
                    <a:pt x="559" y="37"/>
                  </a:lnTo>
                  <a:lnTo>
                    <a:pt x="578" y="26"/>
                  </a:lnTo>
                  <a:lnTo>
                    <a:pt x="596" y="18"/>
                  </a:lnTo>
                  <a:lnTo>
                    <a:pt x="616" y="11"/>
                  </a:lnTo>
                  <a:lnTo>
                    <a:pt x="635" y="7"/>
                  </a:lnTo>
                  <a:lnTo>
                    <a:pt x="662" y="2"/>
                  </a:lnTo>
                  <a:lnTo>
                    <a:pt x="681" y="0"/>
                  </a:lnTo>
                  <a:lnTo>
                    <a:pt x="694" y="0"/>
                  </a:lnTo>
                  <a:lnTo>
                    <a:pt x="702" y="3"/>
                  </a:lnTo>
                  <a:lnTo>
                    <a:pt x="703" y="9"/>
                  </a:lnTo>
                  <a:lnTo>
                    <a:pt x="701" y="17"/>
                  </a:lnTo>
                  <a:lnTo>
                    <a:pt x="695" y="26"/>
                  </a:lnTo>
                  <a:lnTo>
                    <a:pt x="686" y="38"/>
                  </a:lnTo>
                  <a:lnTo>
                    <a:pt x="674" y="50"/>
                  </a:lnTo>
                  <a:lnTo>
                    <a:pt x="661" y="63"/>
                  </a:lnTo>
                  <a:lnTo>
                    <a:pt x="647" y="78"/>
                  </a:lnTo>
                  <a:lnTo>
                    <a:pt x="633" y="93"/>
                  </a:lnTo>
                  <a:lnTo>
                    <a:pt x="619" y="108"/>
                  </a:lnTo>
                  <a:lnTo>
                    <a:pt x="608" y="123"/>
                  </a:lnTo>
                  <a:lnTo>
                    <a:pt x="597" y="138"/>
                  </a:lnTo>
                  <a:lnTo>
                    <a:pt x="589" y="153"/>
                  </a:lnTo>
                  <a:lnTo>
                    <a:pt x="574" y="186"/>
                  </a:lnTo>
                  <a:lnTo>
                    <a:pt x="556" y="226"/>
                  </a:lnTo>
                  <a:lnTo>
                    <a:pt x="535" y="269"/>
                  </a:lnTo>
                  <a:lnTo>
                    <a:pt x="512" y="315"/>
                  </a:lnTo>
                  <a:lnTo>
                    <a:pt x="488" y="361"/>
                  </a:lnTo>
                  <a:lnTo>
                    <a:pt x="462" y="406"/>
                  </a:lnTo>
                  <a:lnTo>
                    <a:pt x="439" y="447"/>
                  </a:lnTo>
                  <a:lnTo>
                    <a:pt x="417" y="481"/>
                  </a:lnTo>
                  <a:lnTo>
                    <a:pt x="402" y="508"/>
                  </a:lnTo>
                  <a:lnTo>
                    <a:pt x="396" y="529"/>
                  </a:lnTo>
                  <a:lnTo>
                    <a:pt x="394" y="545"/>
                  </a:lnTo>
                  <a:lnTo>
                    <a:pt x="399" y="560"/>
                  </a:lnTo>
                  <a:lnTo>
                    <a:pt x="406" y="572"/>
                  </a:lnTo>
                  <a:lnTo>
                    <a:pt x="415" y="586"/>
                  </a:lnTo>
                  <a:lnTo>
                    <a:pt x="426" y="602"/>
                  </a:lnTo>
                  <a:lnTo>
                    <a:pt x="434" y="621"/>
                  </a:lnTo>
                  <a:lnTo>
                    <a:pt x="435" y="623"/>
                  </a:lnTo>
                  <a:lnTo>
                    <a:pt x="436" y="627"/>
                  </a:lnTo>
                  <a:lnTo>
                    <a:pt x="436" y="630"/>
                  </a:lnTo>
                  <a:lnTo>
                    <a:pt x="437" y="632"/>
                  </a:lnTo>
                  <a:lnTo>
                    <a:pt x="441" y="658"/>
                  </a:lnTo>
                  <a:lnTo>
                    <a:pt x="439" y="683"/>
                  </a:lnTo>
                  <a:lnTo>
                    <a:pt x="436" y="709"/>
                  </a:lnTo>
                  <a:lnTo>
                    <a:pt x="430" y="736"/>
                  </a:lnTo>
                  <a:lnTo>
                    <a:pt x="426" y="761"/>
                  </a:lnTo>
                  <a:lnTo>
                    <a:pt x="423" y="787"/>
                  </a:lnTo>
                  <a:lnTo>
                    <a:pt x="424" y="810"/>
                  </a:lnTo>
                  <a:lnTo>
                    <a:pt x="430" y="832"/>
                  </a:lnTo>
                  <a:lnTo>
                    <a:pt x="432" y="836"/>
                  </a:lnTo>
                  <a:lnTo>
                    <a:pt x="435" y="841"/>
                  </a:lnTo>
                  <a:lnTo>
                    <a:pt x="437" y="845"/>
                  </a:lnTo>
                  <a:lnTo>
                    <a:pt x="439" y="850"/>
                  </a:lnTo>
                  <a:lnTo>
                    <a:pt x="452" y="872"/>
                  </a:lnTo>
                  <a:lnTo>
                    <a:pt x="468" y="895"/>
                  </a:lnTo>
                  <a:lnTo>
                    <a:pt x="484" y="919"/>
                  </a:lnTo>
                  <a:lnTo>
                    <a:pt x="500" y="946"/>
                  </a:lnTo>
                  <a:lnTo>
                    <a:pt x="515" y="971"/>
                  </a:lnTo>
                  <a:lnTo>
                    <a:pt x="529" y="999"/>
                  </a:lnTo>
                  <a:lnTo>
                    <a:pt x="540" y="1025"/>
                  </a:lnTo>
                  <a:lnTo>
                    <a:pt x="545" y="1052"/>
                  </a:lnTo>
                  <a:lnTo>
                    <a:pt x="547" y="1059"/>
                  </a:lnTo>
                  <a:lnTo>
                    <a:pt x="548" y="1067"/>
                  </a:lnTo>
                  <a:lnTo>
                    <a:pt x="550" y="1076"/>
                  </a:lnTo>
                  <a:lnTo>
                    <a:pt x="551" y="1084"/>
                  </a:lnTo>
                  <a:lnTo>
                    <a:pt x="558" y="1114"/>
                  </a:lnTo>
                  <a:lnTo>
                    <a:pt x="568" y="1146"/>
                  </a:lnTo>
                  <a:lnTo>
                    <a:pt x="581" y="1178"/>
                  </a:lnTo>
                  <a:lnTo>
                    <a:pt x="596" y="1211"/>
                  </a:lnTo>
                  <a:lnTo>
                    <a:pt x="612" y="1241"/>
                  </a:lnTo>
                  <a:lnTo>
                    <a:pt x="632" y="1267"/>
                  </a:lnTo>
                  <a:lnTo>
                    <a:pt x="654" y="1290"/>
                  </a:lnTo>
                  <a:lnTo>
                    <a:pt x="678" y="1308"/>
                  </a:lnTo>
                  <a:close/>
                </a:path>
              </a:pathLst>
            </a:custGeom>
            <a:solidFill>
              <a:srgbClr val="BC896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18" name="Freeform 122"/>
            <p:cNvSpPr>
              <a:spLocks/>
            </p:cNvSpPr>
            <p:nvPr/>
          </p:nvSpPr>
          <p:spPr bwMode="auto">
            <a:xfrm>
              <a:off x="747" y="2345"/>
              <a:ext cx="477" cy="969"/>
            </a:xfrm>
            <a:custGeom>
              <a:avLst/>
              <a:gdLst/>
              <a:ahLst/>
              <a:cxnLst>
                <a:cxn ang="0">
                  <a:pos x="42" y="616"/>
                </a:cxn>
                <a:cxn ang="0">
                  <a:pos x="130" y="544"/>
                </a:cxn>
                <a:cxn ang="0">
                  <a:pos x="218" y="499"/>
                </a:cxn>
                <a:cxn ang="0">
                  <a:pos x="280" y="483"/>
                </a:cxn>
                <a:cxn ang="0">
                  <a:pos x="332" y="469"/>
                </a:cxn>
                <a:cxn ang="0">
                  <a:pos x="373" y="440"/>
                </a:cxn>
                <a:cxn ang="0">
                  <a:pos x="428" y="325"/>
                </a:cxn>
                <a:cxn ang="0">
                  <a:pos x="485" y="149"/>
                </a:cxn>
                <a:cxn ang="0">
                  <a:pos x="532" y="53"/>
                </a:cxn>
                <a:cxn ang="0">
                  <a:pos x="606" y="13"/>
                </a:cxn>
                <a:cxn ang="0">
                  <a:pos x="688" y="0"/>
                </a:cxn>
                <a:cxn ang="0">
                  <a:pos x="689" y="26"/>
                </a:cxn>
                <a:cxn ang="0">
                  <a:pos x="642" y="78"/>
                </a:cxn>
                <a:cxn ang="0">
                  <a:pos x="591" y="139"/>
                </a:cxn>
                <a:cxn ang="0">
                  <a:pos x="528" y="270"/>
                </a:cxn>
                <a:cxn ang="0">
                  <a:pos x="431" y="447"/>
                </a:cxn>
                <a:cxn ang="0">
                  <a:pos x="387" y="548"/>
                </a:cxn>
                <a:cxn ang="0">
                  <a:pos x="422" y="612"/>
                </a:cxn>
                <a:cxn ang="0">
                  <a:pos x="428" y="711"/>
                </a:cxn>
                <a:cxn ang="0">
                  <a:pos x="417" y="811"/>
                </a:cxn>
                <a:cxn ang="0">
                  <a:pos x="469" y="907"/>
                </a:cxn>
                <a:cxn ang="0">
                  <a:pos x="532" y="1023"/>
                </a:cxn>
                <a:cxn ang="0">
                  <a:pos x="566" y="1158"/>
                </a:cxn>
                <a:cxn ang="0">
                  <a:pos x="643" y="1292"/>
                </a:cxn>
                <a:cxn ang="0">
                  <a:pos x="720" y="1338"/>
                </a:cxn>
                <a:cxn ang="0">
                  <a:pos x="801" y="1378"/>
                </a:cxn>
                <a:cxn ang="0">
                  <a:pos x="873" y="1436"/>
                </a:cxn>
                <a:cxn ang="0">
                  <a:pos x="918" y="1521"/>
                </a:cxn>
                <a:cxn ang="0">
                  <a:pos x="944" y="1640"/>
                </a:cxn>
                <a:cxn ang="0">
                  <a:pos x="937" y="1688"/>
                </a:cxn>
                <a:cxn ang="0">
                  <a:pos x="854" y="1792"/>
                </a:cxn>
                <a:cxn ang="0">
                  <a:pos x="788" y="1847"/>
                </a:cxn>
                <a:cxn ang="0">
                  <a:pos x="738" y="1874"/>
                </a:cxn>
                <a:cxn ang="0">
                  <a:pos x="704" y="1894"/>
                </a:cxn>
                <a:cxn ang="0">
                  <a:pos x="654" y="1938"/>
                </a:cxn>
                <a:cxn ang="0">
                  <a:pos x="609" y="1871"/>
                </a:cxn>
                <a:cxn ang="0">
                  <a:pos x="532" y="1771"/>
                </a:cxn>
                <a:cxn ang="0">
                  <a:pos x="470" y="1663"/>
                </a:cxn>
                <a:cxn ang="0">
                  <a:pos x="472" y="1564"/>
                </a:cxn>
                <a:cxn ang="0">
                  <a:pos x="510" y="1486"/>
                </a:cxn>
                <a:cxn ang="0">
                  <a:pos x="509" y="1380"/>
                </a:cxn>
                <a:cxn ang="0">
                  <a:pos x="398" y="1209"/>
                </a:cxn>
                <a:cxn ang="0">
                  <a:pos x="307" y="1080"/>
                </a:cxn>
                <a:cxn ang="0">
                  <a:pos x="305" y="946"/>
                </a:cxn>
                <a:cxn ang="0">
                  <a:pos x="318" y="863"/>
                </a:cxn>
                <a:cxn ang="0">
                  <a:pos x="271" y="804"/>
                </a:cxn>
                <a:cxn ang="0">
                  <a:pos x="196" y="758"/>
                </a:cxn>
                <a:cxn ang="0">
                  <a:pos x="122" y="734"/>
                </a:cxn>
                <a:cxn ang="0">
                  <a:pos x="32" y="724"/>
                </a:cxn>
                <a:cxn ang="0">
                  <a:pos x="7" y="668"/>
                </a:cxn>
              </a:cxnLst>
              <a:rect l="0" t="0" r="r" b="b"/>
              <a:pathLst>
                <a:path w="953" h="1938">
                  <a:moveTo>
                    <a:pt x="25" y="639"/>
                  </a:moveTo>
                  <a:lnTo>
                    <a:pt x="27" y="637"/>
                  </a:lnTo>
                  <a:lnTo>
                    <a:pt x="33" y="629"/>
                  </a:lnTo>
                  <a:lnTo>
                    <a:pt x="42" y="616"/>
                  </a:lnTo>
                  <a:lnTo>
                    <a:pt x="57" y="601"/>
                  </a:lnTo>
                  <a:lnTo>
                    <a:pt x="76" y="584"/>
                  </a:lnTo>
                  <a:lnTo>
                    <a:pt x="100" y="565"/>
                  </a:lnTo>
                  <a:lnTo>
                    <a:pt x="130" y="544"/>
                  </a:lnTo>
                  <a:lnTo>
                    <a:pt x="165" y="523"/>
                  </a:lnTo>
                  <a:lnTo>
                    <a:pt x="183" y="514"/>
                  </a:lnTo>
                  <a:lnTo>
                    <a:pt x="200" y="506"/>
                  </a:lnTo>
                  <a:lnTo>
                    <a:pt x="218" y="499"/>
                  </a:lnTo>
                  <a:lnTo>
                    <a:pt x="235" y="494"/>
                  </a:lnTo>
                  <a:lnTo>
                    <a:pt x="251" y="490"/>
                  </a:lnTo>
                  <a:lnTo>
                    <a:pt x="266" y="486"/>
                  </a:lnTo>
                  <a:lnTo>
                    <a:pt x="280" y="483"/>
                  </a:lnTo>
                  <a:lnTo>
                    <a:pt x="294" y="479"/>
                  </a:lnTo>
                  <a:lnTo>
                    <a:pt x="307" y="477"/>
                  </a:lnTo>
                  <a:lnTo>
                    <a:pt x="320" y="472"/>
                  </a:lnTo>
                  <a:lnTo>
                    <a:pt x="332" y="469"/>
                  </a:lnTo>
                  <a:lnTo>
                    <a:pt x="343" y="463"/>
                  </a:lnTo>
                  <a:lnTo>
                    <a:pt x="354" y="457"/>
                  </a:lnTo>
                  <a:lnTo>
                    <a:pt x="364" y="449"/>
                  </a:lnTo>
                  <a:lnTo>
                    <a:pt x="373" y="440"/>
                  </a:lnTo>
                  <a:lnTo>
                    <a:pt x="381" y="429"/>
                  </a:lnTo>
                  <a:lnTo>
                    <a:pt x="397" y="400"/>
                  </a:lnTo>
                  <a:lnTo>
                    <a:pt x="413" y="365"/>
                  </a:lnTo>
                  <a:lnTo>
                    <a:pt x="428" y="325"/>
                  </a:lnTo>
                  <a:lnTo>
                    <a:pt x="443" y="282"/>
                  </a:lnTo>
                  <a:lnTo>
                    <a:pt x="458" y="237"/>
                  </a:lnTo>
                  <a:lnTo>
                    <a:pt x="472" y="192"/>
                  </a:lnTo>
                  <a:lnTo>
                    <a:pt x="485" y="149"/>
                  </a:lnTo>
                  <a:lnTo>
                    <a:pt x="498" y="107"/>
                  </a:lnTo>
                  <a:lnTo>
                    <a:pt x="506" y="86"/>
                  </a:lnTo>
                  <a:lnTo>
                    <a:pt x="517" y="68"/>
                  </a:lnTo>
                  <a:lnTo>
                    <a:pt x="532" y="53"/>
                  </a:lnTo>
                  <a:lnTo>
                    <a:pt x="548" y="40"/>
                  </a:lnTo>
                  <a:lnTo>
                    <a:pt x="567" y="29"/>
                  </a:lnTo>
                  <a:lnTo>
                    <a:pt x="585" y="20"/>
                  </a:lnTo>
                  <a:lnTo>
                    <a:pt x="606" y="13"/>
                  </a:lnTo>
                  <a:lnTo>
                    <a:pt x="626" y="8"/>
                  </a:lnTo>
                  <a:lnTo>
                    <a:pt x="653" y="2"/>
                  </a:lnTo>
                  <a:lnTo>
                    <a:pt x="674" y="0"/>
                  </a:lnTo>
                  <a:lnTo>
                    <a:pt x="688" y="0"/>
                  </a:lnTo>
                  <a:lnTo>
                    <a:pt x="695" y="3"/>
                  </a:lnTo>
                  <a:lnTo>
                    <a:pt x="697" y="9"/>
                  </a:lnTo>
                  <a:lnTo>
                    <a:pt x="695" y="17"/>
                  </a:lnTo>
                  <a:lnTo>
                    <a:pt x="689" y="26"/>
                  </a:lnTo>
                  <a:lnTo>
                    <a:pt x="680" y="38"/>
                  </a:lnTo>
                  <a:lnTo>
                    <a:pt x="668" y="51"/>
                  </a:lnTo>
                  <a:lnTo>
                    <a:pt x="655" y="63"/>
                  </a:lnTo>
                  <a:lnTo>
                    <a:pt x="642" y="78"/>
                  </a:lnTo>
                  <a:lnTo>
                    <a:pt x="627" y="93"/>
                  </a:lnTo>
                  <a:lnTo>
                    <a:pt x="613" y="108"/>
                  </a:lnTo>
                  <a:lnTo>
                    <a:pt x="601" y="124"/>
                  </a:lnTo>
                  <a:lnTo>
                    <a:pt x="591" y="139"/>
                  </a:lnTo>
                  <a:lnTo>
                    <a:pt x="583" y="154"/>
                  </a:lnTo>
                  <a:lnTo>
                    <a:pt x="568" y="187"/>
                  </a:lnTo>
                  <a:lnTo>
                    <a:pt x="549" y="227"/>
                  </a:lnTo>
                  <a:lnTo>
                    <a:pt x="528" y="270"/>
                  </a:lnTo>
                  <a:lnTo>
                    <a:pt x="505" y="316"/>
                  </a:lnTo>
                  <a:lnTo>
                    <a:pt x="479" y="362"/>
                  </a:lnTo>
                  <a:lnTo>
                    <a:pt x="455" y="407"/>
                  </a:lnTo>
                  <a:lnTo>
                    <a:pt x="431" y="447"/>
                  </a:lnTo>
                  <a:lnTo>
                    <a:pt x="409" y="482"/>
                  </a:lnTo>
                  <a:lnTo>
                    <a:pt x="393" y="509"/>
                  </a:lnTo>
                  <a:lnTo>
                    <a:pt x="387" y="531"/>
                  </a:lnTo>
                  <a:lnTo>
                    <a:pt x="387" y="548"/>
                  </a:lnTo>
                  <a:lnTo>
                    <a:pt x="393" y="563"/>
                  </a:lnTo>
                  <a:lnTo>
                    <a:pt x="401" y="578"/>
                  </a:lnTo>
                  <a:lnTo>
                    <a:pt x="412" y="593"/>
                  </a:lnTo>
                  <a:lnTo>
                    <a:pt x="422" y="612"/>
                  </a:lnTo>
                  <a:lnTo>
                    <a:pt x="430" y="634"/>
                  </a:lnTo>
                  <a:lnTo>
                    <a:pt x="433" y="659"/>
                  </a:lnTo>
                  <a:lnTo>
                    <a:pt x="432" y="684"/>
                  </a:lnTo>
                  <a:lnTo>
                    <a:pt x="428" y="711"/>
                  </a:lnTo>
                  <a:lnTo>
                    <a:pt x="424" y="737"/>
                  </a:lnTo>
                  <a:lnTo>
                    <a:pt x="419" y="763"/>
                  </a:lnTo>
                  <a:lnTo>
                    <a:pt x="416" y="788"/>
                  </a:lnTo>
                  <a:lnTo>
                    <a:pt x="417" y="811"/>
                  </a:lnTo>
                  <a:lnTo>
                    <a:pt x="424" y="833"/>
                  </a:lnTo>
                  <a:lnTo>
                    <a:pt x="435" y="855"/>
                  </a:lnTo>
                  <a:lnTo>
                    <a:pt x="451" y="880"/>
                  </a:lnTo>
                  <a:lnTo>
                    <a:pt x="469" y="907"/>
                  </a:lnTo>
                  <a:lnTo>
                    <a:pt x="487" y="934"/>
                  </a:lnTo>
                  <a:lnTo>
                    <a:pt x="505" y="963"/>
                  </a:lnTo>
                  <a:lnTo>
                    <a:pt x="521" y="993"/>
                  </a:lnTo>
                  <a:lnTo>
                    <a:pt x="532" y="1023"/>
                  </a:lnTo>
                  <a:lnTo>
                    <a:pt x="539" y="1053"/>
                  </a:lnTo>
                  <a:lnTo>
                    <a:pt x="545" y="1084"/>
                  </a:lnTo>
                  <a:lnTo>
                    <a:pt x="554" y="1120"/>
                  </a:lnTo>
                  <a:lnTo>
                    <a:pt x="566" y="1158"/>
                  </a:lnTo>
                  <a:lnTo>
                    <a:pt x="581" y="1195"/>
                  </a:lnTo>
                  <a:lnTo>
                    <a:pt x="598" y="1232"/>
                  </a:lnTo>
                  <a:lnTo>
                    <a:pt x="619" y="1264"/>
                  </a:lnTo>
                  <a:lnTo>
                    <a:pt x="643" y="1292"/>
                  </a:lnTo>
                  <a:lnTo>
                    <a:pt x="669" y="1312"/>
                  </a:lnTo>
                  <a:lnTo>
                    <a:pt x="684" y="1321"/>
                  </a:lnTo>
                  <a:lnTo>
                    <a:pt x="702" y="1329"/>
                  </a:lnTo>
                  <a:lnTo>
                    <a:pt x="720" y="1338"/>
                  </a:lnTo>
                  <a:lnTo>
                    <a:pt x="740" y="1347"/>
                  </a:lnTo>
                  <a:lnTo>
                    <a:pt x="759" y="1356"/>
                  </a:lnTo>
                  <a:lnTo>
                    <a:pt x="780" y="1367"/>
                  </a:lnTo>
                  <a:lnTo>
                    <a:pt x="801" y="1378"/>
                  </a:lnTo>
                  <a:lnTo>
                    <a:pt x="820" y="1391"/>
                  </a:lnTo>
                  <a:lnTo>
                    <a:pt x="839" y="1405"/>
                  </a:lnTo>
                  <a:lnTo>
                    <a:pt x="857" y="1420"/>
                  </a:lnTo>
                  <a:lnTo>
                    <a:pt x="873" y="1436"/>
                  </a:lnTo>
                  <a:lnTo>
                    <a:pt x="888" y="1454"/>
                  </a:lnTo>
                  <a:lnTo>
                    <a:pt x="901" y="1475"/>
                  </a:lnTo>
                  <a:lnTo>
                    <a:pt x="910" y="1497"/>
                  </a:lnTo>
                  <a:lnTo>
                    <a:pt x="918" y="1521"/>
                  </a:lnTo>
                  <a:lnTo>
                    <a:pt x="922" y="1548"/>
                  </a:lnTo>
                  <a:lnTo>
                    <a:pt x="927" y="1594"/>
                  </a:lnTo>
                  <a:lnTo>
                    <a:pt x="936" y="1622"/>
                  </a:lnTo>
                  <a:lnTo>
                    <a:pt x="944" y="1640"/>
                  </a:lnTo>
                  <a:lnTo>
                    <a:pt x="951" y="1650"/>
                  </a:lnTo>
                  <a:lnTo>
                    <a:pt x="953" y="1658"/>
                  </a:lnTo>
                  <a:lnTo>
                    <a:pt x="948" y="1670"/>
                  </a:lnTo>
                  <a:lnTo>
                    <a:pt x="937" y="1688"/>
                  </a:lnTo>
                  <a:lnTo>
                    <a:pt x="914" y="1719"/>
                  </a:lnTo>
                  <a:lnTo>
                    <a:pt x="893" y="1747"/>
                  </a:lnTo>
                  <a:lnTo>
                    <a:pt x="872" y="1771"/>
                  </a:lnTo>
                  <a:lnTo>
                    <a:pt x="854" y="1792"/>
                  </a:lnTo>
                  <a:lnTo>
                    <a:pt x="835" y="1809"/>
                  </a:lnTo>
                  <a:lnTo>
                    <a:pt x="819" y="1824"/>
                  </a:lnTo>
                  <a:lnTo>
                    <a:pt x="803" y="1837"/>
                  </a:lnTo>
                  <a:lnTo>
                    <a:pt x="788" y="1847"/>
                  </a:lnTo>
                  <a:lnTo>
                    <a:pt x="774" y="1855"/>
                  </a:lnTo>
                  <a:lnTo>
                    <a:pt x="762" y="1862"/>
                  </a:lnTo>
                  <a:lnTo>
                    <a:pt x="749" y="1868"/>
                  </a:lnTo>
                  <a:lnTo>
                    <a:pt x="738" y="1874"/>
                  </a:lnTo>
                  <a:lnTo>
                    <a:pt x="728" y="1878"/>
                  </a:lnTo>
                  <a:lnTo>
                    <a:pt x="719" y="1883"/>
                  </a:lnTo>
                  <a:lnTo>
                    <a:pt x="711" y="1889"/>
                  </a:lnTo>
                  <a:lnTo>
                    <a:pt x="704" y="1894"/>
                  </a:lnTo>
                  <a:lnTo>
                    <a:pt x="698" y="1901"/>
                  </a:lnTo>
                  <a:lnTo>
                    <a:pt x="680" y="1924"/>
                  </a:lnTo>
                  <a:lnTo>
                    <a:pt x="665" y="1936"/>
                  </a:lnTo>
                  <a:lnTo>
                    <a:pt x="654" y="1938"/>
                  </a:lnTo>
                  <a:lnTo>
                    <a:pt x="644" y="1931"/>
                  </a:lnTo>
                  <a:lnTo>
                    <a:pt x="635" y="1917"/>
                  </a:lnTo>
                  <a:lnTo>
                    <a:pt x="623" y="1897"/>
                  </a:lnTo>
                  <a:lnTo>
                    <a:pt x="609" y="1871"/>
                  </a:lnTo>
                  <a:lnTo>
                    <a:pt x="591" y="1841"/>
                  </a:lnTo>
                  <a:lnTo>
                    <a:pt x="571" y="1816"/>
                  </a:lnTo>
                  <a:lnTo>
                    <a:pt x="552" y="1793"/>
                  </a:lnTo>
                  <a:lnTo>
                    <a:pt x="532" y="1771"/>
                  </a:lnTo>
                  <a:lnTo>
                    <a:pt x="514" y="1749"/>
                  </a:lnTo>
                  <a:lnTo>
                    <a:pt x="496" y="1725"/>
                  </a:lnTo>
                  <a:lnTo>
                    <a:pt x="481" y="1696"/>
                  </a:lnTo>
                  <a:lnTo>
                    <a:pt x="470" y="1663"/>
                  </a:lnTo>
                  <a:lnTo>
                    <a:pt x="462" y="1622"/>
                  </a:lnTo>
                  <a:lnTo>
                    <a:pt x="462" y="1602"/>
                  </a:lnTo>
                  <a:lnTo>
                    <a:pt x="465" y="1582"/>
                  </a:lnTo>
                  <a:lnTo>
                    <a:pt x="472" y="1564"/>
                  </a:lnTo>
                  <a:lnTo>
                    <a:pt x="481" y="1545"/>
                  </a:lnTo>
                  <a:lnTo>
                    <a:pt x="492" y="1527"/>
                  </a:lnTo>
                  <a:lnTo>
                    <a:pt x="502" y="1507"/>
                  </a:lnTo>
                  <a:lnTo>
                    <a:pt x="510" y="1486"/>
                  </a:lnTo>
                  <a:lnTo>
                    <a:pt x="516" y="1465"/>
                  </a:lnTo>
                  <a:lnTo>
                    <a:pt x="519" y="1439"/>
                  </a:lnTo>
                  <a:lnTo>
                    <a:pt x="517" y="1412"/>
                  </a:lnTo>
                  <a:lnTo>
                    <a:pt x="509" y="1380"/>
                  </a:lnTo>
                  <a:lnTo>
                    <a:pt x="495" y="1345"/>
                  </a:lnTo>
                  <a:lnTo>
                    <a:pt x="472" y="1304"/>
                  </a:lnTo>
                  <a:lnTo>
                    <a:pt x="440" y="1259"/>
                  </a:lnTo>
                  <a:lnTo>
                    <a:pt x="398" y="1209"/>
                  </a:lnTo>
                  <a:lnTo>
                    <a:pt x="345" y="1151"/>
                  </a:lnTo>
                  <a:lnTo>
                    <a:pt x="330" y="1133"/>
                  </a:lnTo>
                  <a:lnTo>
                    <a:pt x="318" y="1108"/>
                  </a:lnTo>
                  <a:lnTo>
                    <a:pt x="307" y="1080"/>
                  </a:lnTo>
                  <a:lnTo>
                    <a:pt x="301" y="1049"/>
                  </a:lnTo>
                  <a:lnTo>
                    <a:pt x="297" y="1015"/>
                  </a:lnTo>
                  <a:lnTo>
                    <a:pt x="299" y="981"/>
                  </a:lnTo>
                  <a:lnTo>
                    <a:pt x="305" y="946"/>
                  </a:lnTo>
                  <a:lnTo>
                    <a:pt x="317" y="913"/>
                  </a:lnTo>
                  <a:lnTo>
                    <a:pt x="321" y="896"/>
                  </a:lnTo>
                  <a:lnTo>
                    <a:pt x="321" y="879"/>
                  </a:lnTo>
                  <a:lnTo>
                    <a:pt x="318" y="863"/>
                  </a:lnTo>
                  <a:lnTo>
                    <a:pt x="310" y="848"/>
                  </a:lnTo>
                  <a:lnTo>
                    <a:pt x="299" y="832"/>
                  </a:lnTo>
                  <a:lnTo>
                    <a:pt x="287" y="818"/>
                  </a:lnTo>
                  <a:lnTo>
                    <a:pt x="271" y="804"/>
                  </a:lnTo>
                  <a:lnTo>
                    <a:pt x="253" y="790"/>
                  </a:lnTo>
                  <a:lnTo>
                    <a:pt x="235" y="779"/>
                  </a:lnTo>
                  <a:lnTo>
                    <a:pt x="215" y="769"/>
                  </a:lnTo>
                  <a:lnTo>
                    <a:pt x="196" y="758"/>
                  </a:lnTo>
                  <a:lnTo>
                    <a:pt x="176" y="750"/>
                  </a:lnTo>
                  <a:lnTo>
                    <a:pt x="156" y="743"/>
                  </a:lnTo>
                  <a:lnTo>
                    <a:pt x="138" y="737"/>
                  </a:lnTo>
                  <a:lnTo>
                    <a:pt x="122" y="734"/>
                  </a:lnTo>
                  <a:lnTo>
                    <a:pt x="107" y="732"/>
                  </a:lnTo>
                  <a:lnTo>
                    <a:pt x="79" y="731"/>
                  </a:lnTo>
                  <a:lnTo>
                    <a:pt x="54" y="727"/>
                  </a:lnTo>
                  <a:lnTo>
                    <a:pt x="32" y="724"/>
                  </a:lnTo>
                  <a:lnTo>
                    <a:pt x="14" y="717"/>
                  </a:lnTo>
                  <a:lnTo>
                    <a:pt x="2" y="706"/>
                  </a:lnTo>
                  <a:lnTo>
                    <a:pt x="0" y="690"/>
                  </a:lnTo>
                  <a:lnTo>
                    <a:pt x="7" y="668"/>
                  </a:lnTo>
                  <a:lnTo>
                    <a:pt x="25" y="639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19" name="Freeform 123"/>
            <p:cNvSpPr>
              <a:spLocks/>
            </p:cNvSpPr>
            <p:nvPr/>
          </p:nvSpPr>
          <p:spPr bwMode="auto">
            <a:xfrm>
              <a:off x="846" y="2613"/>
              <a:ext cx="14" cy="14"/>
            </a:xfrm>
            <a:custGeom>
              <a:avLst/>
              <a:gdLst/>
              <a:ahLst/>
              <a:cxnLst>
                <a:cxn ang="0">
                  <a:pos x="26" y="14"/>
                </a:cxn>
                <a:cxn ang="0">
                  <a:pos x="25" y="18"/>
                </a:cxn>
                <a:cxn ang="0">
                  <a:pos x="23" y="23"/>
                </a:cxn>
                <a:cxn ang="0">
                  <a:pos x="18" y="25"/>
                </a:cxn>
                <a:cxn ang="0">
                  <a:pos x="13" y="26"/>
                </a:cxn>
                <a:cxn ang="0">
                  <a:pos x="8" y="25"/>
                </a:cxn>
                <a:cxn ang="0">
                  <a:pos x="3" y="23"/>
                </a:cxn>
                <a:cxn ang="0">
                  <a:pos x="1" y="18"/>
                </a:cxn>
                <a:cxn ang="0">
                  <a:pos x="0" y="14"/>
                </a:cxn>
                <a:cxn ang="0">
                  <a:pos x="1" y="8"/>
                </a:cxn>
                <a:cxn ang="0">
                  <a:pos x="3" y="3"/>
                </a:cxn>
                <a:cxn ang="0">
                  <a:pos x="8" y="1"/>
                </a:cxn>
                <a:cxn ang="0">
                  <a:pos x="13" y="0"/>
                </a:cxn>
                <a:cxn ang="0">
                  <a:pos x="18" y="1"/>
                </a:cxn>
                <a:cxn ang="0">
                  <a:pos x="23" y="3"/>
                </a:cxn>
                <a:cxn ang="0">
                  <a:pos x="25" y="8"/>
                </a:cxn>
                <a:cxn ang="0">
                  <a:pos x="26" y="14"/>
                </a:cxn>
              </a:cxnLst>
              <a:rect l="0" t="0" r="r" b="b"/>
              <a:pathLst>
                <a:path w="26" h="26">
                  <a:moveTo>
                    <a:pt x="26" y="14"/>
                  </a:moveTo>
                  <a:lnTo>
                    <a:pt x="25" y="18"/>
                  </a:lnTo>
                  <a:lnTo>
                    <a:pt x="23" y="23"/>
                  </a:lnTo>
                  <a:lnTo>
                    <a:pt x="18" y="25"/>
                  </a:lnTo>
                  <a:lnTo>
                    <a:pt x="13" y="26"/>
                  </a:lnTo>
                  <a:lnTo>
                    <a:pt x="8" y="25"/>
                  </a:lnTo>
                  <a:lnTo>
                    <a:pt x="3" y="23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1" y="8"/>
                  </a:lnTo>
                  <a:lnTo>
                    <a:pt x="3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8" y="1"/>
                  </a:lnTo>
                  <a:lnTo>
                    <a:pt x="23" y="3"/>
                  </a:lnTo>
                  <a:lnTo>
                    <a:pt x="25" y="8"/>
                  </a:lnTo>
                  <a:lnTo>
                    <a:pt x="26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20" name="Freeform 124"/>
            <p:cNvSpPr>
              <a:spLocks/>
            </p:cNvSpPr>
            <p:nvPr/>
          </p:nvSpPr>
          <p:spPr bwMode="auto">
            <a:xfrm>
              <a:off x="783" y="3314"/>
              <a:ext cx="213" cy="44"/>
            </a:xfrm>
            <a:custGeom>
              <a:avLst/>
              <a:gdLst/>
              <a:ahLst/>
              <a:cxnLst>
                <a:cxn ang="0">
                  <a:pos x="398" y="44"/>
                </a:cxn>
                <a:cxn ang="0">
                  <a:pos x="395" y="44"/>
                </a:cxn>
                <a:cxn ang="0">
                  <a:pos x="390" y="45"/>
                </a:cxn>
                <a:cxn ang="0">
                  <a:pos x="380" y="46"/>
                </a:cxn>
                <a:cxn ang="0">
                  <a:pos x="368" y="47"/>
                </a:cxn>
                <a:cxn ang="0">
                  <a:pos x="353" y="50"/>
                </a:cxn>
                <a:cxn ang="0">
                  <a:pos x="336" y="52"/>
                </a:cxn>
                <a:cxn ang="0">
                  <a:pos x="316" y="55"/>
                </a:cxn>
                <a:cxn ang="0">
                  <a:pos x="296" y="58"/>
                </a:cxn>
                <a:cxn ang="0">
                  <a:pos x="274" y="61"/>
                </a:cxn>
                <a:cxn ang="0">
                  <a:pos x="254" y="65"/>
                </a:cxn>
                <a:cxn ang="0">
                  <a:pos x="232" y="67"/>
                </a:cxn>
                <a:cxn ang="0">
                  <a:pos x="211" y="70"/>
                </a:cxn>
                <a:cxn ang="0">
                  <a:pos x="191" y="74"/>
                </a:cxn>
                <a:cxn ang="0">
                  <a:pos x="173" y="77"/>
                </a:cxn>
                <a:cxn ang="0">
                  <a:pos x="156" y="80"/>
                </a:cxn>
                <a:cxn ang="0">
                  <a:pos x="142" y="83"/>
                </a:cxn>
                <a:cxn ang="0">
                  <a:pos x="114" y="88"/>
                </a:cxn>
                <a:cxn ang="0">
                  <a:pos x="85" y="90"/>
                </a:cxn>
                <a:cxn ang="0">
                  <a:pos x="58" y="90"/>
                </a:cxn>
                <a:cxn ang="0">
                  <a:pos x="34" y="86"/>
                </a:cxn>
                <a:cxn ang="0">
                  <a:pos x="14" y="82"/>
                </a:cxn>
                <a:cxn ang="0">
                  <a:pos x="2" y="74"/>
                </a:cxn>
                <a:cxn ang="0">
                  <a:pos x="0" y="63"/>
                </a:cxn>
                <a:cxn ang="0">
                  <a:pos x="9" y="50"/>
                </a:cxn>
                <a:cxn ang="0">
                  <a:pos x="19" y="43"/>
                </a:cxn>
                <a:cxn ang="0">
                  <a:pos x="30" y="36"/>
                </a:cxn>
                <a:cxn ang="0">
                  <a:pos x="43" y="29"/>
                </a:cxn>
                <a:cxn ang="0">
                  <a:pos x="57" y="24"/>
                </a:cxn>
                <a:cxn ang="0">
                  <a:pos x="73" y="20"/>
                </a:cxn>
                <a:cxn ang="0">
                  <a:pos x="89" y="15"/>
                </a:cxn>
                <a:cxn ang="0">
                  <a:pos x="105" y="12"/>
                </a:cxn>
                <a:cxn ang="0">
                  <a:pos x="123" y="8"/>
                </a:cxn>
                <a:cxn ang="0">
                  <a:pos x="141" y="6"/>
                </a:cxn>
                <a:cxn ang="0">
                  <a:pos x="158" y="3"/>
                </a:cxn>
                <a:cxn ang="0">
                  <a:pos x="177" y="2"/>
                </a:cxn>
                <a:cxn ang="0">
                  <a:pos x="193" y="1"/>
                </a:cxn>
                <a:cxn ang="0">
                  <a:pos x="210" y="0"/>
                </a:cxn>
                <a:cxn ang="0">
                  <a:pos x="226" y="0"/>
                </a:cxn>
                <a:cxn ang="0">
                  <a:pos x="240" y="0"/>
                </a:cxn>
                <a:cxn ang="0">
                  <a:pos x="254" y="0"/>
                </a:cxn>
                <a:cxn ang="0">
                  <a:pos x="268" y="0"/>
                </a:cxn>
                <a:cxn ang="0">
                  <a:pos x="284" y="1"/>
                </a:cxn>
                <a:cxn ang="0">
                  <a:pos x="301" y="2"/>
                </a:cxn>
                <a:cxn ang="0">
                  <a:pos x="318" y="5"/>
                </a:cxn>
                <a:cxn ang="0">
                  <a:pos x="337" y="6"/>
                </a:cxn>
                <a:cxn ang="0">
                  <a:pos x="355" y="8"/>
                </a:cxn>
                <a:cxn ang="0">
                  <a:pos x="371" y="10"/>
                </a:cxn>
                <a:cxn ang="0">
                  <a:pos x="387" y="14"/>
                </a:cxn>
                <a:cxn ang="0">
                  <a:pos x="401" y="17"/>
                </a:cxn>
                <a:cxn ang="0">
                  <a:pos x="412" y="20"/>
                </a:cxn>
                <a:cxn ang="0">
                  <a:pos x="420" y="24"/>
                </a:cxn>
                <a:cxn ang="0">
                  <a:pos x="425" y="28"/>
                </a:cxn>
                <a:cxn ang="0">
                  <a:pos x="425" y="31"/>
                </a:cxn>
                <a:cxn ang="0">
                  <a:pos x="422" y="36"/>
                </a:cxn>
                <a:cxn ang="0">
                  <a:pos x="413" y="39"/>
                </a:cxn>
                <a:cxn ang="0">
                  <a:pos x="398" y="44"/>
                </a:cxn>
              </a:cxnLst>
              <a:rect l="0" t="0" r="r" b="b"/>
              <a:pathLst>
                <a:path w="425" h="90">
                  <a:moveTo>
                    <a:pt x="398" y="44"/>
                  </a:moveTo>
                  <a:lnTo>
                    <a:pt x="395" y="44"/>
                  </a:lnTo>
                  <a:lnTo>
                    <a:pt x="390" y="45"/>
                  </a:lnTo>
                  <a:lnTo>
                    <a:pt x="380" y="46"/>
                  </a:lnTo>
                  <a:lnTo>
                    <a:pt x="368" y="47"/>
                  </a:lnTo>
                  <a:lnTo>
                    <a:pt x="353" y="50"/>
                  </a:lnTo>
                  <a:lnTo>
                    <a:pt x="336" y="52"/>
                  </a:lnTo>
                  <a:lnTo>
                    <a:pt x="316" y="55"/>
                  </a:lnTo>
                  <a:lnTo>
                    <a:pt x="296" y="58"/>
                  </a:lnTo>
                  <a:lnTo>
                    <a:pt x="274" y="61"/>
                  </a:lnTo>
                  <a:lnTo>
                    <a:pt x="254" y="65"/>
                  </a:lnTo>
                  <a:lnTo>
                    <a:pt x="232" y="67"/>
                  </a:lnTo>
                  <a:lnTo>
                    <a:pt x="211" y="70"/>
                  </a:lnTo>
                  <a:lnTo>
                    <a:pt x="191" y="74"/>
                  </a:lnTo>
                  <a:lnTo>
                    <a:pt x="173" y="77"/>
                  </a:lnTo>
                  <a:lnTo>
                    <a:pt x="156" y="80"/>
                  </a:lnTo>
                  <a:lnTo>
                    <a:pt x="142" y="83"/>
                  </a:lnTo>
                  <a:lnTo>
                    <a:pt x="114" y="88"/>
                  </a:lnTo>
                  <a:lnTo>
                    <a:pt x="85" y="90"/>
                  </a:lnTo>
                  <a:lnTo>
                    <a:pt x="58" y="90"/>
                  </a:lnTo>
                  <a:lnTo>
                    <a:pt x="34" y="86"/>
                  </a:lnTo>
                  <a:lnTo>
                    <a:pt x="14" y="82"/>
                  </a:lnTo>
                  <a:lnTo>
                    <a:pt x="2" y="74"/>
                  </a:lnTo>
                  <a:lnTo>
                    <a:pt x="0" y="63"/>
                  </a:lnTo>
                  <a:lnTo>
                    <a:pt x="9" y="50"/>
                  </a:lnTo>
                  <a:lnTo>
                    <a:pt x="19" y="43"/>
                  </a:lnTo>
                  <a:lnTo>
                    <a:pt x="30" y="36"/>
                  </a:lnTo>
                  <a:lnTo>
                    <a:pt x="43" y="29"/>
                  </a:lnTo>
                  <a:lnTo>
                    <a:pt x="57" y="24"/>
                  </a:lnTo>
                  <a:lnTo>
                    <a:pt x="73" y="20"/>
                  </a:lnTo>
                  <a:lnTo>
                    <a:pt x="89" y="15"/>
                  </a:lnTo>
                  <a:lnTo>
                    <a:pt x="105" y="12"/>
                  </a:lnTo>
                  <a:lnTo>
                    <a:pt x="123" y="8"/>
                  </a:lnTo>
                  <a:lnTo>
                    <a:pt x="141" y="6"/>
                  </a:lnTo>
                  <a:lnTo>
                    <a:pt x="158" y="3"/>
                  </a:lnTo>
                  <a:lnTo>
                    <a:pt x="177" y="2"/>
                  </a:lnTo>
                  <a:lnTo>
                    <a:pt x="193" y="1"/>
                  </a:lnTo>
                  <a:lnTo>
                    <a:pt x="210" y="0"/>
                  </a:lnTo>
                  <a:lnTo>
                    <a:pt x="226" y="0"/>
                  </a:lnTo>
                  <a:lnTo>
                    <a:pt x="240" y="0"/>
                  </a:lnTo>
                  <a:lnTo>
                    <a:pt x="254" y="0"/>
                  </a:lnTo>
                  <a:lnTo>
                    <a:pt x="268" y="0"/>
                  </a:lnTo>
                  <a:lnTo>
                    <a:pt x="284" y="1"/>
                  </a:lnTo>
                  <a:lnTo>
                    <a:pt x="301" y="2"/>
                  </a:lnTo>
                  <a:lnTo>
                    <a:pt x="318" y="5"/>
                  </a:lnTo>
                  <a:lnTo>
                    <a:pt x="337" y="6"/>
                  </a:lnTo>
                  <a:lnTo>
                    <a:pt x="355" y="8"/>
                  </a:lnTo>
                  <a:lnTo>
                    <a:pt x="371" y="10"/>
                  </a:lnTo>
                  <a:lnTo>
                    <a:pt x="387" y="14"/>
                  </a:lnTo>
                  <a:lnTo>
                    <a:pt x="401" y="17"/>
                  </a:lnTo>
                  <a:lnTo>
                    <a:pt x="412" y="20"/>
                  </a:lnTo>
                  <a:lnTo>
                    <a:pt x="420" y="24"/>
                  </a:lnTo>
                  <a:lnTo>
                    <a:pt x="425" y="28"/>
                  </a:lnTo>
                  <a:lnTo>
                    <a:pt x="425" y="31"/>
                  </a:lnTo>
                  <a:lnTo>
                    <a:pt x="422" y="36"/>
                  </a:lnTo>
                  <a:lnTo>
                    <a:pt x="413" y="39"/>
                  </a:lnTo>
                  <a:lnTo>
                    <a:pt x="398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21" name="Freeform 125"/>
            <p:cNvSpPr>
              <a:spLocks/>
            </p:cNvSpPr>
            <p:nvPr/>
          </p:nvSpPr>
          <p:spPr bwMode="auto">
            <a:xfrm>
              <a:off x="785" y="3314"/>
              <a:ext cx="207" cy="44"/>
            </a:xfrm>
            <a:custGeom>
              <a:avLst/>
              <a:gdLst/>
              <a:ahLst/>
              <a:cxnLst>
                <a:cxn ang="0">
                  <a:pos x="387" y="43"/>
                </a:cxn>
                <a:cxn ang="0">
                  <a:pos x="385" y="43"/>
                </a:cxn>
                <a:cxn ang="0">
                  <a:pos x="379" y="44"/>
                </a:cxn>
                <a:cxn ang="0">
                  <a:pos x="370" y="45"/>
                </a:cxn>
                <a:cxn ang="0">
                  <a:pos x="357" y="46"/>
                </a:cxn>
                <a:cxn ang="0">
                  <a:pos x="343" y="49"/>
                </a:cxn>
                <a:cxn ang="0">
                  <a:pos x="326" y="51"/>
                </a:cxn>
                <a:cxn ang="0">
                  <a:pos x="307" y="53"/>
                </a:cxn>
                <a:cxn ang="0">
                  <a:pos x="288" y="57"/>
                </a:cxn>
                <a:cxn ang="0">
                  <a:pos x="267" y="59"/>
                </a:cxn>
                <a:cxn ang="0">
                  <a:pos x="246" y="62"/>
                </a:cxn>
                <a:cxn ang="0">
                  <a:pos x="226" y="66"/>
                </a:cxn>
                <a:cxn ang="0">
                  <a:pos x="205" y="68"/>
                </a:cxn>
                <a:cxn ang="0">
                  <a:pos x="185" y="72"/>
                </a:cxn>
                <a:cxn ang="0">
                  <a:pos x="168" y="75"/>
                </a:cxn>
                <a:cxn ang="0">
                  <a:pos x="152" y="77"/>
                </a:cxn>
                <a:cxn ang="0">
                  <a:pos x="138" y="81"/>
                </a:cxn>
                <a:cxn ang="0">
                  <a:pos x="111" y="85"/>
                </a:cxn>
                <a:cxn ang="0">
                  <a:pos x="83" y="88"/>
                </a:cxn>
                <a:cxn ang="0">
                  <a:pos x="56" y="88"/>
                </a:cxn>
                <a:cxn ang="0">
                  <a:pos x="32" y="85"/>
                </a:cxn>
                <a:cxn ang="0">
                  <a:pos x="13" y="81"/>
                </a:cxn>
                <a:cxn ang="0">
                  <a:pos x="2" y="73"/>
                </a:cxn>
                <a:cxn ang="0">
                  <a:pos x="0" y="62"/>
                </a:cxn>
                <a:cxn ang="0">
                  <a:pos x="9" y="49"/>
                </a:cxn>
                <a:cxn ang="0">
                  <a:pos x="18" y="42"/>
                </a:cxn>
                <a:cxn ang="0">
                  <a:pos x="28" y="35"/>
                </a:cxn>
                <a:cxn ang="0">
                  <a:pos x="41" y="29"/>
                </a:cxn>
                <a:cxn ang="0">
                  <a:pos x="55" y="24"/>
                </a:cxn>
                <a:cxn ang="0">
                  <a:pos x="70" y="20"/>
                </a:cxn>
                <a:cxn ang="0">
                  <a:pos x="86" y="16"/>
                </a:cxn>
                <a:cxn ang="0">
                  <a:pos x="102" y="12"/>
                </a:cxn>
                <a:cxn ang="0">
                  <a:pos x="119" y="9"/>
                </a:cxn>
                <a:cxn ang="0">
                  <a:pos x="137" y="7"/>
                </a:cxn>
                <a:cxn ang="0">
                  <a:pos x="154" y="5"/>
                </a:cxn>
                <a:cxn ang="0">
                  <a:pos x="171" y="2"/>
                </a:cxn>
                <a:cxn ang="0">
                  <a:pos x="189" y="1"/>
                </a:cxn>
                <a:cxn ang="0">
                  <a:pos x="205" y="1"/>
                </a:cxn>
                <a:cxn ang="0">
                  <a:pos x="220" y="0"/>
                </a:cxn>
                <a:cxn ang="0">
                  <a:pos x="235" y="0"/>
                </a:cxn>
                <a:cxn ang="0">
                  <a:pos x="247" y="0"/>
                </a:cxn>
                <a:cxn ang="0">
                  <a:pos x="261" y="0"/>
                </a:cxn>
                <a:cxn ang="0">
                  <a:pos x="276" y="1"/>
                </a:cxn>
                <a:cxn ang="0">
                  <a:pos x="292" y="2"/>
                </a:cxn>
                <a:cxn ang="0">
                  <a:pos x="310" y="4"/>
                </a:cxn>
                <a:cxn ang="0">
                  <a:pos x="327" y="6"/>
                </a:cxn>
                <a:cxn ang="0">
                  <a:pos x="344" y="8"/>
                </a:cxn>
                <a:cxn ang="0">
                  <a:pos x="360" y="11"/>
                </a:cxn>
                <a:cxn ang="0">
                  <a:pos x="376" y="13"/>
                </a:cxn>
                <a:cxn ang="0">
                  <a:pos x="389" y="16"/>
                </a:cxn>
                <a:cxn ang="0">
                  <a:pos x="400" y="20"/>
                </a:cxn>
                <a:cxn ang="0">
                  <a:pos x="408" y="23"/>
                </a:cxn>
                <a:cxn ang="0">
                  <a:pos x="412" y="27"/>
                </a:cxn>
                <a:cxn ang="0">
                  <a:pos x="413" y="30"/>
                </a:cxn>
                <a:cxn ang="0">
                  <a:pos x="410" y="35"/>
                </a:cxn>
                <a:cxn ang="0">
                  <a:pos x="401" y="38"/>
                </a:cxn>
                <a:cxn ang="0">
                  <a:pos x="387" y="43"/>
                </a:cxn>
              </a:cxnLst>
              <a:rect l="0" t="0" r="r" b="b"/>
              <a:pathLst>
                <a:path w="413" h="88">
                  <a:moveTo>
                    <a:pt x="387" y="43"/>
                  </a:moveTo>
                  <a:lnTo>
                    <a:pt x="385" y="43"/>
                  </a:lnTo>
                  <a:lnTo>
                    <a:pt x="379" y="44"/>
                  </a:lnTo>
                  <a:lnTo>
                    <a:pt x="370" y="45"/>
                  </a:lnTo>
                  <a:lnTo>
                    <a:pt x="357" y="46"/>
                  </a:lnTo>
                  <a:lnTo>
                    <a:pt x="343" y="49"/>
                  </a:lnTo>
                  <a:lnTo>
                    <a:pt x="326" y="51"/>
                  </a:lnTo>
                  <a:lnTo>
                    <a:pt x="307" y="53"/>
                  </a:lnTo>
                  <a:lnTo>
                    <a:pt x="288" y="57"/>
                  </a:lnTo>
                  <a:lnTo>
                    <a:pt x="267" y="59"/>
                  </a:lnTo>
                  <a:lnTo>
                    <a:pt x="246" y="62"/>
                  </a:lnTo>
                  <a:lnTo>
                    <a:pt x="226" y="66"/>
                  </a:lnTo>
                  <a:lnTo>
                    <a:pt x="205" y="68"/>
                  </a:lnTo>
                  <a:lnTo>
                    <a:pt x="185" y="72"/>
                  </a:lnTo>
                  <a:lnTo>
                    <a:pt x="168" y="75"/>
                  </a:lnTo>
                  <a:lnTo>
                    <a:pt x="152" y="77"/>
                  </a:lnTo>
                  <a:lnTo>
                    <a:pt x="138" y="81"/>
                  </a:lnTo>
                  <a:lnTo>
                    <a:pt x="111" y="85"/>
                  </a:lnTo>
                  <a:lnTo>
                    <a:pt x="83" y="88"/>
                  </a:lnTo>
                  <a:lnTo>
                    <a:pt x="56" y="88"/>
                  </a:lnTo>
                  <a:lnTo>
                    <a:pt x="32" y="85"/>
                  </a:lnTo>
                  <a:lnTo>
                    <a:pt x="13" y="81"/>
                  </a:lnTo>
                  <a:lnTo>
                    <a:pt x="2" y="73"/>
                  </a:lnTo>
                  <a:lnTo>
                    <a:pt x="0" y="62"/>
                  </a:lnTo>
                  <a:lnTo>
                    <a:pt x="9" y="49"/>
                  </a:lnTo>
                  <a:lnTo>
                    <a:pt x="18" y="42"/>
                  </a:lnTo>
                  <a:lnTo>
                    <a:pt x="28" y="35"/>
                  </a:lnTo>
                  <a:lnTo>
                    <a:pt x="41" y="29"/>
                  </a:lnTo>
                  <a:lnTo>
                    <a:pt x="55" y="24"/>
                  </a:lnTo>
                  <a:lnTo>
                    <a:pt x="70" y="20"/>
                  </a:lnTo>
                  <a:lnTo>
                    <a:pt x="86" y="16"/>
                  </a:lnTo>
                  <a:lnTo>
                    <a:pt x="102" y="12"/>
                  </a:lnTo>
                  <a:lnTo>
                    <a:pt x="119" y="9"/>
                  </a:lnTo>
                  <a:lnTo>
                    <a:pt x="137" y="7"/>
                  </a:lnTo>
                  <a:lnTo>
                    <a:pt x="154" y="5"/>
                  </a:lnTo>
                  <a:lnTo>
                    <a:pt x="171" y="2"/>
                  </a:lnTo>
                  <a:lnTo>
                    <a:pt x="189" y="1"/>
                  </a:lnTo>
                  <a:lnTo>
                    <a:pt x="205" y="1"/>
                  </a:lnTo>
                  <a:lnTo>
                    <a:pt x="220" y="0"/>
                  </a:lnTo>
                  <a:lnTo>
                    <a:pt x="235" y="0"/>
                  </a:lnTo>
                  <a:lnTo>
                    <a:pt x="247" y="0"/>
                  </a:lnTo>
                  <a:lnTo>
                    <a:pt x="261" y="0"/>
                  </a:lnTo>
                  <a:lnTo>
                    <a:pt x="276" y="1"/>
                  </a:lnTo>
                  <a:lnTo>
                    <a:pt x="292" y="2"/>
                  </a:lnTo>
                  <a:lnTo>
                    <a:pt x="310" y="4"/>
                  </a:lnTo>
                  <a:lnTo>
                    <a:pt x="327" y="6"/>
                  </a:lnTo>
                  <a:lnTo>
                    <a:pt x="344" y="8"/>
                  </a:lnTo>
                  <a:lnTo>
                    <a:pt x="360" y="11"/>
                  </a:lnTo>
                  <a:lnTo>
                    <a:pt x="376" y="13"/>
                  </a:lnTo>
                  <a:lnTo>
                    <a:pt x="389" y="16"/>
                  </a:lnTo>
                  <a:lnTo>
                    <a:pt x="400" y="20"/>
                  </a:lnTo>
                  <a:lnTo>
                    <a:pt x="408" y="23"/>
                  </a:lnTo>
                  <a:lnTo>
                    <a:pt x="412" y="27"/>
                  </a:lnTo>
                  <a:lnTo>
                    <a:pt x="413" y="30"/>
                  </a:lnTo>
                  <a:lnTo>
                    <a:pt x="410" y="35"/>
                  </a:lnTo>
                  <a:lnTo>
                    <a:pt x="401" y="38"/>
                  </a:lnTo>
                  <a:lnTo>
                    <a:pt x="387" y="43"/>
                  </a:lnTo>
                  <a:close/>
                </a:path>
              </a:pathLst>
            </a:custGeom>
            <a:solidFill>
              <a:srgbClr val="F9F4F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22" name="Freeform 126"/>
            <p:cNvSpPr>
              <a:spLocks/>
            </p:cNvSpPr>
            <p:nvPr/>
          </p:nvSpPr>
          <p:spPr bwMode="auto">
            <a:xfrm>
              <a:off x="786" y="3314"/>
              <a:ext cx="201" cy="42"/>
            </a:xfrm>
            <a:custGeom>
              <a:avLst/>
              <a:gdLst/>
              <a:ahLst/>
              <a:cxnLst>
                <a:cxn ang="0">
                  <a:pos x="376" y="40"/>
                </a:cxn>
                <a:cxn ang="0">
                  <a:pos x="373" y="40"/>
                </a:cxn>
                <a:cxn ang="0">
                  <a:pos x="368" y="42"/>
                </a:cxn>
                <a:cxn ang="0">
                  <a:pos x="360" y="43"/>
                </a:cxn>
                <a:cxn ang="0">
                  <a:pos x="347" y="44"/>
                </a:cxn>
                <a:cxn ang="0">
                  <a:pos x="333" y="46"/>
                </a:cxn>
                <a:cxn ang="0">
                  <a:pos x="317" y="48"/>
                </a:cxn>
                <a:cxn ang="0">
                  <a:pos x="298" y="51"/>
                </a:cxn>
                <a:cxn ang="0">
                  <a:pos x="279" y="53"/>
                </a:cxn>
                <a:cxn ang="0">
                  <a:pos x="259" y="56"/>
                </a:cxn>
                <a:cxn ang="0">
                  <a:pos x="238" y="60"/>
                </a:cxn>
                <a:cxn ang="0">
                  <a:pos x="219" y="62"/>
                </a:cxn>
                <a:cxn ang="0">
                  <a:pos x="199" y="66"/>
                </a:cxn>
                <a:cxn ang="0">
                  <a:pos x="181" y="69"/>
                </a:cxn>
                <a:cxn ang="0">
                  <a:pos x="162" y="71"/>
                </a:cxn>
                <a:cxn ang="0">
                  <a:pos x="147" y="75"/>
                </a:cxn>
                <a:cxn ang="0">
                  <a:pos x="134" y="77"/>
                </a:cxn>
                <a:cxn ang="0">
                  <a:pos x="108" y="82"/>
                </a:cxn>
                <a:cxn ang="0">
                  <a:pos x="81" y="84"/>
                </a:cxn>
                <a:cxn ang="0">
                  <a:pos x="55" y="84"/>
                </a:cxn>
                <a:cxn ang="0">
                  <a:pos x="32" y="82"/>
                </a:cxn>
                <a:cxn ang="0">
                  <a:pos x="14" y="77"/>
                </a:cxn>
                <a:cxn ang="0">
                  <a:pos x="2" y="70"/>
                </a:cxn>
                <a:cxn ang="0">
                  <a:pos x="0" y="60"/>
                </a:cxn>
                <a:cxn ang="0">
                  <a:pos x="9" y="47"/>
                </a:cxn>
                <a:cxn ang="0">
                  <a:pos x="18" y="40"/>
                </a:cxn>
                <a:cxn ang="0">
                  <a:pos x="29" y="35"/>
                </a:cxn>
                <a:cxn ang="0">
                  <a:pos x="40" y="29"/>
                </a:cxn>
                <a:cxn ang="0">
                  <a:pos x="54" y="24"/>
                </a:cxn>
                <a:cxn ang="0">
                  <a:pos x="69" y="20"/>
                </a:cxn>
                <a:cxn ang="0">
                  <a:pos x="84" y="15"/>
                </a:cxn>
                <a:cxn ang="0">
                  <a:pos x="100" y="12"/>
                </a:cxn>
                <a:cxn ang="0">
                  <a:pos x="116" y="9"/>
                </a:cxn>
                <a:cxn ang="0">
                  <a:pos x="134" y="7"/>
                </a:cxn>
                <a:cxn ang="0">
                  <a:pos x="151" y="5"/>
                </a:cxn>
                <a:cxn ang="0">
                  <a:pos x="167" y="2"/>
                </a:cxn>
                <a:cxn ang="0">
                  <a:pos x="183" y="1"/>
                </a:cxn>
                <a:cxn ang="0">
                  <a:pos x="199" y="1"/>
                </a:cxn>
                <a:cxn ang="0">
                  <a:pos x="214" y="0"/>
                </a:cxn>
                <a:cxn ang="0">
                  <a:pos x="228" y="0"/>
                </a:cxn>
                <a:cxn ang="0">
                  <a:pos x="241" y="0"/>
                </a:cxn>
                <a:cxn ang="0">
                  <a:pos x="253" y="0"/>
                </a:cxn>
                <a:cxn ang="0">
                  <a:pos x="268" y="1"/>
                </a:cxn>
                <a:cxn ang="0">
                  <a:pos x="285" y="2"/>
                </a:cxn>
                <a:cxn ang="0">
                  <a:pos x="302" y="3"/>
                </a:cxn>
                <a:cxn ang="0">
                  <a:pos x="318" y="6"/>
                </a:cxn>
                <a:cxn ang="0">
                  <a:pos x="335" y="7"/>
                </a:cxn>
                <a:cxn ang="0">
                  <a:pos x="351" y="9"/>
                </a:cxn>
                <a:cxn ang="0">
                  <a:pos x="365" y="12"/>
                </a:cxn>
                <a:cxn ang="0">
                  <a:pos x="378" y="15"/>
                </a:cxn>
                <a:cxn ang="0">
                  <a:pos x="389" y="17"/>
                </a:cxn>
                <a:cxn ang="0">
                  <a:pos x="396" y="21"/>
                </a:cxn>
                <a:cxn ang="0">
                  <a:pos x="401" y="24"/>
                </a:cxn>
                <a:cxn ang="0">
                  <a:pos x="402" y="28"/>
                </a:cxn>
                <a:cxn ang="0">
                  <a:pos x="398" y="32"/>
                </a:cxn>
                <a:cxn ang="0">
                  <a:pos x="389" y="36"/>
                </a:cxn>
                <a:cxn ang="0">
                  <a:pos x="376" y="40"/>
                </a:cxn>
              </a:cxnLst>
              <a:rect l="0" t="0" r="r" b="b"/>
              <a:pathLst>
                <a:path w="402" h="84">
                  <a:moveTo>
                    <a:pt x="376" y="40"/>
                  </a:moveTo>
                  <a:lnTo>
                    <a:pt x="373" y="40"/>
                  </a:lnTo>
                  <a:lnTo>
                    <a:pt x="368" y="42"/>
                  </a:lnTo>
                  <a:lnTo>
                    <a:pt x="360" y="43"/>
                  </a:lnTo>
                  <a:lnTo>
                    <a:pt x="347" y="44"/>
                  </a:lnTo>
                  <a:lnTo>
                    <a:pt x="333" y="46"/>
                  </a:lnTo>
                  <a:lnTo>
                    <a:pt x="317" y="48"/>
                  </a:lnTo>
                  <a:lnTo>
                    <a:pt x="298" y="51"/>
                  </a:lnTo>
                  <a:lnTo>
                    <a:pt x="279" y="53"/>
                  </a:lnTo>
                  <a:lnTo>
                    <a:pt x="259" y="56"/>
                  </a:lnTo>
                  <a:lnTo>
                    <a:pt x="238" y="60"/>
                  </a:lnTo>
                  <a:lnTo>
                    <a:pt x="219" y="62"/>
                  </a:lnTo>
                  <a:lnTo>
                    <a:pt x="199" y="66"/>
                  </a:lnTo>
                  <a:lnTo>
                    <a:pt x="181" y="69"/>
                  </a:lnTo>
                  <a:lnTo>
                    <a:pt x="162" y="71"/>
                  </a:lnTo>
                  <a:lnTo>
                    <a:pt x="147" y="75"/>
                  </a:lnTo>
                  <a:lnTo>
                    <a:pt x="134" y="77"/>
                  </a:lnTo>
                  <a:lnTo>
                    <a:pt x="108" y="82"/>
                  </a:lnTo>
                  <a:lnTo>
                    <a:pt x="81" y="84"/>
                  </a:lnTo>
                  <a:lnTo>
                    <a:pt x="55" y="84"/>
                  </a:lnTo>
                  <a:lnTo>
                    <a:pt x="32" y="82"/>
                  </a:lnTo>
                  <a:lnTo>
                    <a:pt x="14" y="77"/>
                  </a:lnTo>
                  <a:lnTo>
                    <a:pt x="2" y="70"/>
                  </a:lnTo>
                  <a:lnTo>
                    <a:pt x="0" y="60"/>
                  </a:lnTo>
                  <a:lnTo>
                    <a:pt x="9" y="47"/>
                  </a:lnTo>
                  <a:lnTo>
                    <a:pt x="18" y="40"/>
                  </a:lnTo>
                  <a:lnTo>
                    <a:pt x="29" y="35"/>
                  </a:lnTo>
                  <a:lnTo>
                    <a:pt x="40" y="29"/>
                  </a:lnTo>
                  <a:lnTo>
                    <a:pt x="54" y="24"/>
                  </a:lnTo>
                  <a:lnTo>
                    <a:pt x="69" y="20"/>
                  </a:lnTo>
                  <a:lnTo>
                    <a:pt x="84" y="15"/>
                  </a:lnTo>
                  <a:lnTo>
                    <a:pt x="100" y="12"/>
                  </a:lnTo>
                  <a:lnTo>
                    <a:pt x="116" y="9"/>
                  </a:lnTo>
                  <a:lnTo>
                    <a:pt x="134" y="7"/>
                  </a:lnTo>
                  <a:lnTo>
                    <a:pt x="151" y="5"/>
                  </a:lnTo>
                  <a:lnTo>
                    <a:pt x="167" y="2"/>
                  </a:lnTo>
                  <a:lnTo>
                    <a:pt x="183" y="1"/>
                  </a:lnTo>
                  <a:lnTo>
                    <a:pt x="199" y="1"/>
                  </a:lnTo>
                  <a:lnTo>
                    <a:pt x="214" y="0"/>
                  </a:lnTo>
                  <a:lnTo>
                    <a:pt x="228" y="0"/>
                  </a:lnTo>
                  <a:lnTo>
                    <a:pt x="241" y="0"/>
                  </a:lnTo>
                  <a:lnTo>
                    <a:pt x="253" y="0"/>
                  </a:lnTo>
                  <a:lnTo>
                    <a:pt x="268" y="1"/>
                  </a:lnTo>
                  <a:lnTo>
                    <a:pt x="285" y="2"/>
                  </a:lnTo>
                  <a:lnTo>
                    <a:pt x="302" y="3"/>
                  </a:lnTo>
                  <a:lnTo>
                    <a:pt x="318" y="6"/>
                  </a:lnTo>
                  <a:lnTo>
                    <a:pt x="335" y="7"/>
                  </a:lnTo>
                  <a:lnTo>
                    <a:pt x="351" y="9"/>
                  </a:lnTo>
                  <a:lnTo>
                    <a:pt x="365" y="12"/>
                  </a:lnTo>
                  <a:lnTo>
                    <a:pt x="378" y="15"/>
                  </a:lnTo>
                  <a:lnTo>
                    <a:pt x="389" y="17"/>
                  </a:lnTo>
                  <a:lnTo>
                    <a:pt x="396" y="21"/>
                  </a:lnTo>
                  <a:lnTo>
                    <a:pt x="401" y="24"/>
                  </a:lnTo>
                  <a:lnTo>
                    <a:pt x="402" y="28"/>
                  </a:lnTo>
                  <a:lnTo>
                    <a:pt x="398" y="32"/>
                  </a:lnTo>
                  <a:lnTo>
                    <a:pt x="389" y="36"/>
                  </a:lnTo>
                  <a:lnTo>
                    <a:pt x="376" y="40"/>
                  </a:lnTo>
                  <a:close/>
                </a:path>
              </a:pathLst>
            </a:custGeom>
            <a:solidFill>
              <a:srgbClr val="F2EA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23" name="Freeform 127"/>
            <p:cNvSpPr>
              <a:spLocks/>
            </p:cNvSpPr>
            <p:nvPr/>
          </p:nvSpPr>
          <p:spPr bwMode="auto">
            <a:xfrm>
              <a:off x="788" y="3316"/>
              <a:ext cx="196" cy="41"/>
            </a:xfrm>
            <a:custGeom>
              <a:avLst/>
              <a:gdLst/>
              <a:ahLst/>
              <a:cxnLst>
                <a:cxn ang="0">
                  <a:pos x="365" y="38"/>
                </a:cxn>
                <a:cxn ang="0">
                  <a:pos x="363" y="38"/>
                </a:cxn>
                <a:cxn ang="0">
                  <a:pos x="357" y="39"/>
                </a:cxn>
                <a:cxn ang="0">
                  <a:pos x="349" y="40"/>
                </a:cxn>
                <a:cxn ang="0">
                  <a:pos x="337" y="41"/>
                </a:cxn>
                <a:cxn ang="0">
                  <a:pos x="323" y="43"/>
                </a:cxn>
                <a:cxn ang="0">
                  <a:pos x="307" y="46"/>
                </a:cxn>
                <a:cxn ang="0">
                  <a:pos x="290" y="48"/>
                </a:cxn>
                <a:cxn ang="0">
                  <a:pos x="272" y="50"/>
                </a:cxn>
                <a:cxn ang="0">
                  <a:pos x="252" y="54"/>
                </a:cxn>
                <a:cxn ang="0">
                  <a:pos x="232" y="57"/>
                </a:cxn>
                <a:cxn ang="0">
                  <a:pos x="213" y="60"/>
                </a:cxn>
                <a:cxn ang="0">
                  <a:pos x="193" y="63"/>
                </a:cxn>
                <a:cxn ang="0">
                  <a:pos x="175" y="66"/>
                </a:cxn>
                <a:cxn ang="0">
                  <a:pos x="159" y="69"/>
                </a:cxn>
                <a:cxn ang="0">
                  <a:pos x="142" y="72"/>
                </a:cxn>
                <a:cxn ang="0">
                  <a:pos x="130" y="75"/>
                </a:cxn>
                <a:cxn ang="0">
                  <a:pos x="104" y="79"/>
                </a:cxn>
                <a:cxn ang="0">
                  <a:pos x="78" y="81"/>
                </a:cxn>
                <a:cxn ang="0">
                  <a:pos x="53" y="81"/>
                </a:cxn>
                <a:cxn ang="0">
                  <a:pos x="31" y="79"/>
                </a:cxn>
                <a:cxn ang="0">
                  <a:pos x="12" y="75"/>
                </a:cxn>
                <a:cxn ang="0">
                  <a:pos x="2" y="68"/>
                </a:cxn>
                <a:cxn ang="0">
                  <a:pos x="0" y="58"/>
                </a:cxn>
                <a:cxn ang="0">
                  <a:pos x="9" y="46"/>
                </a:cxn>
                <a:cxn ang="0">
                  <a:pos x="18" y="39"/>
                </a:cxn>
                <a:cxn ang="0">
                  <a:pos x="27" y="33"/>
                </a:cxn>
                <a:cxn ang="0">
                  <a:pos x="40" y="27"/>
                </a:cxn>
                <a:cxn ang="0">
                  <a:pos x="53" y="23"/>
                </a:cxn>
                <a:cxn ang="0">
                  <a:pos x="66" y="18"/>
                </a:cxn>
                <a:cxn ang="0">
                  <a:pos x="81" y="15"/>
                </a:cxn>
                <a:cxn ang="0">
                  <a:pos x="96" y="11"/>
                </a:cxn>
                <a:cxn ang="0">
                  <a:pos x="112" y="9"/>
                </a:cxn>
                <a:cxn ang="0">
                  <a:pos x="129" y="7"/>
                </a:cxn>
                <a:cxn ang="0">
                  <a:pos x="146" y="4"/>
                </a:cxn>
                <a:cxn ang="0">
                  <a:pos x="162" y="2"/>
                </a:cxn>
                <a:cxn ang="0">
                  <a:pos x="177" y="1"/>
                </a:cxn>
                <a:cxn ang="0">
                  <a:pos x="193" y="1"/>
                </a:cxn>
                <a:cxn ang="0">
                  <a:pos x="207" y="0"/>
                </a:cxn>
                <a:cxn ang="0">
                  <a:pos x="221" y="0"/>
                </a:cxn>
                <a:cxn ang="0">
                  <a:pos x="233" y="0"/>
                </a:cxn>
                <a:cxn ang="0">
                  <a:pos x="246" y="0"/>
                </a:cxn>
                <a:cxn ang="0">
                  <a:pos x="260" y="1"/>
                </a:cxn>
                <a:cxn ang="0">
                  <a:pos x="276" y="1"/>
                </a:cxn>
                <a:cxn ang="0">
                  <a:pos x="292" y="2"/>
                </a:cxn>
                <a:cxn ang="0">
                  <a:pos x="308" y="4"/>
                </a:cxn>
                <a:cxn ang="0">
                  <a:pos x="325" y="5"/>
                </a:cxn>
                <a:cxn ang="0">
                  <a:pos x="341" y="8"/>
                </a:cxn>
                <a:cxn ang="0">
                  <a:pos x="355" y="10"/>
                </a:cxn>
                <a:cxn ang="0">
                  <a:pos x="367" y="13"/>
                </a:cxn>
                <a:cxn ang="0">
                  <a:pos x="378" y="16"/>
                </a:cxn>
                <a:cxn ang="0">
                  <a:pos x="384" y="19"/>
                </a:cxn>
                <a:cxn ang="0">
                  <a:pos x="389" y="23"/>
                </a:cxn>
                <a:cxn ang="0">
                  <a:pos x="390" y="26"/>
                </a:cxn>
                <a:cxn ang="0">
                  <a:pos x="387" y="30"/>
                </a:cxn>
                <a:cxn ang="0">
                  <a:pos x="379" y="33"/>
                </a:cxn>
                <a:cxn ang="0">
                  <a:pos x="365" y="38"/>
                </a:cxn>
              </a:cxnLst>
              <a:rect l="0" t="0" r="r" b="b"/>
              <a:pathLst>
                <a:path w="390" h="81">
                  <a:moveTo>
                    <a:pt x="365" y="38"/>
                  </a:moveTo>
                  <a:lnTo>
                    <a:pt x="363" y="38"/>
                  </a:lnTo>
                  <a:lnTo>
                    <a:pt x="357" y="39"/>
                  </a:lnTo>
                  <a:lnTo>
                    <a:pt x="349" y="40"/>
                  </a:lnTo>
                  <a:lnTo>
                    <a:pt x="337" y="41"/>
                  </a:lnTo>
                  <a:lnTo>
                    <a:pt x="323" y="43"/>
                  </a:lnTo>
                  <a:lnTo>
                    <a:pt x="307" y="46"/>
                  </a:lnTo>
                  <a:lnTo>
                    <a:pt x="290" y="48"/>
                  </a:lnTo>
                  <a:lnTo>
                    <a:pt x="272" y="50"/>
                  </a:lnTo>
                  <a:lnTo>
                    <a:pt x="252" y="54"/>
                  </a:lnTo>
                  <a:lnTo>
                    <a:pt x="232" y="57"/>
                  </a:lnTo>
                  <a:lnTo>
                    <a:pt x="213" y="60"/>
                  </a:lnTo>
                  <a:lnTo>
                    <a:pt x="193" y="63"/>
                  </a:lnTo>
                  <a:lnTo>
                    <a:pt x="175" y="66"/>
                  </a:lnTo>
                  <a:lnTo>
                    <a:pt x="159" y="69"/>
                  </a:lnTo>
                  <a:lnTo>
                    <a:pt x="142" y="72"/>
                  </a:lnTo>
                  <a:lnTo>
                    <a:pt x="130" y="75"/>
                  </a:lnTo>
                  <a:lnTo>
                    <a:pt x="104" y="79"/>
                  </a:lnTo>
                  <a:lnTo>
                    <a:pt x="78" y="81"/>
                  </a:lnTo>
                  <a:lnTo>
                    <a:pt x="53" y="81"/>
                  </a:lnTo>
                  <a:lnTo>
                    <a:pt x="31" y="79"/>
                  </a:lnTo>
                  <a:lnTo>
                    <a:pt x="12" y="75"/>
                  </a:lnTo>
                  <a:lnTo>
                    <a:pt x="2" y="68"/>
                  </a:lnTo>
                  <a:lnTo>
                    <a:pt x="0" y="58"/>
                  </a:lnTo>
                  <a:lnTo>
                    <a:pt x="9" y="46"/>
                  </a:lnTo>
                  <a:lnTo>
                    <a:pt x="18" y="39"/>
                  </a:lnTo>
                  <a:lnTo>
                    <a:pt x="27" y="33"/>
                  </a:lnTo>
                  <a:lnTo>
                    <a:pt x="40" y="27"/>
                  </a:lnTo>
                  <a:lnTo>
                    <a:pt x="53" y="23"/>
                  </a:lnTo>
                  <a:lnTo>
                    <a:pt x="66" y="18"/>
                  </a:lnTo>
                  <a:lnTo>
                    <a:pt x="81" y="15"/>
                  </a:lnTo>
                  <a:lnTo>
                    <a:pt x="96" y="11"/>
                  </a:lnTo>
                  <a:lnTo>
                    <a:pt x="112" y="9"/>
                  </a:lnTo>
                  <a:lnTo>
                    <a:pt x="129" y="7"/>
                  </a:lnTo>
                  <a:lnTo>
                    <a:pt x="146" y="4"/>
                  </a:lnTo>
                  <a:lnTo>
                    <a:pt x="162" y="2"/>
                  </a:lnTo>
                  <a:lnTo>
                    <a:pt x="177" y="1"/>
                  </a:lnTo>
                  <a:lnTo>
                    <a:pt x="193" y="1"/>
                  </a:lnTo>
                  <a:lnTo>
                    <a:pt x="207" y="0"/>
                  </a:lnTo>
                  <a:lnTo>
                    <a:pt x="221" y="0"/>
                  </a:lnTo>
                  <a:lnTo>
                    <a:pt x="233" y="0"/>
                  </a:lnTo>
                  <a:lnTo>
                    <a:pt x="246" y="0"/>
                  </a:lnTo>
                  <a:lnTo>
                    <a:pt x="260" y="1"/>
                  </a:lnTo>
                  <a:lnTo>
                    <a:pt x="276" y="1"/>
                  </a:lnTo>
                  <a:lnTo>
                    <a:pt x="292" y="2"/>
                  </a:lnTo>
                  <a:lnTo>
                    <a:pt x="308" y="4"/>
                  </a:lnTo>
                  <a:lnTo>
                    <a:pt x="325" y="5"/>
                  </a:lnTo>
                  <a:lnTo>
                    <a:pt x="341" y="8"/>
                  </a:lnTo>
                  <a:lnTo>
                    <a:pt x="355" y="10"/>
                  </a:lnTo>
                  <a:lnTo>
                    <a:pt x="367" y="13"/>
                  </a:lnTo>
                  <a:lnTo>
                    <a:pt x="378" y="16"/>
                  </a:lnTo>
                  <a:lnTo>
                    <a:pt x="384" y="19"/>
                  </a:lnTo>
                  <a:lnTo>
                    <a:pt x="389" y="23"/>
                  </a:lnTo>
                  <a:lnTo>
                    <a:pt x="390" y="26"/>
                  </a:lnTo>
                  <a:lnTo>
                    <a:pt x="387" y="30"/>
                  </a:lnTo>
                  <a:lnTo>
                    <a:pt x="379" y="33"/>
                  </a:lnTo>
                  <a:lnTo>
                    <a:pt x="365" y="38"/>
                  </a:lnTo>
                  <a:close/>
                </a:path>
              </a:pathLst>
            </a:custGeom>
            <a:solidFill>
              <a:srgbClr val="EDE2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24" name="Freeform 128"/>
            <p:cNvSpPr>
              <a:spLocks/>
            </p:cNvSpPr>
            <p:nvPr/>
          </p:nvSpPr>
          <p:spPr bwMode="auto">
            <a:xfrm>
              <a:off x="789" y="3315"/>
              <a:ext cx="189" cy="40"/>
            </a:xfrm>
            <a:custGeom>
              <a:avLst/>
              <a:gdLst/>
              <a:ahLst/>
              <a:cxnLst>
                <a:cxn ang="0">
                  <a:pos x="354" y="36"/>
                </a:cxn>
                <a:cxn ang="0">
                  <a:pos x="351" y="36"/>
                </a:cxn>
                <a:cxn ang="0">
                  <a:pos x="347" y="37"/>
                </a:cxn>
                <a:cxn ang="0">
                  <a:pos x="338" y="39"/>
                </a:cxn>
                <a:cxn ang="0">
                  <a:pos x="327" y="40"/>
                </a:cxn>
                <a:cxn ang="0">
                  <a:pos x="313" y="42"/>
                </a:cxn>
                <a:cxn ang="0">
                  <a:pos x="298" y="44"/>
                </a:cxn>
                <a:cxn ang="0">
                  <a:pos x="281" y="47"/>
                </a:cxn>
                <a:cxn ang="0">
                  <a:pos x="263" y="49"/>
                </a:cxn>
                <a:cxn ang="0">
                  <a:pos x="244" y="52"/>
                </a:cxn>
                <a:cxn ang="0">
                  <a:pos x="226" y="56"/>
                </a:cxn>
                <a:cxn ang="0">
                  <a:pos x="206" y="58"/>
                </a:cxn>
                <a:cxn ang="0">
                  <a:pos x="188" y="62"/>
                </a:cxn>
                <a:cxn ang="0">
                  <a:pos x="170" y="65"/>
                </a:cxn>
                <a:cxn ang="0">
                  <a:pos x="154" y="67"/>
                </a:cxn>
                <a:cxn ang="0">
                  <a:pos x="139" y="71"/>
                </a:cxn>
                <a:cxn ang="0">
                  <a:pos x="127" y="73"/>
                </a:cxn>
                <a:cxn ang="0">
                  <a:pos x="102" y="78"/>
                </a:cxn>
                <a:cxn ang="0">
                  <a:pos x="77" y="80"/>
                </a:cxn>
                <a:cxn ang="0">
                  <a:pos x="52" y="80"/>
                </a:cxn>
                <a:cxn ang="0">
                  <a:pos x="30" y="78"/>
                </a:cxn>
                <a:cxn ang="0">
                  <a:pos x="13" y="73"/>
                </a:cxn>
                <a:cxn ang="0">
                  <a:pos x="2" y="67"/>
                </a:cxn>
                <a:cxn ang="0">
                  <a:pos x="0" y="57"/>
                </a:cxn>
                <a:cxn ang="0">
                  <a:pos x="9" y="45"/>
                </a:cxn>
                <a:cxn ang="0">
                  <a:pos x="17" y="39"/>
                </a:cxn>
                <a:cxn ang="0">
                  <a:pos x="28" y="33"/>
                </a:cxn>
                <a:cxn ang="0">
                  <a:pos x="39" y="28"/>
                </a:cxn>
                <a:cxn ang="0">
                  <a:pos x="52" y="24"/>
                </a:cxn>
                <a:cxn ang="0">
                  <a:pos x="66" y="19"/>
                </a:cxn>
                <a:cxn ang="0">
                  <a:pos x="79" y="15"/>
                </a:cxn>
                <a:cxn ang="0">
                  <a:pos x="94" y="12"/>
                </a:cxn>
                <a:cxn ang="0">
                  <a:pos x="110" y="9"/>
                </a:cxn>
                <a:cxn ang="0">
                  <a:pos x="125" y="6"/>
                </a:cxn>
                <a:cxn ang="0">
                  <a:pos x="142" y="5"/>
                </a:cxn>
                <a:cxn ang="0">
                  <a:pos x="158" y="3"/>
                </a:cxn>
                <a:cxn ang="0">
                  <a:pos x="173" y="2"/>
                </a:cxn>
                <a:cxn ang="0">
                  <a:pos x="188" y="2"/>
                </a:cxn>
                <a:cxn ang="0">
                  <a:pos x="202" y="0"/>
                </a:cxn>
                <a:cxn ang="0">
                  <a:pos x="215" y="0"/>
                </a:cxn>
                <a:cxn ang="0">
                  <a:pos x="227" y="0"/>
                </a:cxn>
                <a:cxn ang="0">
                  <a:pos x="240" y="0"/>
                </a:cxn>
                <a:cxn ang="0">
                  <a:pos x="253" y="2"/>
                </a:cxn>
                <a:cxn ang="0">
                  <a:pos x="268" y="2"/>
                </a:cxn>
                <a:cxn ang="0">
                  <a:pos x="285" y="3"/>
                </a:cxn>
                <a:cxn ang="0">
                  <a:pos x="301" y="4"/>
                </a:cxn>
                <a:cxn ang="0">
                  <a:pos x="316" y="6"/>
                </a:cxn>
                <a:cxn ang="0">
                  <a:pos x="331" y="7"/>
                </a:cxn>
                <a:cxn ang="0">
                  <a:pos x="344" y="10"/>
                </a:cxn>
                <a:cxn ang="0">
                  <a:pos x="357" y="13"/>
                </a:cxn>
                <a:cxn ang="0">
                  <a:pos x="366" y="15"/>
                </a:cxn>
                <a:cxn ang="0">
                  <a:pos x="374" y="18"/>
                </a:cxn>
                <a:cxn ang="0">
                  <a:pos x="378" y="21"/>
                </a:cxn>
                <a:cxn ang="0">
                  <a:pos x="378" y="25"/>
                </a:cxn>
                <a:cxn ang="0">
                  <a:pos x="374" y="28"/>
                </a:cxn>
                <a:cxn ang="0">
                  <a:pos x="366" y="33"/>
                </a:cxn>
                <a:cxn ang="0">
                  <a:pos x="354" y="36"/>
                </a:cxn>
              </a:cxnLst>
              <a:rect l="0" t="0" r="r" b="b"/>
              <a:pathLst>
                <a:path w="378" h="80">
                  <a:moveTo>
                    <a:pt x="354" y="36"/>
                  </a:moveTo>
                  <a:lnTo>
                    <a:pt x="351" y="36"/>
                  </a:lnTo>
                  <a:lnTo>
                    <a:pt x="347" y="37"/>
                  </a:lnTo>
                  <a:lnTo>
                    <a:pt x="338" y="39"/>
                  </a:lnTo>
                  <a:lnTo>
                    <a:pt x="327" y="40"/>
                  </a:lnTo>
                  <a:lnTo>
                    <a:pt x="313" y="42"/>
                  </a:lnTo>
                  <a:lnTo>
                    <a:pt x="298" y="44"/>
                  </a:lnTo>
                  <a:lnTo>
                    <a:pt x="281" y="47"/>
                  </a:lnTo>
                  <a:lnTo>
                    <a:pt x="263" y="49"/>
                  </a:lnTo>
                  <a:lnTo>
                    <a:pt x="244" y="52"/>
                  </a:lnTo>
                  <a:lnTo>
                    <a:pt x="226" y="56"/>
                  </a:lnTo>
                  <a:lnTo>
                    <a:pt x="206" y="58"/>
                  </a:lnTo>
                  <a:lnTo>
                    <a:pt x="188" y="62"/>
                  </a:lnTo>
                  <a:lnTo>
                    <a:pt x="170" y="65"/>
                  </a:lnTo>
                  <a:lnTo>
                    <a:pt x="154" y="67"/>
                  </a:lnTo>
                  <a:lnTo>
                    <a:pt x="139" y="71"/>
                  </a:lnTo>
                  <a:lnTo>
                    <a:pt x="127" y="73"/>
                  </a:lnTo>
                  <a:lnTo>
                    <a:pt x="102" y="78"/>
                  </a:lnTo>
                  <a:lnTo>
                    <a:pt x="77" y="80"/>
                  </a:lnTo>
                  <a:lnTo>
                    <a:pt x="52" y="80"/>
                  </a:lnTo>
                  <a:lnTo>
                    <a:pt x="30" y="78"/>
                  </a:lnTo>
                  <a:lnTo>
                    <a:pt x="13" y="73"/>
                  </a:lnTo>
                  <a:lnTo>
                    <a:pt x="2" y="67"/>
                  </a:lnTo>
                  <a:lnTo>
                    <a:pt x="0" y="57"/>
                  </a:lnTo>
                  <a:lnTo>
                    <a:pt x="9" y="45"/>
                  </a:lnTo>
                  <a:lnTo>
                    <a:pt x="17" y="39"/>
                  </a:lnTo>
                  <a:lnTo>
                    <a:pt x="28" y="33"/>
                  </a:lnTo>
                  <a:lnTo>
                    <a:pt x="39" y="28"/>
                  </a:lnTo>
                  <a:lnTo>
                    <a:pt x="52" y="24"/>
                  </a:lnTo>
                  <a:lnTo>
                    <a:pt x="66" y="19"/>
                  </a:lnTo>
                  <a:lnTo>
                    <a:pt x="79" y="15"/>
                  </a:lnTo>
                  <a:lnTo>
                    <a:pt x="94" y="12"/>
                  </a:lnTo>
                  <a:lnTo>
                    <a:pt x="110" y="9"/>
                  </a:lnTo>
                  <a:lnTo>
                    <a:pt x="125" y="6"/>
                  </a:lnTo>
                  <a:lnTo>
                    <a:pt x="142" y="5"/>
                  </a:lnTo>
                  <a:lnTo>
                    <a:pt x="158" y="3"/>
                  </a:lnTo>
                  <a:lnTo>
                    <a:pt x="173" y="2"/>
                  </a:lnTo>
                  <a:lnTo>
                    <a:pt x="188" y="2"/>
                  </a:lnTo>
                  <a:lnTo>
                    <a:pt x="202" y="0"/>
                  </a:lnTo>
                  <a:lnTo>
                    <a:pt x="215" y="0"/>
                  </a:lnTo>
                  <a:lnTo>
                    <a:pt x="227" y="0"/>
                  </a:lnTo>
                  <a:lnTo>
                    <a:pt x="240" y="0"/>
                  </a:lnTo>
                  <a:lnTo>
                    <a:pt x="253" y="2"/>
                  </a:lnTo>
                  <a:lnTo>
                    <a:pt x="268" y="2"/>
                  </a:lnTo>
                  <a:lnTo>
                    <a:pt x="285" y="3"/>
                  </a:lnTo>
                  <a:lnTo>
                    <a:pt x="301" y="4"/>
                  </a:lnTo>
                  <a:lnTo>
                    <a:pt x="316" y="6"/>
                  </a:lnTo>
                  <a:lnTo>
                    <a:pt x="331" y="7"/>
                  </a:lnTo>
                  <a:lnTo>
                    <a:pt x="344" y="10"/>
                  </a:lnTo>
                  <a:lnTo>
                    <a:pt x="357" y="13"/>
                  </a:lnTo>
                  <a:lnTo>
                    <a:pt x="366" y="15"/>
                  </a:lnTo>
                  <a:lnTo>
                    <a:pt x="374" y="18"/>
                  </a:lnTo>
                  <a:lnTo>
                    <a:pt x="378" y="21"/>
                  </a:lnTo>
                  <a:lnTo>
                    <a:pt x="378" y="25"/>
                  </a:lnTo>
                  <a:lnTo>
                    <a:pt x="374" y="28"/>
                  </a:lnTo>
                  <a:lnTo>
                    <a:pt x="366" y="33"/>
                  </a:lnTo>
                  <a:lnTo>
                    <a:pt x="354" y="36"/>
                  </a:lnTo>
                  <a:close/>
                </a:path>
              </a:pathLst>
            </a:custGeom>
            <a:solidFill>
              <a:srgbClr val="E5D6C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25" name="Freeform 129"/>
            <p:cNvSpPr>
              <a:spLocks/>
            </p:cNvSpPr>
            <p:nvPr/>
          </p:nvSpPr>
          <p:spPr bwMode="auto">
            <a:xfrm>
              <a:off x="792" y="3316"/>
              <a:ext cx="182" cy="38"/>
            </a:xfrm>
            <a:custGeom>
              <a:avLst/>
              <a:gdLst/>
              <a:ahLst/>
              <a:cxnLst>
                <a:cxn ang="0">
                  <a:pos x="343" y="34"/>
                </a:cxn>
                <a:cxn ang="0">
                  <a:pos x="340" y="34"/>
                </a:cxn>
                <a:cxn ang="0">
                  <a:pos x="336" y="35"/>
                </a:cxn>
                <a:cxn ang="0">
                  <a:pos x="328" y="37"/>
                </a:cxn>
                <a:cxn ang="0">
                  <a:pos x="316" y="38"/>
                </a:cxn>
                <a:cxn ang="0">
                  <a:pos x="304" y="40"/>
                </a:cxn>
                <a:cxn ang="0">
                  <a:pos x="289" y="42"/>
                </a:cxn>
                <a:cxn ang="0">
                  <a:pos x="272" y="45"/>
                </a:cxn>
                <a:cxn ang="0">
                  <a:pos x="255" y="47"/>
                </a:cxn>
                <a:cxn ang="0">
                  <a:pos x="237" y="49"/>
                </a:cxn>
                <a:cxn ang="0">
                  <a:pos x="218" y="53"/>
                </a:cxn>
                <a:cxn ang="0">
                  <a:pos x="200" y="55"/>
                </a:cxn>
                <a:cxn ang="0">
                  <a:pos x="181" y="58"/>
                </a:cxn>
                <a:cxn ang="0">
                  <a:pos x="165" y="62"/>
                </a:cxn>
                <a:cxn ang="0">
                  <a:pos x="149" y="64"/>
                </a:cxn>
                <a:cxn ang="0">
                  <a:pos x="135" y="68"/>
                </a:cxn>
                <a:cxn ang="0">
                  <a:pos x="123" y="70"/>
                </a:cxn>
                <a:cxn ang="0">
                  <a:pos x="98" y="75"/>
                </a:cxn>
                <a:cxn ang="0">
                  <a:pos x="74" y="77"/>
                </a:cxn>
                <a:cxn ang="0">
                  <a:pos x="50" y="77"/>
                </a:cxn>
                <a:cxn ang="0">
                  <a:pos x="29" y="76"/>
                </a:cxn>
                <a:cxn ang="0">
                  <a:pos x="12" y="71"/>
                </a:cxn>
                <a:cxn ang="0">
                  <a:pos x="2" y="65"/>
                </a:cxn>
                <a:cxn ang="0">
                  <a:pos x="0" y="56"/>
                </a:cxn>
                <a:cxn ang="0">
                  <a:pos x="9" y="45"/>
                </a:cxn>
                <a:cxn ang="0">
                  <a:pos x="17" y="39"/>
                </a:cxn>
                <a:cxn ang="0">
                  <a:pos x="27" y="33"/>
                </a:cxn>
                <a:cxn ang="0">
                  <a:pos x="37" y="27"/>
                </a:cxn>
                <a:cxn ang="0">
                  <a:pos x="50" y="23"/>
                </a:cxn>
                <a:cxn ang="0">
                  <a:pos x="63" y="19"/>
                </a:cxn>
                <a:cxn ang="0">
                  <a:pos x="77" y="15"/>
                </a:cxn>
                <a:cxn ang="0">
                  <a:pos x="92" y="12"/>
                </a:cxn>
                <a:cxn ang="0">
                  <a:pos x="106" y="9"/>
                </a:cxn>
                <a:cxn ang="0">
                  <a:pos x="121" y="7"/>
                </a:cxn>
                <a:cxn ang="0">
                  <a:pos x="138" y="4"/>
                </a:cxn>
                <a:cxn ang="0">
                  <a:pos x="153" y="3"/>
                </a:cxn>
                <a:cxn ang="0">
                  <a:pos x="168" y="2"/>
                </a:cxn>
                <a:cxn ang="0">
                  <a:pos x="181" y="1"/>
                </a:cxn>
                <a:cxn ang="0">
                  <a:pos x="195" y="0"/>
                </a:cxn>
                <a:cxn ang="0">
                  <a:pos x="208" y="0"/>
                </a:cxn>
                <a:cxn ang="0">
                  <a:pos x="219" y="0"/>
                </a:cxn>
                <a:cxn ang="0">
                  <a:pos x="231" y="0"/>
                </a:cxn>
                <a:cxn ang="0">
                  <a:pos x="245" y="1"/>
                </a:cxn>
                <a:cxn ang="0">
                  <a:pos x="260" y="1"/>
                </a:cxn>
                <a:cxn ang="0">
                  <a:pos x="275" y="2"/>
                </a:cxn>
                <a:cxn ang="0">
                  <a:pos x="291" y="3"/>
                </a:cxn>
                <a:cxn ang="0">
                  <a:pos x="306" y="5"/>
                </a:cxn>
                <a:cxn ang="0">
                  <a:pos x="320" y="7"/>
                </a:cxn>
                <a:cxn ang="0">
                  <a:pos x="334" y="9"/>
                </a:cxn>
                <a:cxn ang="0">
                  <a:pos x="345" y="11"/>
                </a:cxn>
                <a:cxn ang="0">
                  <a:pos x="354" y="15"/>
                </a:cxn>
                <a:cxn ang="0">
                  <a:pos x="361" y="17"/>
                </a:cxn>
                <a:cxn ang="0">
                  <a:pos x="366" y="20"/>
                </a:cxn>
                <a:cxn ang="0">
                  <a:pos x="366" y="24"/>
                </a:cxn>
                <a:cxn ang="0">
                  <a:pos x="363" y="27"/>
                </a:cxn>
                <a:cxn ang="0">
                  <a:pos x="355" y="31"/>
                </a:cxn>
                <a:cxn ang="0">
                  <a:pos x="343" y="34"/>
                </a:cxn>
              </a:cxnLst>
              <a:rect l="0" t="0" r="r" b="b"/>
              <a:pathLst>
                <a:path w="366" h="77">
                  <a:moveTo>
                    <a:pt x="343" y="34"/>
                  </a:moveTo>
                  <a:lnTo>
                    <a:pt x="340" y="34"/>
                  </a:lnTo>
                  <a:lnTo>
                    <a:pt x="336" y="35"/>
                  </a:lnTo>
                  <a:lnTo>
                    <a:pt x="328" y="37"/>
                  </a:lnTo>
                  <a:lnTo>
                    <a:pt x="316" y="38"/>
                  </a:lnTo>
                  <a:lnTo>
                    <a:pt x="304" y="40"/>
                  </a:lnTo>
                  <a:lnTo>
                    <a:pt x="289" y="42"/>
                  </a:lnTo>
                  <a:lnTo>
                    <a:pt x="272" y="45"/>
                  </a:lnTo>
                  <a:lnTo>
                    <a:pt x="255" y="47"/>
                  </a:lnTo>
                  <a:lnTo>
                    <a:pt x="237" y="49"/>
                  </a:lnTo>
                  <a:lnTo>
                    <a:pt x="218" y="53"/>
                  </a:lnTo>
                  <a:lnTo>
                    <a:pt x="200" y="55"/>
                  </a:lnTo>
                  <a:lnTo>
                    <a:pt x="181" y="58"/>
                  </a:lnTo>
                  <a:lnTo>
                    <a:pt x="165" y="62"/>
                  </a:lnTo>
                  <a:lnTo>
                    <a:pt x="149" y="64"/>
                  </a:lnTo>
                  <a:lnTo>
                    <a:pt x="135" y="68"/>
                  </a:lnTo>
                  <a:lnTo>
                    <a:pt x="123" y="70"/>
                  </a:lnTo>
                  <a:lnTo>
                    <a:pt x="98" y="75"/>
                  </a:lnTo>
                  <a:lnTo>
                    <a:pt x="74" y="77"/>
                  </a:lnTo>
                  <a:lnTo>
                    <a:pt x="50" y="77"/>
                  </a:lnTo>
                  <a:lnTo>
                    <a:pt x="29" y="76"/>
                  </a:lnTo>
                  <a:lnTo>
                    <a:pt x="12" y="71"/>
                  </a:lnTo>
                  <a:lnTo>
                    <a:pt x="2" y="65"/>
                  </a:lnTo>
                  <a:lnTo>
                    <a:pt x="0" y="56"/>
                  </a:lnTo>
                  <a:lnTo>
                    <a:pt x="9" y="45"/>
                  </a:lnTo>
                  <a:lnTo>
                    <a:pt x="17" y="39"/>
                  </a:lnTo>
                  <a:lnTo>
                    <a:pt x="27" y="33"/>
                  </a:lnTo>
                  <a:lnTo>
                    <a:pt x="37" y="27"/>
                  </a:lnTo>
                  <a:lnTo>
                    <a:pt x="50" y="23"/>
                  </a:lnTo>
                  <a:lnTo>
                    <a:pt x="63" y="19"/>
                  </a:lnTo>
                  <a:lnTo>
                    <a:pt x="77" y="15"/>
                  </a:lnTo>
                  <a:lnTo>
                    <a:pt x="92" y="12"/>
                  </a:lnTo>
                  <a:lnTo>
                    <a:pt x="106" y="9"/>
                  </a:lnTo>
                  <a:lnTo>
                    <a:pt x="121" y="7"/>
                  </a:lnTo>
                  <a:lnTo>
                    <a:pt x="138" y="4"/>
                  </a:lnTo>
                  <a:lnTo>
                    <a:pt x="153" y="3"/>
                  </a:lnTo>
                  <a:lnTo>
                    <a:pt x="168" y="2"/>
                  </a:lnTo>
                  <a:lnTo>
                    <a:pt x="181" y="1"/>
                  </a:lnTo>
                  <a:lnTo>
                    <a:pt x="195" y="0"/>
                  </a:lnTo>
                  <a:lnTo>
                    <a:pt x="208" y="0"/>
                  </a:lnTo>
                  <a:lnTo>
                    <a:pt x="219" y="0"/>
                  </a:lnTo>
                  <a:lnTo>
                    <a:pt x="231" y="0"/>
                  </a:lnTo>
                  <a:lnTo>
                    <a:pt x="245" y="1"/>
                  </a:lnTo>
                  <a:lnTo>
                    <a:pt x="260" y="1"/>
                  </a:lnTo>
                  <a:lnTo>
                    <a:pt x="275" y="2"/>
                  </a:lnTo>
                  <a:lnTo>
                    <a:pt x="291" y="3"/>
                  </a:lnTo>
                  <a:lnTo>
                    <a:pt x="306" y="5"/>
                  </a:lnTo>
                  <a:lnTo>
                    <a:pt x="320" y="7"/>
                  </a:lnTo>
                  <a:lnTo>
                    <a:pt x="334" y="9"/>
                  </a:lnTo>
                  <a:lnTo>
                    <a:pt x="345" y="11"/>
                  </a:lnTo>
                  <a:lnTo>
                    <a:pt x="354" y="15"/>
                  </a:lnTo>
                  <a:lnTo>
                    <a:pt x="361" y="17"/>
                  </a:lnTo>
                  <a:lnTo>
                    <a:pt x="366" y="20"/>
                  </a:lnTo>
                  <a:lnTo>
                    <a:pt x="366" y="24"/>
                  </a:lnTo>
                  <a:lnTo>
                    <a:pt x="363" y="27"/>
                  </a:lnTo>
                  <a:lnTo>
                    <a:pt x="355" y="31"/>
                  </a:lnTo>
                  <a:lnTo>
                    <a:pt x="343" y="34"/>
                  </a:lnTo>
                  <a:close/>
                </a:path>
              </a:pathLst>
            </a:custGeom>
            <a:solidFill>
              <a:srgbClr val="E0CE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26" name="Freeform 130"/>
            <p:cNvSpPr>
              <a:spLocks/>
            </p:cNvSpPr>
            <p:nvPr/>
          </p:nvSpPr>
          <p:spPr bwMode="auto">
            <a:xfrm>
              <a:off x="793" y="3316"/>
              <a:ext cx="178" cy="38"/>
            </a:xfrm>
            <a:custGeom>
              <a:avLst/>
              <a:gdLst/>
              <a:ahLst/>
              <a:cxnLst>
                <a:cxn ang="0">
                  <a:pos x="332" y="33"/>
                </a:cxn>
                <a:cxn ang="0">
                  <a:pos x="330" y="33"/>
                </a:cxn>
                <a:cxn ang="0">
                  <a:pos x="325" y="34"/>
                </a:cxn>
                <a:cxn ang="0">
                  <a:pos x="317" y="36"/>
                </a:cxn>
                <a:cxn ang="0">
                  <a:pos x="306" y="37"/>
                </a:cxn>
                <a:cxn ang="0">
                  <a:pos x="294" y="39"/>
                </a:cxn>
                <a:cxn ang="0">
                  <a:pos x="279" y="41"/>
                </a:cxn>
                <a:cxn ang="0">
                  <a:pos x="263" y="44"/>
                </a:cxn>
                <a:cxn ang="0">
                  <a:pos x="247" y="46"/>
                </a:cxn>
                <a:cxn ang="0">
                  <a:pos x="228" y="48"/>
                </a:cxn>
                <a:cxn ang="0">
                  <a:pos x="211" y="52"/>
                </a:cxn>
                <a:cxn ang="0">
                  <a:pos x="192" y="54"/>
                </a:cxn>
                <a:cxn ang="0">
                  <a:pos x="175" y="57"/>
                </a:cxn>
                <a:cxn ang="0">
                  <a:pos x="159" y="60"/>
                </a:cxn>
                <a:cxn ang="0">
                  <a:pos x="143" y="63"/>
                </a:cxn>
                <a:cxn ang="0">
                  <a:pos x="129" y="65"/>
                </a:cxn>
                <a:cxn ang="0">
                  <a:pos x="117" y="68"/>
                </a:cxn>
                <a:cxn ang="0">
                  <a:pos x="94" y="71"/>
                </a:cxn>
                <a:cxn ang="0">
                  <a:pos x="71" y="74"/>
                </a:cxn>
                <a:cxn ang="0">
                  <a:pos x="48" y="75"/>
                </a:cxn>
                <a:cxn ang="0">
                  <a:pos x="28" y="72"/>
                </a:cxn>
                <a:cxn ang="0">
                  <a:pos x="11" y="69"/>
                </a:cxn>
                <a:cxn ang="0">
                  <a:pos x="1" y="63"/>
                </a:cxn>
                <a:cxn ang="0">
                  <a:pos x="0" y="55"/>
                </a:cxn>
                <a:cxn ang="0">
                  <a:pos x="8" y="44"/>
                </a:cxn>
                <a:cxn ang="0">
                  <a:pos x="16" y="38"/>
                </a:cxn>
                <a:cxn ang="0">
                  <a:pos x="25" y="32"/>
                </a:cxn>
                <a:cxn ang="0">
                  <a:pos x="36" y="27"/>
                </a:cxn>
                <a:cxn ang="0">
                  <a:pos x="48" y="23"/>
                </a:cxn>
                <a:cxn ang="0">
                  <a:pos x="61" y="19"/>
                </a:cxn>
                <a:cxn ang="0">
                  <a:pos x="75" y="16"/>
                </a:cxn>
                <a:cxn ang="0">
                  <a:pos x="89" y="12"/>
                </a:cxn>
                <a:cxn ang="0">
                  <a:pos x="104" y="9"/>
                </a:cxn>
                <a:cxn ang="0">
                  <a:pos x="117" y="7"/>
                </a:cxn>
                <a:cxn ang="0">
                  <a:pos x="132" y="6"/>
                </a:cxn>
                <a:cxn ang="0">
                  <a:pos x="147" y="3"/>
                </a:cxn>
                <a:cxn ang="0">
                  <a:pos x="161" y="2"/>
                </a:cxn>
                <a:cxn ang="0">
                  <a:pos x="175" y="1"/>
                </a:cxn>
                <a:cxn ang="0">
                  <a:pos x="189" y="0"/>
                </a:cxn>
                <a:cxn ang="0">
                  <a:pos x="200" y="0"/>
                </a:cxn>
                <a:cxn ang="0">
                  <a:pos x="212" y="0"/>
                </a:cxn>
                <a:cxn ang="0">
                  <a:pos x="223" y="0"/>
                </a:cxn>
                <a:cxn ang="0">
                  <a:pos x="237" y="1"/>
                </a:cxn>
                <a:cxn ang="0">
                  <a:pos x="251" y="2"/>
                </a:cxn>
                <a:cxn ang="0">
                  <a:pos x="266" y="2"/>
                </a:cxn>
                <a:cxn ang="0">
                  <a:pos x="281" y="4"/>
                </a:cxn>
                <a:cxn ang="0">
                  <a:pos x="296" y="6"/>
                </a:cxn>
                <a:cxn ang="0">
                  <a:pos x="310" y="7"/>
                </a:cxn>
                <a:cxn ang="0">
                  <a:pos x="323" y="9"/>
                </a:cxn>
                <a:cxn ang="0">
                  <a:pos x="334" y="11"/>
                </a:cxn>
                <a:cxn ang="0">
                  <a:pos x="343" y="14"/>
                </a:cxn>
                <a:cxn ang="0">
                  <a:pos x="350" y="16"/>
                </a:cxn>
                <a:cxn ang="0">
                  <a:pos x="354" y="19"/>
                </a:cxn>
                <a:cxn ang="0">
                  <a:pos x="355" y="23"/>
                </a:cxn>
                <a:cxn ang="0">
                  <a:pos x="351" y="26"/>
                </a:cxn>
                <a:cxn ang="0">
                  <a:pos x="343" y="30"/>
                </a:cxn>
                <a:cxn ang="0">
                  <a:pos x="332" y="33"/>
                </a:cxn>
              </a:cxnLst>
              <a:rect l="0" t="0" r="r" b="b"/>
              <a:pathLst>
                <a:path w="355" h="75">
                  <a:moveTo>
                    <a:pt x="332" y="33"/>
                  </a:moveTo>
                  <a:lnTo>
                    <a:pt x="330" y="33"/>
                  </a:lnTo>
                  <a:lnTo>
                    <a:pt x="325" y="34"/>
                  </a:lnTo>
                  <a:lnTo>
                    <a:pt x="317" y="36"/>
                  </a:lnTo>
                  <a:lnTo>
                    <a:pt x="306" y="37"/>
                  </a:lnTo>
                  <a:lnTo>
                    <a:pt x="294" y="39"/>
                  </a:lnTo>
                  <a:lnTo>
                    <a:pt x="279" y="41"/>
                  </a:lnTo>
                  <a:lnTo>
                    <a:pt x="263" y="44"/>
                  </a:lnTo>
                  <a:lnTo>
                    <a:pt x="247" y="46"/>
                  </a:lnTo>
                  <a:lnTo>
                    <a:pt x="228" y="48"/>
                  </a:lnTo>
                  <a:lnTo>
                    <a:pt x="211" y="52"/>
                  </a:lnTo>
                  <a:lnTo>
                    <a:pt x="192" y="54"/>
                  </a:lnTo>
                  <a:lnTo>
                    <a:pt x="175" y="57"/>
                  </a:lnTo>
                  <a:lnTo>
                    <a:pt x="159" y="60"/>
                  </a:lnTo>
                  <a:lnTo>
                    <a:pt x="143" y="63"/>
                  </a:lnTo>
                  <a:lnTo>
                    <a:pt x="129" y="65"/>
                  </a:lnTo>
                  <a:lnTo>
                    <a:pt x="117" y="68"/>
                  </a:lnTo>
                  <a:lnTo>
                    <a:pt x="94" y="71"/>
                  </a:lnTo>
                  <a:lnTo>
                    <a:pt x="71" y="74"/>
                  </a:lnTo>
                  <a:lnTo>
                    <a:pt x="48" y="75"/>
                  </a:lnTo>
                  <a:lnTo>
                    <a:pt x="28" y="72"/>
                  </a:lnTo>
                  <a:lnTo>
                    <a:pt x="11" y="69"/>
                  </a:lnTo>
                  <a:lnTo>
                    <a:pt x="1" y="63"/>
                  </a:lnTo>
                  <a:lnTo>
                    <a:pt x="0" y="55"/>
                  </a:lnTo>
                  <a:lnTo>
                    <a:pt x="8" y="44"/>
                  </a:lnTo>
                  <a:lnTo>
                    <a:pt x="16" y="38"/>
                  </a:lnTo>
                  <a:lnTo>
                    <a:pt x="25" y="32"/>
                  </a:lnTo>
                  <a:lnTo>
                    <a:pt x="36" y="27"/>
                  </a:lnTo>
                  <a:lnTo>
                    <a:pt x="48" y="23"/>
                  </a:lnTo>
                  <a:lnTo>
                    <a:pt x="61" y="19"/>
                  </a:lnTo>
                  <a:lnTo>
                    <a:pt x="75" y="16"/>
                  </a:lnTo>
                  <a:lnTo>
                    <a:pt x="89" y="12"/>
                  </a:lnTo>
                  <a:lnTo>
                    <a:pt x="104" y="9"/>
                  </a:lnTo>
                  <a:lnTo>
                    <a:pt x="117" y="7"/>
                  </a:lnTo>
                  <a:lnTo>
                    <a:pt x="132" y="6"/>
                  </a:lnTo>
                  <a:lnTo>
                    <a:pt x="147" y="3"/>
                  </a:lnTo>
                  <a:lnTo>
                    <a:pt x="161" y="2"/>
                  </a:lnTo>
                  <a:lnTo>
                    <a:pt x="175" y="1"/>
                  </a:lnTo>
                  <a:lnTo>
                    <a:pt x="189" y="0"/>
                  </a:lnTo>
                  <a:lnTo>
                    <a:pt x="200" y="0"/>
                  </a:lnTo>
                  <a:lnTo>
                    <a:pt x="212" y="0"/>
                  </a:lnTo>
                  <a:lnTo>
                    <a:pt x="223" y="0"/>
                  </a:lnTo>
                  <a:lnTo>
                    <a:pt x="237" y="1"/>
                  </a:lnTo>
                  <a:lnTo>
                    <a:pt x="251" y="2"/>
                  </a:lnTo>
                  <a:lnTo>
                    <a:pt x="266" y="2"/>
                  </a:lnTo>
                  <a:lnTo>
                    <a:pt x="281" y="4"/>
                  </a:lnTo>
                  <a:lnTo>
                    <a:pt x="296" y="6"/>
                  </a:lnTo>
                  <a:lnTo>
                    <a:pt x="310" y="7"/>
                  </a:lnTo>
                  <a:lnTo>
                    <a:pt x="323" y="9"/>
                  </a:lnTo>
                  <a:lnTo>
                    <a:pt x="334" y="11"/>
                  </a:lnTo>
                  <a:lnTo>
                    <a:pt x="343" y="14"/>
                  </a:lnTo>
                  <a:lnTo>
                    <a:pt x="350" y="16"/>
                  </a:lnTo>
                  <a:lnTo>
                    <a:pt x="354" y="19"/>
                  </a:lnTo>
                  <a:lnTo>
                    <a:pt x="355" y="23"/>
                  </a:lnTo>
                  <a:lnTo>
                    <a:pt x="351" y="26"/>
                  </a:lnTo>
                  <a:lnTo>
                    <a:pt x="343" y="30"/>
                  </a:lnTo>
                  <a:lnTo>
                    <a:pt x="332" y="33"/>
                  </a:lnTo>
                  <a:close/>
                </a:path>
              </a:pathLst>
            </a:custGeom>
            <a:solidFill>
              <a:srgbClr val="D6C1B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27" name="Freeform 131"/>
            <p:cNvSpPr>
              <a:spLocks/>
            </p:cNvSpPr>
            <p:nvPr/>
          </p:nvSpPr>
          <p:spPr bwMode="auto">
            <a:xfrm>
              <a:off x="795" y="3318"/>
              <a:ext cx="171" cy="35"/>
            </a:xfrm>
            <a:custGeom>
              <a:avLst/>
              <a:gdLst/>
              <a:ahLst/>
              <a:cxnLst>
                <a:cxn ang="0">
                  <a:pos x="321" y="30"/>
                </a:cxn>
                <a:cxn ang="0">
                  <a:pos x="320" y="30"/>
                </a:cxn>
                <a:cxn ang="0">
                  <a:pos x="314" y="31"/>
                </a:cxn>
                <a:cxn ang="0">
                  <a:pos x="307" y="32"/>
                </a:cxn>
                <a:cxn ang="0">
                  <a:pos x="297" y="34"/>
                </a:cxn>
                <a:cxn ang="0">
                  <a:pos x="284" y="36"/>
                </a:cxn>
                <a:cxn ang="0">
                  <a:pos x="270" y="38"/>
                </a:cxn>
                <a:cxn ang="0">
                  <a:pos x="255" y="40"/>
                </a:cxn>
                <a:cxn ang="0">
                  <a:pos x="239" y="43"/>
                </a:cxn>
                <a:cxn ang="0">
                  <a:pos x="222" y="45"/>
                </a:cxn>
                <a:cxn ang="0">
                  <a:pos x="204" y="48"/>
                </a:cxn>
                <a:cxn ang="0">
                  <a:pos x="187" y="51"/>
                </a:cxn>
                <a:cxn ang="0">
                  <a:pos x="170" y="54"/>
                </a:cxn>
                <a:cxn ang="0">
                  <a:pos x="154" y="57"/>
                </a:cxn>
                <a:cxn ang="0">
                  <a:pos x="139" y="60"/>
                </a:cxn>
                <a:cxn ang="0">
                  <a:pos x="126" y="62"/>
                </a:cxn>
                <a:cxn ang="0">
                  <a:pos x="114" y="65"/>
                </a:cxn>
                <a:cxn ang="0">
                  <a:pos x="93" y="68"/>
                </a:cxn>
                <a:cxn ang="0">
                  <a:pos x="70" y="70"/>
                </a:cxn>
                <a:cxn ang="0">
                  <a:pos x="46" y="72"/>
                </a:cxn>
                <a:cxn ang="0">
                  <a:pos x="27" y="70"/>
                </a:cxn>
                <a:cxn ang="0">
                  <a:pos x="12" y="67"/>
                </a:cxn>
                <a:cxn ang="0">
                  <a:pos x="2" y="61"/>
                </a:cxn>
                <a:cxn ang="0">
                  <a:pos x="0" y="53"/>
                </a:cxn>
                <a:cxn ang="0">
                  <a:pos x="8" y="43"/>
                </a:cxn>
                <a:cxn ang="0">
                  <a:pos x="17" y="37"/>
                </a:cxn>
                <a:cxn ang="0">
                  <a:pos x="26" y="31"/>
                </a:cxn>
                <a:cxn ang="0">
                  <a:pos x="36" y="27"/>
                </a:cxn>
                <a:cxn ang="0">
                  <a:pos x="48" y="22"/>
                </a:cxn>
                <a:cxn ang="0">
                  <a:pos x="59" y="19"/>
                </a:cxn>
                <a:cxn ang="0">
                  <a:pos x="73" y="15"/>
                </a:cxn>
                <a:cxn ang="0">
                  <a:pos x="87" y="12"/>
                </a:cxn>
                <a:cxn ang="0">
                  <a:pos x="101" y="9"/>
                </a:cxn>
                <a:cxn ang="0">
                  <a:pos x="114" y="7"/>
                </a:cxn>
                <a:cxn ang="0">
                  <a:pos x="129" y="5"/>
                </a:cxn>
                <a:cxn ang="0">
                  <a:pos x="143" y="4"/>
                </a:cxn>
                <a:cxn ang="0">
                  <a:pos x="157" y="2"/>
                </a:cxn>
                <a:cxn ang="0">
                  <a:pos x="171" y="1"/>
                </a:cxn>
                <a:cxn ang="0">
                  <a:pos x="184" y="0"/>
                </a:cxn>
                <a:cxn ang="0">
                  <a:pos x="196" y="0"/>
                </a:cxn>
                <a:cxn ang="0">
                  <a:pos x="207" y="0"/>
                </a:cxn>
                <a:cxn ang="0">
                  <a:pos x="218" y="0"/>
                </a:cxn>
                <a:cxn ang="0">
                  <a:pos x="230" y="0"/>
                </a:cxn>
                <a:cxn ang="0">
                  <a:pos x="244" y="1"/>
                </a:cxn>
                <a:cxn ang="0">
                  <a:pos x="259" y="2"/>
                </a:cxn>
                <a:cxn ang="0">
                  <a:pos x="272" y="4"/>
                </a:cxn>
                <a:cxn ang="0">
                  <a:pos x="286" y="5"/>
                </a:cxn>
                <a:cxn ang="0">
                  <a:pos x="300" y="6"/>
                </a:cxn>
                <a:cxn ang="0">
                  <a:pos x="313" y="8"/>
                </a:cxn>
                <a:cxn ang="0">
                  <a:pos x="323" y="9"/>
                </a:cxn>
                <a:cxn ang="0">
                  <a:pos x="332" y="12"/>
                </a:cxn>
                <a:cxn ang="0">
                  <a:pos x="339" y="14"/>
                </a:cxn>
                <a:cxn ang="0">
                  <a:pos x="343" y="17"/>
                </a:cxn>
                <a:cxn ang="0">
                  <a:pos x="343" y="20"/>
                </a:cxn>
                <a:cxn ang="0">
                  <a:pos x="340" y="23"/>
                </a:cxn>
                <a:cxn ang="0">
                  <a:pos x="332" y="27"/>
                </a:cxn>
                <a:cxn ang="0">
                  <a:pos x="321" y="30"/>
                </a:cxn>
              </a:cxnLst>
              <a:rect l="0" t="0" r="r" b="b"/>
              <a:pathLst>
                <a:path w="343" h="72">
                  <a:moveTo>
                    <a:pt x="321" y="30"/>
                  </a:moveTo>
                  <a:lnTo>
                    <a:pt x="320" y="30"/>
                  </a:lnTo>
                  <a:lnTo>
                    <a:pt x="314" y="31"/>
                  </a:lnTo>
                  <a:lnTo>
                    <a:pt x="307" y="32"/>
                  </a:lnTo>
                  <a:lnTo>
                    <a:pt x="297" y="34"/>
                  </a:lnTo>
                  <a:lnTo>
                    <a:pt x="284" y="36"/>
                  </a:lnTo>
                  <a:lnTo>
                    <a:pt x="270" y="38"/>
                  </a:lnTo>
                  <a:lnTo>
                    <a:pt x="255" y="40"/>
                  </a:lnTo>
                  <a:lnTo>
                    <a:pt x="239" y="43"/>
                  </a:lnTo>
                  <a:lnTo>
                    <a:pt x="222" y="45"/>
                  </a:lnTo>
                  <a:lnTo>
                    <a:pt x="204" y="48"/>
                  </a:lnTo>
                  <a:lnTo>
                    <a:pt x="187" y="51"/>
                  </a:lnTo>
                  <a:lnTo>
                    <a:pt x="170" y="54"/>
                  </a:lnTo>
                  <a:lnTo>
                    <a:pt x="154" y="57"/>
                  </a:lnTo>
                  <a:lnTo>
                    <a:pt x="139" y="60"/>
                  </a:lnTo>
                  <a:lnTo>
                    <a:pt x="126" y="62"/>
                  </a:lnTo>
                  <a:lnTo>
                    <a:pt x="114" y="65"/>
                  </a:lnTo>
                  <a:lnTo>
                    <a:pt x="93" y="68"/>
                  </a:lnTo>
                  <a:lnTo>
                    <a:pt x="70" y="70"/>
                  </a:lnTo>
                  <a:lnTo>
                    <a:pt x="46" y="72"/>
                  </a:lnTo>
                  <a:lnTo>
                    <a:pt x="27" y="70"/>
                  </a:lnTo>
                  <a:lnTo>
                    <a:pt x="12" y="67"/>
                  </a:lnTo>
                  <a:lnTo>
                    <a:pt x="2" y="61"/>
                  </a:lnTo>
                  <a:lnTo>
                    <a:pt x="0" y="53"/>
                  </a:lnTo>
                  <a:lnTo>
                    <a:pt x="8" y="43"/>
                  </a:lnTo>
                  <a:lnTo>
                    <a:pt x="17" y="37"/>
                  </a:lnTo>
                  <a:lnTo>
                    <a:pt x="26" y="31"/>
                  </a:lnTo>
                  <a:lnTo>
                    <a:pt x="36" y="27"/>
                  </a:lnTo>
                  <a:lnTo>
                    <a:pt x="48" y="22"/>
                  </a:lnTo>
                  <a:lnTo>
                    <a:pt x="59" y="19"/>
                  </a:lnTo>
                  <a:lnTo>
                    <a:pt x="73" y="15"/>
                  </a:lnTo>
                  <a:lnTo>
                    <a:pt x="87" y="12"/>
                  </a:lnTo>
                  <a:lnTo>
                    <a:pt x="101" y="9"/>
                  </a:lnTo>
                  <a:lnTo>
                    <a:pt x="114" y="7"/>
                  </a:lnTo>
                  <a:lnTo>
                    <a:pt x="129" y="5"/>
                  </a:lnTo>
                  <a:lnTo>
                    <a:pt x="143" y="4"/>
                  </a:lnTo>
                  <a:lnTo>
                    <a:pt x="157" y="2"/>
                  </a:lnTo>
                  <a:lnTo>
                    <a:pt x="171" y="1"/>
                  </a:lnTo>
                  <a:lnTo>
                    <a:pt x="184" y="0"/>
                  </a:lnTo>
                  <a:lnTo>
                    <a:pt x="196" y="0"/>
                  </a:lnTo>
                  <a:lnTo>
                    <a:pt x="207" y="0"/>
                  </a:lnTo>
                  <a:lnTo>
                    <a:pt x="218" y="0"/>
                  </a:lnTo>
                  <a:lnTo>
                    <a:pt x="230" y="0"/>
                  </a:lnTo>
                  <a:lnTo>
                    <a:pt x="244" y="1"/>
                  </a:lnTo>
                  <a:lnTo>
                    <a:pt x="259" y="2"/>
                  </a:lnTo>
                  <a:lnTo>
                    <a:pt x="272" y="4"/>
                  </a:lnTo>
                  <a:lnTo>
                    <a:pt x="286" y="5"/>
                  </a:lnTo>
                  <a:lnTo>
                    <a:pt x="300" y="6"/>
                  </a:lnTo>
                  <a:lnTo>
                    <a:pt x="313" y="8"/>
                  </a:lnTo>
                  <a:lnTo>
                    <a:pt x="323" y="9"/>
                  </a:lnTo>
                  <a:lnTo>
                    <a:pt x="332" y="12"/>
                  </a:lnTo>
                  <a:lnTo>
                    <a:pt x="339" y="14"/>
                  </a:lnTo>
                  <a:lnTo>
                    <a:pt x="343" y="17"/>
                  </a:lnTo>
                  <a:lnTo>
                    <a:pt x="343" y="20"/>
                  </a:lnTo>
                  <a:lnTo>
                    <a:pt x="340" y="23"/>
                  </a:lnTo>
                  <a:lnTo>
                    <a:pt x="332" y="27"/>
                  </a:lnTo>
                  <a:lnTo>
                    <a:pt x="321" y="30"/>
                  </a:lnTo>
                  <a:close/>
                </a:path>
              </a:pathLst>
            </a:custGeom>
            <a:solidFill>
              <a:srgbClr val="D1BA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28" name="Freeform 132"/>
            <p:cNvSpPr>
              <a:spLocks/>
            </p:cNvSpPr>
            <p:nvPr/>
          </p:nvSpPr>
          <p:spPr bwMode="auto">
            <a:xfrm>
              <a:off x="797" y="3318"/>
              <a:ext cx="165" cy="35"/>
            </a:xfrm>
            <a:custGeom>
              <a:avLst/>
              <a:gdLst/>
              <a:ahLst/>
              <a:cxnLst>
                <a:cxn ang="0">
                  <a:pos x="310" y="29"/>
                </a:cxn>
                <a:cxn ang="0">
                  <a:pos x="309" y="29"/>
                </a:cxn>
                <a:cxn ang="0">
                  <a:pos x="303" y="30"/>
                </a:cxn>
                <a:cxn ang="0">
                  <a:pos x="296" y="31"/>
                </a:cxn>
                <a:cxn ang="0">
                  <a:pos x="286" y="33"/>
                </a:cxn>
                <a:cxn ang="0">
                  <a:pos x="274" y="35"/>
                </a:cxn>
                <a:cxn ang="0">
                  <a:pos x="260" y="36"/>
                </a:cxn>
                <a:cxn ang="0">
                  <a:pos x="245" y="38"/>
                </a:cxn>
                <a:cxn ang="0">
                  <a:pos x="230" y="41"/>
                </a:cxn>
                <a:cxn ang="0">
                  <a:pos x="213" y="44"/>
                </a:cxn>
                <a:cxn ang="0">
                  <a:pos x="197" y="46"/>
                </a:cxn>
                <a:cxn ang="0">
                  <a:pos x="181" y="49"/>
                </a:cxn>
                <a:cxn ang="0">
                  <a:pos x="163" y="52"/>
                </a:cxn>
                <a:cxn ang="0">
                  <a:pos x="149" y="54"/>
                </a:cxn>
                <a:cxn ang="0">
                  <a:pos x="135" y="58"/>
                </a:cxn>
                <a:cxn ang="0">
                  <a:pos x="122" y="60"/>
                </a:cxn>
                <a:cxn ang="0">
                  <a:pos x="110" y="62"/>
                </a:cxn>
                <a:cxn ang="0">
                  <a:pos x="89" y="66"/>
                </a:cxn>
                <a:cxn ang="0">
                  <a:pos x="67" y="69"/>
                </a:cxn>
                <a:cxn ang="0">
                  <a:pos x="45" y="69"/>
                </a:cxn>
                <a:cxn ang="0">
                  <a:pos x="26" y="68"/>
                </a:cxn>
                <a:cxn ang="0">
                  <a:pos x="11" y="65"/>
                </a:cxn>
                <a:cxn ang="0">
                  <a:pos x="2" y="60"/>
                </a:cxn>
                <a:cxn ang="0">
                  <a:pos x="0" y="52"/>
                </a:cxn>
                <a:cxn ang="0">
                  <a:pos x="8" y="42"/>
                </a:cxn>
                <a:cxn ang="0">
                  <a:pos x="15" y="36"/>
                </a:cxn>
                <a:cxn ang="0">
                  <a:pos x="24" y="31"/>
                </a:cxn>
                <a:cxn ang="0">
                  <a:pos x="34" y="27"/>
                </a:cxn>
                <a:cxn ang="0">
                  <a:pos x="46" y="22"/>
                </a:cxn>
                <a:cxn ang="0">
                  <a:pos x="57" y="19"/>
                </a:cxn>
                <a:cxn ang="0">
                  <a:pos x="70" y="15"/>
                </a:cxn>
                <a:cxn ang="0">
                  <a:pos x="84" y="13"/>
                </a:cxn>
                <a:cxn ang="0">
                  <a:pos x="97" y="9"/>
                </a:cxn>
                <a:cxn ang="0">
                  <a:pos x="110" y="7"/>
                </a:cxn>
                <a:cxn ang="0">
                  <a:pos x="124" y="6"/>
                </a:cxn>
                <a:cxn ang="0">
                  <a:pos x="138" y="4"/>
                </a:cxn>
                <a:cxn ang="0">
                  <a:pos x="152" y="3"/>
                </a:cxn>
                <a:cxn ang="0">
                  <a:pos x="165" y="1"/>
                </a:cxn>
                <a:cxn ang="0">
                  <a:pos x="177" y="0"/>
                </a:cxn>
                <a:cxn ang="0">
                  <a:pos x="189" y="0"/>
                </a:cxn>
                <a:cxn ang="0">
                  <a:pos x="199" y="0"/>
                </a:cxn>
                <a:cxn ang="0">
                  <a:pos x="222" y="0"/>
                </a:cxn>
                <a:cxn ang="0">
                  <a:pos x="249" y="3"/>
                </a:cxn>
                <a:cxn ang="0">
                  <a:pos x="276" y="4"/>
                </a:cxn>
                <a:cxn ang="0">
                  <a:pos x="302" y="7"/>
                </a:cxn>
                <a:cxn ang="0">
                  <a:pos x="320" y="12"/>
                </a:cxn>
                <a:cxn ang="0">
                  <a:pos x="331" y="16"/>
                </a:cxn>
                <a:cxn ang="0">
                  <a:pos x="328" y="22"/>
                </a:cxn>
                <a:cxn ang="0">
                  <a:pos x="310" y="29"/>
                </a:cxn>
              </a:cxnLst>
              <a:rect l="0" t="0" r="r" b="b"/>
              <a:pathLst>
                <a:path w="331" h="69">
                  <a:moveTo>
                    <a:pt x="310" y="29"/>
                  </a:moveTo>
                  <a:lnTo>
                    <a:pt x="309" y="29"/>
                  </a:lnTo>
                  <a:lnTo>
                    <a:pt x="303" y="30"/>
                  </a:lnTo>
                  <a:lnTo>
                    <a:pt x="296" y="31"/>
                  </a:lnTo>
                  <a:lnTo>
                    <a:pt x="286" y="33"/>
                  </a:lnTo>
                  <a:lnTo>
                    <a:pt x="274" y="35"/>
                  </a:lnTo>
                  <a:lnTo>
                    <a:pt x="260" y="36"/>
                  </a:lnTo>
                  <a:lnTo>
                    <a:pt x="245" y="38"/>
                  </a:lnTo>
                  <a:lnTo>
                    <a:pt x="230" y="41"/>
                  </a:lnTo>
                  <a:lnTo>
                    <a:pt x="213" y="44"/>
                  </a:lnTo>
                  <a:lnTo>
                    <a:pt x="197" y="46"/>
                  </a:lnTo>
                  <a:lnTo>
                    <a:pt x="181" y="49"/>
                  </a:lnTo>
                  <a:lnTo>
                    <a:pt x="163" y="52"/>
                  </a:lnTo>
                  <a:lnTo>
                    <a:pt x="149" y="54"/>
                  </a:lnTo>
                  <a:lnTo>
                    <a:pt x="135" y="58"/>
                  </a:lnTo>
                  <a:lnTo>
                    <a:pt x="122" y="60"/>
                  </a:lnTo>
                  <a:lnTo>
                    <a:pt x="110" y="62"/>
                  </a:lnTo>
                  <a:lnTo>
                    <a:pt x="89" y="66"/>
                  </a:lnTo>
                  <a:lnTo>
                    <a:pt x="67" y="69"/>
                  </a:lnTo>
                  <a:lnTo>
                    <a:pt x="45" y="69"/>
                  </a:lnTo>
                  <a:lnTo>
                    <a:pt x="26" y="68"/>
                  </a:lnTo>
                  <a:lnTo>
                    <a:pt x="11" y="65"/>
                  </a:lnTo>
                  <a:lnTo>
                    <a:pt x="2" y="60"/>
                  </a:lnTo>
                  <a:lnTo>
                    <a:pt x="0" y="52"/>
                  </a:lnTo>
                  <a:lnTo>
                    <a:pt x="8" y="42"/>
                  </a:lnTo>
                  <a:lnTo>
                    <a:pt x="15" y="36"/>
                  </a:lnTo>
                  <a:lnTo>
                    <a:pt x="24" y="31"/>
                  </a:lnTo>
                  <a:lnTo>
                    <a:pt x="34" y="27"/>
                  </a:lnTo>
                  <a:lnTo>
                    <a:pt x="46" y="22"/>
                  </a:lnTo>
                  <a:lnTo>
                    <a:pt x="57" y="19"/>
                  </a:lnTo>
                  <a:lnTo>
                    <a:pt x="70" y="15"/>
                  </a:lnTo>
                  <a:lnTo>
                    <a:pt x="84" y="13"/>
                  </a:lnTo>
                  <a:lnTo>
                    <a:pt x="97" y="9"/>
                  </a:lnTo>
                  <a:lnTo>
                    <a:pt x="110" y="7"/>
                  </a:lnTo>
                  <a:lnTo>
                    <a:pt x="124" y="6"/>
                  </a:lnTo>
                  <a:lnTo>
                    <a:pt x="138" y="4"/>
                  </a:lnTo>
                  <a:lnTo>
                    <a:pt x="152" y="3"/>
                  </a:lnTo>
                  <a:lnTo>
                    <a:pt x="165" y="1"/>
                  </a:lnTo>
                  <a:lnTo>
                    <a:pt x="177" y="0"/>
                  </a:lnTo>
                  <a:lnTo>
                    <a:pt x="189" y="0"/>
                  </a:lnTo>
                  <a:lnTo>
                    <a:pt x="199" y="0"/>
                  </a:lnTo>
                  <a:lnTo>
                    <a:pt x="222" y="0"/>
                  </a:lnTo>
                  <a:lnTo>
                    <a:pt x="249" y="3"/>
                  </a:lnTo>
                  <a:lnTo>
                    <a:pt x="276" y="4"/>
                  </a:lnTo>
                  <a:lnTo>
                    <a:pt x="302" y="7"/>
                  </a:lnTo>
                  <a:lnTo>
                    <a:pt x="320" y="12"/>
                  </a:lnTo>
                  <a:lnTo>
                    <a:pt x="331" y="16"/>
                  </a:lnTo>
                  <a:lnTo>
                    <a:pt x="328" y="22"/>
                  </a:lnTo>
                  <a:lnTo>
                    <a:pt x="310" y="29"/>
                  </a:lnTo>
                  <a:close/>
                </a:path>
              </a:pathLst>
            </a:custGeom>
            <a:solidFill>
              <a:srgbClr val="C9AF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29" name="Freeform 133"/>
            <p:cNvSpPr>
              <a:spLocks/>
            </p:cNvSpPr>
            <p:nvPr/>
          </p:nvSpPr>
          <p:spPr bwMode="auto">
            <a:xfrm>
              <a:off x="799" y="3319"/>
              <a:ext cx="159" cy="34"/>
            </a:xfrm>
            <a:custGeom>
              <a:avLst/>
              <a:gdLst/>
              <a:ahLst/>
              <a:cxnLst>
                <a:cxn ang="0">
                  <a:pos x="299" y="26"/>
                </a:cxn>
                <a:cxn ang="0">
                  <a:pos x="298" y="26"/>
                </a:cxn>
                <a:cxn ang="0">
                  <a:pos x="293" y="27"/>
                </a:cxn>
                <a:cxn ang="0">
                  <a:pos x="285" y="28"/>
                </a:cxn>
                <a:cxn ang="0">
                  <a:pos x="276" y="30"/>
                </a:cxn>
                <a:cxn ang="0">
                  <a:pos x="264" y="32"/>
                </a:cxn>
                <a:cxn ang="0">
                  <a:pos x="252" y="33"/>
                </a:cxn>
                <a:cxn ang="0">
                  <a:pos x="238" y="35"/>
                </a:cxn>
                <a:cxn ang="0">
                  <a:pos x="222" y="38"/>
                </a:cxn>
                <a:cxn ang="0">
                  <a:pos x="207" y="41"/>
                </a:cxn>
                <a:cxn ang="0">
                  <a:pos x="190" y="43"/>
                </a:cxn>
                <a:cxn ang="0">
                  <a:pos x="174" y="46"/>
                </a:cxn>
                <a:cxn ang="0">
                  <a:pos x="158" y="49"/>
                </a:cxn>
                <a:cxn ang="0">
                  <a:pos x="143" y="51"/>
                </a:cxn>
                <a:cxn ang="0">
                  <a:pos x="129" y="55"/>
                </a:cxn>
                <a:cxn ang="0">
                  <a:pos x="117" y="57"/>
                </a:cxn>
                <a:cxn ang="0">
                  <a:pos x="106" y="59"/>
                </a:cxn>
                <a:cxn ang="0">
                  <a:pos x="86" y="63"/>
                </a:cxn>
                <a:cxn ang="0">
                  <a:pos x="65" y="65"/>
                </a:cxn>
                <a:cxn ang="0">
                  <a:pos x="44" y="66"/>
                </a:cxn>
                <a:cxn ang="0">
                  <a:pos x="26" y="65"/>
                </a:cxn>
                <a:cxn ang="0">
                  <a:pos x="11" y="62"/>
                </a:cxn>
                <a:cxn ang="0">
                  <a:pos x="3" y="57"/>
                </a:cxn>
                <a:cxn ang="0">
                  <a:pos x="0" y="49"/>
                </a:cxn>
                <a:cxn ang="0">
                  <a:pos x="8" y="40"/>
                </a:cxn>
                <a:cxn ang="0">
                  <a:pos x="15" y="34"/>
                </a:cxn>
                <a:cxn ang="0">
                  <a:pos x="24" y="30"/>
                </a:cxn>
                <a:cxn ang="0">
                  <a:pos x="34" y="25"/>
                </a:cxn>
                <a:cxn ang="0">
                  <a:pos x="44" y="21"/>
                </a:cxn>
                <a:cxn ang="0">
                  <a:pos x="57" y="17"/>
                </a:cxn>
                <a:cxn ang="0">
                  <a:pos x="68" y="13"/>
                </a:cxn>
                <a:cxn ang="0">
                  <a:pos x="81" y="11"/>
                </a:cxn>
                <a:cxn ang="0">
                  <a:pos x="95" y="9"/>
                </a:cxn>
                <a:cxn ang="0">
                  <a:pos x="107" y="6"/>
                </a:cxn>
                <a:cxn ang="0">
                  <a:pos x="121" y="4"/>
                </a:cxn>
                <a:cxn ang="0">
                  <a:pos x="134" y="3"/>
                </a:cxn>
                <a:cxn ang="0">
                  <a:pos x="148" y="2"/>
                </a:cxn>
                <a:cxn ang="0">
                  <a:pos x="159" y="1"/>
                </a:cxn>
                <a:cxn ang="0">
                  <a:pos x="17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15" y="0"/>
                </a:cxn>
                <a:cxn ang="0">
                  <a:pos x="241" y="1"/>
                </a:cxn>
                <a:cxn ang="0">
                  <a:pos x="268" y="2"/>
                </a:cxn>
                <a:cxn ang="0">
                  <a:pos x="291" y="5"/>
                </a:cxn>
                <a:cxn ang="0">
                  <a:pos x="309" y="9"/>
                </a:cxn>
                <a:cxn ang="0">
                  <a:pos x="320" y="13"/>
                </a:cxn>
                <a:cxn ang="0">
                  <a:pos x="316" y="19"/>
                </a:cxn>
                <a:cxn ang="0">
                  <a:pos x="299" y="26"/>
                </a:cxn>
              </a:cxnLst>
              <a:rect l="0" t="0" r="r" b="b"/>
              <a:pathLst>
                <a:path w="320" h="66">
                  <a:moveTo>
                    <a:pt x="299" y="26"/>
                  </a:moveTo>
                  <a:lnTo>
                    <a:pt x="298" y="26"/>
                  </a:lnTo>
                  <a:lnTo>
                    <a:pt x="293" y="27"/>
                  </a:lnTo>
                  <a:lnTo>
                    <a:pt x="285" y="28"/>
                  </a:lnTo>
                  <a:lnTo>
                    <a:pt x="276" y="30"/>
                  </a:lnTo>
                  <a:lnTo>
                    <a:pt x="264" y="32"/>
                  </a:lnTo>
                  <a:lnTo>
                    <a:pt x="252" y="33"/>
                  </a:lnTo>
                  <a:lnTo>
                    <a:pt x="238" y="35"/>
                  </a:lnTo>
                  <a:lnTo>
                    <a:pt x="222" y="38"/>
                  </a:lnTo>
                  <a:lnTo>
                    <a:pt x="207" y="41"/>
                  </a:lnTo>
                  <a:lnTo>
                    <a:pt x="190" y="43"/>
                  </a:lnTo>
                  <a:lnTo>
                    <a:pt x="174" y="46"/>
                  </a:lnTo>
                  <a:lnTo>
                    <a:pt x="158" y="49"/>
                  </a:lnTo>
                  <a:lnTo>
                    <a:pt x="143" y="51"/>
                  </a:lnTo>
                  <a:lnTo>
                    <a:pt x="129" y="55"/>
                  </a:lnTo>
                  <a:lnTo>
                    <a:pt x="117" y="57"/>
                  </a:lnTo>
                  <a:lnTo>
                    <a:pt x="106" y="59"/>
                  </a:lnTo>
                  <a:lnTo>
                    <a:pt x="86" y="63"/>
                  </a:lnTo>
                  <a:lnTo>
                    <a:pt x="65" y="65"/>
                  </a:lnTo>
                  <a:lnTo>
                    <a:pt x="44" y="66"/>
                  </a:lnTo>
                  <a:lnTo>
                    <a:pt x="26" y="65"/>
                  </a:lnTo>
                  <a:lnTo>
                    <a:pt x="11" y="62"/>
                  </a:lnTo>
                  <a:lnTo>
                    <a:pt x="3" y="57"/>
                  </a:lnTo>
                  <a:lnTo>
                    <a:pt x="0" y="49"/>
                  </a:lnTo>
                  <a:lnTo>
                    <a:pt x="8" y="40"/>
                  </a:lnTo>
                  <a:lnTo>
                    <a:pt x="15" y="34"/>
                  </a:lnTo>
                  <a:lnTo>
                    <a:pt x="24" y="30"/>
                  </a:lnTo>
                  <a:lnTo>
                    <a:pt x="34" y="25"/>
                  </a:lnTo>
                  <a:lnTo>
                    <a:pt x="44" y="21"/>
                  </a:lnTo>
                  <a:lnTo>
                    <a:pt x="57" y="17"/>
                  </a:lnTo>
                  <a:lnTo>
                    <a:pt x="68" y="13"/>
                  </a:lnTo>
                  <a:lnTo>
                    <a:pt x="81" y="11"/>
                  </a:lnTo>
                  <a:lnTo>
                    <a:pt x="95" y="9"/>
                  </a:lnTo>
                  <a:lnTo>
                    <a:pt x="107" y="6"/>
                  </a:lnTo>
                  <a:lnTo>
                    <a:pt x="121" y="4"/>
                  </a:lnTo>
                  <a:lnTo>
                    <a:pt x="134" y="3"/>
                  </a:lnTo>
                  <a:lnTo>
                    <a:pt x="148" y="2"/>
                  </a:lnTo>
                  <a:lnTo>
                    <a:pt x="159" y="1"/>
                  </a:lnTo>
                  <a:lnTo>
                    <a:pt x="17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15" y="0"/>
                  </a:lnTo>
                  <a:lnTo>
                    <a:pt x="241" y="1"/>
                  </a:lnTo>
                  <a:lnTo>
                    <a:pt x="268" y="2"/>
                  </a:lnTo>
                  <a:lnTo>
                    <a:pt x="291" y="5"/>
                  </a:lnTo>
                  <a:lnTo>
                    <a:pt x="309" y="9"/>
                  </a:lnTo>
                  <a:lnTo>
                    <a:pt x="320" y="13"/>
                  </a:lnTo>
                  <a:lnTo>
                    <a:pt x="316" y="19"/>
                  </a:lnTo>
                  <a:lnTo>
                    <a:pt x="299" y="26"/>
                  </a:lnTo>
                  <a:close/>
                </a:path>
              </a:pathLst>
            </a:custGeom>
            <a:solidFill>
              <a:srgbClr val="C4A59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30" name="Freeform 134"/>
            <p:cNvSpPr>
              <a:spLocks/>
            </p:cNvSpPr>
            <p:nvPr/>
          </p:nvSpPr>
          <p:spPr bwMode="auto">
            <a:xfrm>
              <a:off x="801" y="3320"/>
              <a:ext cx="153" cy="32"/>
            </a:xfrm>
            <a:custGeom>
              <a:avLst/>
              <a:gdLst/>
              <a:ahLst/>
              <a:cxnLst>
                <a:cxn ang="0">
                  <a:pos x="287" y="24"/>
                </a:cxn>
                <a:cxn ang="0">
                  <a:pos x="286" y="24"/>
                </a:cxn>
                <a:cxn ang="0">
                  <a:pos x="281" y="25"/>
                </a:cxn>
                <a:cxn ang="0">
                  <a:pos x="274" y="26"/>
                </a:cxn>
                <a:cxn ang="0">
                  <a:pos x="265" y="27"/>
                </a:cxn>
                <a:cxn ang="0">
                  <a:pos x="253" y="30"/>
                </a:cxn>
                <a:cxn ang="0">
                  <a:pos x="241" y="31"/>
                </a:cxn>
                <a:cxn ang="0">
                  <a:pos x="227" y="33"/>
                </a:cxn>
                <a:cxn ang="0">
                  <a:pos x="213" y="35"/>
                </a:cxn>
                <a:cxn ang="0">
                  <a:pos x="197" y="39"/>
                </a:cxn>
                <a:cxn ang="0">
                  <a:pos x="182" y="41"/>
                </a:cxn>
                <a:cxn ang="0">
                  <a:pos x="166" y="43"/>
                </a:cxn>
                <a:cxn ang="0">
                  <a:pos x="151" y="47"/>
                </a:cxn>
                <a:cxn ang="0">
                  <a:pos x="137" y="49"/>
                </a:cxn>
                <a:cxn ang="0">
                  <a:pos x="123" y="53"/>
                </a:cxn>
                <a:cxn ang="0">
                  <a:pos x="112" y="55"/>
                </a:cxn>
                <a:cxn ang="0">
                  <a:pos x="101" y="57"/>
                </a:cxn>
                <a:cxn ang="0">
                  <a:pos x="82" y="61"/>
                </a:cxn>
                <a:cxn ang="0">
                  <a:pos x="61" y="63"/>
                </a:cxn>
                <a:cxn ang="0">
                  <a:pos x="40" y="64"/>
                </a:cxn>
                <a:cxn ang="0">
                  <a:pos x="23" y="63"/>
                </a:cxn>
                <a:cxn ang="0">
                  <a:pos x="9" y="61"/>
                </a:cxn>
                <a:cxn ang="0">
                  <a:pos x="1" y="55"/>
                </a:cxn>
                <a:cxn ang="0">
                  <a:pos x="0" y="48"/>
                </a:cxn>
                <a:cxn ang="0">
                  <a:pos x="7" y="39"/>
                </a:cxn>
                <a:cxn ang="0">
                  <a:pos x="22" y="30"/>
                </a:cxn>
                <a:cxn ang="0">
                  <a:pos x="41" y="22"/>
                </a:cxn>
                <a:cxn ang="0">
                  <a:pos x="64" y="15"/>
                </a:cxn>
                <a:cxn ang="0">
                  <a:pos x="90" y="9"/>
                </a:cxn>
                <a:cxn ang="0">
                  <a:pos x="115" y="5"/>
                </a:cxn>
                <a:cxn ang="0">
                  <a:pos x="141" y="2"/>
                </a:cxn>
                <a:cxn ang="0">
                  <a:pos x="164" y="1"/>
                </a:cxn>
                <a:cxn ang="0">
                  <a:pos x="184" y="0"/>
                </a:cxn>
                <a:cxn ang="0">
                  <a:pos x="206" y="0"/>
                </a:cxn>
                <a:cxn ang="0">
                  <a:pos x="230" y="1"/>
                </a:cxn>
                <a:cxn ang="0">
                  <a:pos x="257" y="2"/>
                </a:cxn>
                <a:cxn ang="0">
                  <a:pos x="280" y="4"/>
                </a:cxn>
                <a:cxn ang="0">
                  <a:pos x="297" y="8"/>
                </a:cxn>
                <a:cxn ang="0">
                  <a:pos x="306" y="12"/>
                </a:cxn>
                <a:cxn ang="0">
                  <a:pos x="304" y="17"/>
                </a:cxn>
                <a:cxn ang="0">
                  <a:pos x="287" y="24"/>
                </a:cxn>
              </a:cxnLst>
              <a:rect l="0" t="0" r="r" b="b"/>
              <a:pathLst>
                <a:path w="306" h="64">
                  <a:moveTo>
                    <a:pt x="287" y="24"/>
                  </a:moveTo>
                  <a:lnTo>
                    <a:pt x="286" y="24"/>
                  </a:lnTo>
                  <a:lnTo>
                    <a:pt x="281" y="25"/>
                  </a:lnTo>
                  <a:lnTo>
                    <a:pt x="274" y="26"/>
                  </a:lnTo>
                  <a:lnTo>
                    <a:pt x="265" y="27"/>
                  </a:lnTo>
                  <a:lnTo>
                    <a:pt x="253" y="30"/>
                  </a:lnTo>
                  <a:lnTo>
                    <a:pt x="241" y="31"/>
                  </a:lnTo>
                  <a:lnTo>
                    <a:pt x="227" y="33"/>
                  </a:lnTo>
                  <a:lnTo>
                    <a:pt x="213" y="35"/>
                  </a:lnTo>
                  <a:lnTo>
                    <a:pt x="197" y="39"/>
                  </a:lnTo>
                  <a:lnTo>
                    <a:pt x="182" y="41"/>
                  </a:lnTo>
                  <a:lnTo>
                    <a:pt x="166" y="43"/>
                  </a:lnTo>
                  <a:lnTo>
                    <a:pt x="151" y="47"/>
                  </a:lnTo>
                  <a:lnTo>
                    <a:pt x="137" y="49"/>
                  </a:lnTo>
                  <a:lnTo>
                    <a:pt x="123" y="53"/>
                  </a:lnTo>
                  <a:lnTo>
                    <a:pt x="112" y="55"/>
                  </a:lnTo>
                  <a:lnTo>
                    <a:pt x="101" y="57"/>
                  </a:lnTo>
                  <a:lnTo>
                    <a:pt x="82" y="61"/>
                  </a:lnTo>
                  <a:lnTo>
                    <a:pt x="61" y="63"/>
                  </a:lnTo>
                  <a:lnTo>
                    <a:pt x="40" y="64"/>
                  </a:lnTo>
                  <a:lnTo>
                    <a:pt x="23" y="63"/>
                  </a:lnTo>
                  <a:lnTo>
                    <a:pt x="9" y="61"/>
                  </a:lnTo>
                  <a:lnTo>
                    <a:pt x="1" y="55"/>
                  </a:lnTo>
                  <a:lnTo>
                    <a:pt x="0" y="48"/>
                  </a:lnTo>
                  <a:lnTo>
                    <a:pt x="7" y="39"/>
                  </a:lnTo>
                  <a:lnTo>
                    <a:pt x="22" y="30"/>
                  </a:lnTo>
                  <a:lnTo>
                    <a:pt x="41" y="22"/>
                  </a:lnTo>
                  <a:lnTo>
                    <a:pt x="64" y="15"/>
                  </a:lnTo>
                  <a:lnTo>
                    <a:pt x="90" y="9"/>
                  </a:lnTo>
                  <a:lnTo>
                    <a:pt x="115" y="5"/>
                  </a:lnTo>
                  <a:lnTo>
                    <a:pt x="141" y="2"/>
                  </a:lnTo>
                  <a:lnTo>
                    <a:pt x="164" y="1"/>
                  </a:lnTo>
                  <a:lnTo>
                    <a:pt x="184" y="0"/>
                  </a:lnTo>
                  <a:lnTo>
                    <a:pt x="206" y="0"/>
                  </a:lnTo>
                  <a:lnTo>
                    <a:pt x="230" y="1"/>
                  </a:lnTo>
                  <a:lnTo>
                    <a:pt x="257" y="2"/>
                  </a:lnTo>
                  <a:lnTo>
                    <a:pt x="280" y="4"/>
                  </a:lnTo>
                  <a:lnTo>
                    <a:pt x="297" y="8"/>
                  </a:lnTo>
                  <a:lnTo>
                    <a:pt x="306" y="12"/>
                  </a:lnTo>
                  <a:lnTo>
                    <a:pt x="304" y="17"/>
                  </a:lnTo>
                  <a:lnTo>
                    <a:pt x="287" y="24"/>
                  </a:lnTo>
                  <a:close/>
                </a:path>
              </a:pathLst>
            </a:custGeom>
            <a:solidFill>
              <a:srgbClr val="BF9B8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31" name="Freeform 135"/>
            <p:cNvSpPr>
              <a:spLocks/>
            </p:cNvSpPr>
            <p:nvPr/>
          </p:nvSpPr>
          <p:spPr bwMode="auto">
            <a:xfrm>
              <a:off x="803" y="3320"/>
              <a:ext cx="147" cy="32"/>
            </a:xfrm>
            <a:custGeom>
              <a:avLst/>
              <a:gdLst/>
              <a:ahLst/>
              <a:cxnLst>
                <a:cxn ang="0">
                  <a:pos x="276" y="23"/>
                </a:cxn>
                <a:cxn ang="0">
                  <a:pos x="270" y="24"/>
                </a:cxn>
                <a:cxn ang="0">
                  <a:pos x="255" y="26"/>
                </a:cxn>
                <a:cxn ang="0">
                  <a:pos x="232" y="30"/>
                </a:cxn>
                <a:cxn ang="0">
                  <a:pos x="205" y="34"/>
                </a:cxn>
                <a:cxn ang="0">
                  <a:pos x="176" y="40"/>
                </a:cxn>
                <a:cxn ang="0">
                  <a:pos x="147" y="45"/>
                </a:cxn>
                <a:cxn ang="0">
                  <a:pos x="120" y="51"/>
                </a:cxn>
                <a:cxn ang="0">
                  <a:pos x="98" y="55"/>
                </a:cxn>
                <a:cxn ang="0">
                  <a:pos x="79" y="59"/>
                </a:cxn>
                <a:cxn ang="0">
                  <a:pos x="59" y="61"/>
                </a:cxn>
                <a:cxn ang="0">
                  <a:pos x="40" y="62"/>
                </a:cxn>
                <a:cxn ang="0">
                  <a:pos x="23" y="61"/>
                </a:cxn>
                <a:cxn ang="0">
                  <a:pos x="10" y="59"/>
                </a:cxn>
                <a:cxn ang="0">
                  <a:pos x="2" y="54"/>
                </a:cxn>
                <a:cxn ang="0">
                  <a:pos x="0" y="48"/>
                </a:cxn>
                <a:cxn ang="0">
                  <a:pos x="7" y="39"/>
                </a:cxn>
                <a:cxn ang="0">
                  <a:pos x="22" y="30"/>
                </a:cxn>
                <a:cxn ang="0">
                  <a:pos x="41" y="22"/>
                </a:cxn>
                <a:cxn ang="0">
                  <a:pos x="63" y="15"/>
                </a:cxn>
                <a:cxn ang="0">
                  <a:pos x="87" y="10"/>
                </a:cxn>
                <a:cxn ang="0">
                  <a:pos x="112" y="6"/>
                </a:cxn>
                <a:cxn ang="0">
                  <a:pos x="136" y="2"/>
                </a:cxn>
                <a:cxn ang="0">
                  <a:pos x="158" y="1"/>
                </a:cxn>
                <a:cxn ang="0">
                  <a:pos x="178" y="0"/>
                </a:cxn>
                <a:cxn ang="0">
                  <a:pos x="199" y="0"/>
                </a:cxn>
                <a:cxn ang="0">
                  <a:pos x="223" y="1"/>
                </a:cxn>
                <a:cxn ang="0">
                  <a:pos x="247" y="2"/>
                </a:cxn>
                <a:cxn ang="0">
                  <a:pos x="269" y="4"/>
                </a:cxn>
                <a:cxn ang="0">
                  <a:pos x="286" y="8"/>
                </a:cxn>
                <a:cxn ang="0">
                  <a:pos x="295" y="11"/>
                </a:cxn>
                <a:cxn ang="0">
                  <a:pos x="292" y="17"/>
                </a:cxn>
                <a:cxn ang="0">
                  <a:pos x="276" y="23"/>
                </a:cxn>
              </a:cxnLst>
              <a:rect l="0" t="0" r="r" b="b"/>
              <a:pathLst>
                <a:path w="295" h="62">
                  <a:moveTo>
                    <a:pt x="276" y="23"/>
                  </a:moveTo>
                  <a:lnTo>
                    <a:pt x="270" y="24"/>
                  </a:lnTo>
                  <a:lnTo>
                    <a:pt x="255" y="26"/>
                  </a:lnTo>
                  <a:lnTo>
                    <a:pt x="232" y="30"/>
                  </a:lnTo>
                  <a:lnTo>
                    <a:pt x="205" y="34"/>
                  </a:lnTo>
                  <a:lnTo>
                    <a:pt x="176" y="40"/>
                  </a:lnTo>
                  <a:lnTo>
                    <a:pt x="147" y="45"/>
                  </a:lnTo>
                  <a:lnTo>
                    <a:pt x="120" y="51"/>
                  </a:lnTo>
                  <a:lnTo>
                    <a:pt x="98" y="55"/>
                  </a:lnTo>
                  <a:lnTo>
                    <a:pt x="79" y="59"/>
                  </a:lnTo>
                  <a:lnTo>
                    <a:pt x="59" y="61"/>
                  </a:lnTo>
                  <a:lnTo>
                    <a:pt x="40" y="62"/>
                  </a:lnTo>
                  <a:lnTo>
                    <a:pt x="23" y="61"/>
                  </a:lnTo>
                  <a:lnTo>
                    <a:pt x="10" y="59"/>
                  </a:lnTo>
                  <a:lnTo>
                    <a:pt x="2" y="54"/>
                  </a:lnTo>
                  <a:lnTo>
                    <a:pt x="0" y="48"/>
                  </a:lnTo>
                  <a:lnTo>
                    <a:pt x="7" y="39"/>
                  </a:lnTo>
                  <a:lnTo>
                    <a:pt x="22" y="30"/>
                  </a:lnTo>
                  <a:lnTo>
                    <a:pt x="41" y="22"/>
                  </a:lnTo>
                  <a:lnTo>
                    <a:pt x="63" y="15"/>
                  </a:lnTo>
                  <a:lnTo>
                    <a:pt x="87" y="10"/>
                  </a:lnTo>
                  <a:lnTo>
                    <a:pt x="112" y="6"/>
                  </a:lnTo>
                  <a:lnTo>
                    <a:pt x="136" y="2"/>
                  </a:lnTo>
                  <a:lnTo>
                    <a:pt x="158" y="1"/>
                  </a:lnTo>
                  <a:lnTo>
                    <a:pt x="178" y="0"/>
                  </a:lnTo>
                  <a:lnTo>
                    <a:pt x="199" y="0"/>
                  </a:lnTo>
                  <a:lnTo>
                    <a:pt x="223" y="1"/>
                  </a:lnTo>
                  <a:lnTo>
                    <a:pt x="247" y="2"/>
                  </a:lnTo>
                  <a:lnTo>
                    <a:pt x="269" y="4"/>
                  </a:lnTo>
                  <a:lnTo>
                    <a:pt x="286" y="8"/>
                  </a:lnTo>
                  <a:lnTo>
                    <a:pt x="295" y="11"/>
                  </a:lnTo>
                  <a:lnTo>
                    <a:pt x="292" y="17"/>
                  </a:lnTo>
                  <a:lnTo>
                    <a:pt x="276" y="23"/>
                  </a:lnTo>
                  <a:close/>
                </a:path>
              </a:pathLst>
            </a:custGeom>
            <a:solidFill>
              <a:srgbClr val="B7917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32" name="Freeform 136"/>
            <p:cNvSpPr>
              <a:spLocks/>
            </p:cNvSpPr>
            <p:nvPr/>
          </p:nvSpPr>
          <p:spPr bwMode="auto">
            <a:xfrm>
              <a:off x="804" y="3322"/>
              <a:ext cx="142" cy="29"/>
            </a:xfrm>
            <a:custGeom>
              <a:avLst/>
              <a:gdLst/>
              <a:ahLst/>
              <a:cxnLst>
                <a:cxn ang="0">
                  <a:pos x="265" y="21"/>
                </a:cxn>
                <a:cxn ang="0">
                  <a:pos x="259" y="22"/>
                </a:cxn>
                <a:cxn ang="0">
                  <a:pos x="244" y="24"/>
                </a:cxn>
                <a:cxn ang="0">
                  <a:pos x="223" y="28"/>
                </a:cxn>
                <a:cxn ang="0">
                  <a:pos x="197" y="32"/>
                </a:cxn>
                <a:cxn ang="0">
                  <a:pos x="168" y="37"/>
                </a:cxn>
                <a:cxn ang="0">
                  <a:pos x="140" y="43"/>
                </a:cxn>
                <a:cxn ang="0">
                  <a:pos x="114" y="47"/>
                </a:cxn>
                <a:cxn ang="0">
                  <a:pos x="93" y="52"/>
                </a:cxn>
                <a:cxn ang="0">
                  <a:pos x="75" y="55"/>
                </a:cxn>
                <a:cxn ang="0">
                  <a:pos x="56" y="58"/>
                </a:cxn>
                <a:cxn ang="0">
                  <a:pos x="38" y="59"/>
                </a:cxn>
                <a:cxn ang="0">
                  <a:pos x="22" y="58"/>
                </a:cxn>
                <a:cxn ang="0">
                  <a:pos x="9" y="55"/>
                </a:cxn>
                <a:cxn ang="0">
                  <a:pos x="1" y="52"/>
                </a:cxn>
                <a:cxn ang="0">
                  <a:pos x="0" y="45"/>
                </a:cxn>
                <a:cxn ang="0">
                  <a:pos x="7" y="37"/>
                </a:cxn>
                <a:cxn ang="0">
                  <a:pos x="21" y="28"/>
                </a:cxn>
                <a:cxn ang="0">
                  <a:pos x="39" y="21"/>
                </a:cxn>
                <a:cxn ang="0">
                  <a:pos x="61" y="14"/>
                </a:cxn>
                <a:cxn ang="0">
                  <a:pos x="84" y="9"/>
                </a:cxn>
                <a:cxn ang="0">
                  <a:pos x="107" y="6"/>
                </a:cxn>
                <a:cxn ang="0">
                  <a:pos x="130" y="2"/>
                </a:cxn>
                <a:cxn ang="0">
                  <a:pos x="152" y="1"/>
                </a:cxn>
                <a:cxn ang="0">
                  <a:pos x="170" y="0"/>
                </a:cxn>
                <a:cxn ang="0">
                  <a:pos x="190" y="0"/>
                </a:cxn>
                <a:cxn ang="0">
                  <a:pos x="213" y="0"/>
                </a:cxn>
                <a:cxn ang="0">
                  <a:pos x="237" y="1"/>
                </a:cxn>
                <a:cxn ang="0">
                  <a:pos x="258" y="4"/>
                </a:cxn>
                <a:cxn ang="0">
                  <a:pos x="274" y="6"/>
                </a:cxn>
                <a:cxn ang="0">
                  <a:pos x="283" y="11"/>
                </a:cxn>
                <a:cxn ang="0">
                  <a:pos x="281" y="15"/>
                </a:cxn>
                <a:cxn ang="0">
                  <a:pos x="265" y="21"/>
                </a:cxn>
              </a:cxnLst>
              <a:rect l="0" t="0" r="r" b="b"/>
              <a:pathLst>
                <a:path w="283" h="59">
                  <a:moveTo>
                    <a:pt x="265" y="21"/>
                  </a:moveTo>
                  <a:lnTo>
                    <a:pt x="259" y="22"/>
                  </a:lnTo>
                  <a:lnTo>
                    <a:pt x="244" y="24"/>
                  </a:lnTo>
                  <a:lnTo>
                    <a:pt x="223" y="28"/>
                  </a:lnTo>
                  <a:lnTo>
                    <a:pt x="197" y="32"/>
                  </a:lnTo>
                  <a:lnTo>
                    <a:pt x="168" y="37"/>
                  </a:lnTo>
                  <a:lnTo>
                    <a:pt x="140" y="43"/>
                  </a:lnTo>
                  <a:lnTo>
                    <a:pt x="114" y="47"/>
                  </a:lnTo>
                  <a:lnTo>
                    <a:pt x="93" y="52"/>
                  </a:lnTo>
                  <a:lnTo>
                    <a:pt x="75" y="55"/>
                  </a:lnTo>
                  <a:lnTo>
                    <a:pt x="56" y="58"/>
                  </a:lnTo>
                  <a:lnTo>
                    <a:pt x="38" y="59"/>
                  </a:lnTo>
                  <a:lnTo>
                    <a:pt x="22" y="58"/>
                  </a:lnTo>
                  <a:lnTo>
                    <a:pt x="9" y="55"/>
                  </a:lnTo>
                  <a:lnTo>
                    <a:pt x="1" y="52"/>
                  </a:lnTo>
                  <a:lnTo>
                    <a:pt x="0" y="45"/>
                  </a:lnTo>
                  <a:lnTo>
                    <a:pt x="7" y="37"/>
                  </a:lnTo>
                  <a:lnTo>
                    <a:pt x="21" y="28"/>
                  </a:lnTo>
                  <a:lnTo>
                    <a:pt x="39" y="21"/>
                  </a:lnTo>
                  <a:lnTo>
                    <a:pt x="61" y="14"/>
                  </a:lnTo>
                  <a:lnTo>
                    <a:pt x="84" y="9"/>
                  </a:lnTo>
                  <a:lnTo>
                    <a:pt x="107" y="6"/>
                  </a:lnTo>
                  <a:lnTo>
                    <a:pt x="130" y="2"/>
                  </a:lnTo>
                  <a:lnTo>
                    <a:pt x="152" y="1"/>
                  </a:lnTo>
                  <a:lnTo>
                    <a:pt x="170" y="0"/>
                  </a:lnTo>
                  <a:lnTo>
                    <a:pt x="190" y="0"/>
                  </a:lnTo>
                  <a:lnTo>
                    <a:pt x="213" y="0"/>
                  </a:lnTo>
                  <a:lnTo>
                    <a:pt x="237" y="1"/>
                  </a:lnTo>
                  <a:lnTo>
                    <a:pt x="258" y="4"/>
                  </a:lnTo>
                  <a:lnTo>
                    <a:pt x="274" y="6"/>
                  </a:lnTo>
                  <a:lnTo>
                    <a:pt x="283" y="11"/>
                  </a:lnTo>
                  <a:lnTo>
                    <a:pt x="281" y="15"/>
                  </a:lnTo>
                  <a:lnTo>
                    <a:pt x="265" y="2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33" name="Freeform 137"/>
            <p:cNvSpPr>
              <a:spLocks/>
            </p:cNvSpPr>
            <p:nvPr/>
          </p:nvSpPr>
          <p:spPr bwMode="auto">
            <a:xfrm>
              <a:off x="806" y="3322"/>
              <a:ext cx="136" cy="28"/>
            </a:xfrm>
            <a:custGeom>
              <a:avLst/>
              <a:gdLst/>
              <a:ahLst/>
              <a:cxnLst>
                <a:cxn ang="0">
                  <a:pos x="254" y="19"/>
                </a:cxn>
                <a:cxn ang="0">
                  <a:pos x="248" y="20"/>
                </a:cxn>
                <a:cxn ang="0">
                  <a:pos x="234" y="22"/>
                </a:cxn>
                <a:cxn ang="0">
                  <a:pos x="213" y="26"/>
                </a:cxn>
                <a:cxn ang="0">
                  <a:pos x="189" y="30"/>
                </a:cxn>
                <a:cxn ang="0">
                  <a:pos x="162" y="36"/>
                </a:cxn>
                <a:cxn ang="0">
                  <a:pos x="135" y="41"/>
                </a:cxn>
                <a:cxn ang="0">
                  <a:pos x="110" y="45"/>
                </a:cxn>
                <a:cxn ang="0">
                  <a:pos x="90" y="50"/>
                </a:cxn>
                <a:cxn ang="0">
                  <a:pos x="73" y="53"/>
                </a:cxn>
                <a:cxn ang="0">
                  <a:pos x="54" y="56"/>
                </a:cxn>
                <a:cxn ang="0">
                  <a:pos x="36" y="57"/>
                </a:cxn>
                <a:cxn ang="0">
                  <a:pos x="21" y="57"/>
                </a:cxn>
                <a:cxn ang="0">
                  <a:pos x="8" y="54"/>
                </a:cxn>
                <a:cxn ang="0">
                  <a:pos x="1" y="51"/>
                </a:cxn>
                <a:cxn ang="0">
                  <a:pos x="0" y="45"/>
                </a:cxn>
                <a:cxn ang="0">
                  <a:pos x="7" y="37"/>
                </a:cxn>
                <a:cxn ang="0">
                  <a:pos x="21" y="29"/>
                </a:cxn>
                <a:cxn ang="0">
                  <a:pos x="38" y="21"/>
                </a:cxn>
                <a:cxn ang="0">
                  <a:pos x="59" y="15"/>
                </a:cxn>
                <a:cxn ang="0">
                  <a:pos x="81" y="11"/>
                </a:cxn>
                <a:cxn ang="0">
                  <a:pos x="104" y="6"/>
                </a:cxn>
                <a:cxn ang="0">
                  <a:pos x="126" y="4"/>
                </a:cxn>
                <a:cxn ang="0">
                  <a:pos x="147" y="1"/>
                </a:cxn>
                <a:cxn ang="0">
                  <a:pos x="165" y="0"/>
                </a:cxn>
                <a:cxn ang="0">
                  <a:pos x="184" y="0"/>
                </a:cxn>
                <a:cxn ang="0">
                  <a:pos x="205" y="0"/>
                </a:cxn>
                <a:cxn ang="0">
                  <a:pos x="228" y="1"/>
                </a:cxn>
                <a:cxn ang="0">
                  <a:pos x="248" y="3"/>
                </a:cxn>
                <a:cxn ang="0">
                  <a:pos x="264" y="6"/>
                </a:cxn>
                <a:cxn ang="0">
                  <a:pos x="272" y="8"/>
                </a:cxn>
                <a:cxn ang="0">
                  <a:pos x="269" y="13"/>
                </a:cxn>
                <a:cxn ang="0">
                  <a:pos x="254" y="19"/>
                </a:cxn>
              </a:cxnLst>
              <a:rect l="0" t="0" r="r" b="b"/>
              <a:pathLst>
                <a:path w="272" h="57">
                  <a:moveTo>
                    <a:pt x="254" y="19"/>
                  </a:moveTo>
                  <a:lnTo>
                    <a:pt x="248" y="20"/>
                  </a:lnTo>
                  <a:lnTo>
                    <a:pt x="234" y="22"/>
                  </a:lnTo>
                  <a:lnTo>
                    <a:pt x="213" y="26"/>
                  </a:lnTo>
                  <a:lnTo>
                    <a:pt x="189" y="30"/>
                  </a:lnTo>
                  <a:lnTo>
                    <a:pt x="162" y="36"/>
                  </a:lnTo>
                  <a:lnTo>
                    <a:pt x="135" y="41"/>
                  </a:lnTo>
                  <a:lnTo>
                    <a:pt x="110" y="45"/>
                  </a:lnTo>
                  <a:lnTo>
                    <a:pt x="90" y="50"/>
                  </a:lnTo>
                  <a:lnTo>
                    <a:pt x="73" y="53"/>
                  </a:lnTo>
                  <a:lnTo>
                    <a:pt x="54" y="56"/>
                  </a:lnTo>
                  <a:lnTo>
                    <a:pt x="36" y="57"/>
                  </a:lnTo>
                  <a:lnTo>
                    <a:pt x="21" y="57"/>
                  </a:lnTo>
                  <a:lnTo>
                    <a:pt x="8" y="54"/>
                  </a:lnTo>
                  <a:lnTo>
                    <a:pt x="1" y="51"/>
                  </a:lnTo>
                  <a:lnTo>
                    <a:pt x="0" y="45"/>
                  </a:lnTo>
                  <a:lnTo>
                    <a:pt x="7" y="37"/>
                  </a:lnTo>
                  <a:lnTo>
                    <a:pt x="21" y="29"/>
                  </a:lnTo>
                  <a:lnTo>
                    <a:pt x="38" y="21"/>
                  </a:lnTo>
                  <a:lnTo>
                    <a:pt x="59" y="15"/>
                  </a:lnTo>
                  <a:lnTo>
                    <a:pt x="81" y="11"/>
                  </a:lnTo>
                  <a:lnTo>
                    <a:pt x="104" y="6"/>
                  </a:lnTo>
                  <a:lnTo>
                    <a:pt x="126" y="4"/>
                  </a:lnTo>
                  <a:lnTo>
                    <a:pt x="147" y="1"/>
                  </a:lnTo>
                  <a:lnTo>
                    <a:pt x="165" y="0"/>
                  </a:lnTo>
                  <a:lnTo>
                    <a:pt x="184" y="0"/>
                  </a:lnTo>
                  <a:lnTo>
                    <a:pt x="205" y="0"/>
                  </a:lnTo>
                  <a:lnTo>
                    <a:pt x="228" y="1"/>
                  </a:lnTo>
                  <a:lnTo>
                    <a:pt x="248" y="3"/>
                  </a:lnTo>
                  <a:lnTo>
                    <a:pt x="264" y="6"/>
                  </a:lnTo>
                  <a:lnTo>
                    <a:pt x="272" y="8"/>
                  </a:lnTo>
                  <a:lnTo>
                    <a:pt x="269" y="13"/>
                  </a:lnTo>
                  <a:lnTo>
                    <a:pt x="254" y="19"/>
                  </a:lnTo>
                  <a:close/>
                </a:path>
              </a:pathLst>
            </a:custGeom>
            <a:solidFill>
              <a:srgbClr val="AA7C6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34" name="Freeform 138"/>
            <p:cNvSpPr>
              <a:spLocks/>
            </p:cNvSpPr>
            <p:nvPr/>
          </p:nvSpPr>
          <p:spPr bwMode="auto">
            <a:xfrm>
              <a:off x="808" y="3323"/>
              <a:ext cx="130" cy="27"/>
            </a:xfrm>
            <a:custGeom>
              <a:avLst/>
              <a:gdLst/>
              <a:ahLst/>
              <a:cxnLst>
                <a:cxn ang="0">
                  <a:pos x="243" y="18"/>
                </a:cxn>
                <a:cxn ang="0">
                  <a:pos x="238" y="19"/>
                </a:cxn>
                <a:cxn ang="0">
                  <a:pos x="224" y="21"/>
                </a:cxn>
                <a:cxn ang="0">
                  <a:pos x="205" y="25"/>
                </a:cxn>
                <a:cxn ang="0">
                  <a:pos x="181" y="29"/>
                </a:cxn>
                <a:cxn ang="0">
                  <a:pos x="154" y="34"/>
                </a:cxn>
                <a:cxn ang="0">
                  <a:pos x="129" y="38"/>
                </a:cxn>
                <a:cxn ang="0">
                  <a:pos x="105" y="43"/>
                </a:cxn>
                <a:cxn ang="0">
                  <a:pos x="86" y="48"/>
                </a:cxn>
                <a:cxn ang="0">
                  <a:pos x="69" y="51"/>
                </a:cxn>
                <a:cxn ang="0">
                  <a:pos x="52" y="53"/>
                </a:cxn>
                <a:cxn ang="0">
                  <a:pos x="34" y="56"/>
                </a:cxn>
                <a:cxn ang="0">
                  <a:pos x="19" y="55"/>
                </a:cxn>
                <a:cxn ang="0">
                  <a:pos x="8" y="53"/>
                </a:cxn>
                <a:cxn ang="0">
                  <a:pos x="1" y="49"/>
                </a:cxn>
                <a:cxn ang="0">
                  <a:pos x="0" y="44"/>
                </a:cxn>
                <a:cxn ang="0">
                  <a:pos x="7" y="36"/>
                </a:cxn>
                <a:cxn ang="0">
                  <a:pos x="19" y="28"/>
                </a:cxn>
                <a:cxn ang="0">
                  <a:pos x="37" y="21"/>
                </a:cxn>
                <a:cxn ang="0">
                  <a:pos x="56" y="15"/>
                </a:cxn>
                <a:cxn ang="0">
                  <a:pos x="77" y="11"/>
                </a:cxn>
                <a:cxn ang="0">
                  <a:pos x="99" y="7"/>
                </a:cxn>
                <a:cxn ang="0">
                  <a:pos x="121" y="4"/>
                </a:cxn>
                <a:cxn ang="0">
                  <a:pos x="140" y="2"/>
                </a:cxn>
                <a:cxn ang="0">
                  <a:pos x="158" y="0"/>
                </a:cxn>
                <a:cxn ang="0">
                  <a:pos x="176" y="0"/>
                </a:cxn>
                <a:cxn ang="0">
                  <a:pos x="197" y="0"/>
                </a:cxn>
                <a:cxn ang="0">
                  <a:pos x="218" y="2"/>
                </a:cxn>
                <a:cxn ang="0">
                  <a:pos x="237" y="3"/>
                </a:cxn>
                <a:cxn ang="0">
                  <a:pos x="252" y="5"/>
                </a:cxn>
                <a:cxn ang="0">
                  <a:pos x="260" y="9"/>
                </a:cxn>
                <a:cxn ang="0">
                  <a:pos x="258" y="12"/>
                </a:cxn>
                <a:cxn ang="0">
                  <a:pos x="243" y="18"/>
                </a:cxn>
              </a:cxnLst>
              <a:rect l="0" t="0" r="r" b="b"/>
              <a:pathLst>
                <a:path w="260" h="56">
                  <a:moveTo>
                    <a:pt x="243" y="18"/>
                  </a:moveTo>
                  <a:lnTo>
                    <a:pt x="238" y="19"/>
                  </a:lnTo>
                  <a:lnTo>
                    <a:pt x="224" y="21"/>
                  </a:lnTo>
                  <a:lnTo>
                    <a:pt x="205" y="25"/>
                  </a:lnTo>
                  <a:lnTo>
                    <a:pt x="181" y="29"/>
                  </a:lnTo>
                  <a:lnTo>
                    <a:pt x="154" y="34"/>
                  </a:lnTo>
                  <a:lnTo>
                    <a:pt x="129" y="38"/>
                  </a:lnTo>
                  <a:lnTo>
                    <a:pt x="105" y="43"/>
                  </a:lnTo>
                  <a:lnTo>
                    <a:pt x="86" y="48"/>
                  </a:lnTo>
                  <a:lnTo>
                    <a:pt x="69" y="51"/>
                  </a:lnTo>
                  <a:lnTo>
                    <a:pt x="52" y="53"/>
                  </a:lnTo>
                  <a:lnTo>
                    <a:pt x="34" y="56"/>
                  </a:lnTo>
                  <a:lnTo>
                    <a:pt x="19" y="55"/>
                  </a:lnTo>
                  <a:lnTo>
                    <a:pt x="8" y="53"/>
                  </a:lnTo>
                  <a:lnTo>
                    <a:pt x="1" y="49"/>
                  </a:lnTo>
                  <a:lnTo>
                    <a:pt x="0" y="44"/>
                  </a:lnTo>
                  <a:lnTo>
                    <a:pt x="7" y="36"/>
                  </a:lnTo>
                  <a:lnTo>
                    <a:pt x="19" y="28"/>
                  </a:lnTo>
                  <a:lnTo>
                    <a:pt x="37" y="21"/>
                  </a:lnTo>
                  <a:lnTo>
                    <a:pt x="56" y="15"/>
                  </a:lnTo>
                  <a:lnTo>
                    <a:pt x="77" y="11"/>
                  </a:lnTo>
                  <a:lnTo>
                    <a:pt x="99" y="7"/>
                  </a:lnTo>
                  <a:lnTo>
                    <a:pt x="121" y="4"/>
                  </a:lnTo>
                  <a:lnTo>
                    <a:pt x="140" y="2"/>
                  </a:lnTo>
                  <a:lnTo>
                    <a:pt x="158" y="0"/>
                  </a:lnTo>
                  <a:lnTo>
                    <a:pt x="176" y="0"/>
                  </a:lnTo>
                  <a:lnTo>
                    <a:pt x="197" y="0"/>
                  </a:lnTo>
                  <a:lnTo>
                    <a:pt x="218" y="2"/>
                  </a:lnTo>
                  <a:lnTo>
                    <a:pt x="237" y="3"/>
                  </a:lnTo>
                  <a:lnTo>
                    <a:pt x="252" y="5"/>
                  </a:lnTo>
                  <a:lnTo>
                    <a:pt x="260" y="9"/>
                  </a:lnTo>
                  <a:lnTo>
                    <a:pt x="258" y="12"/>
                  </a:lnTo>
                  <a:lnTo>
                    <a:pt x="243" y="18"/>
                  </a:lnTo>
                  <a:close/>
                </a:path>
              </a:pathLst>
            </a:custGeom>
            <a:solidFill>
              <a:srgbClr val="A5755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35" name="Freeform 139"/>
            <p:cNvSpPr>
              <a:spLocks/>
            </p:cNvSpPr>
            <p:nvPr/>
          </p:nvSpPr>
          <p:spPr bwMode="auto">
            <a:xfrm>
              <a:off x="810" y="3323"/>
              <a:ext cx="123" cy="27"/>
            </a:xfrm>
            <a:custGeom>
              <a:avLst/>
              <a:gdLst/>
              <a:ahLst/>
              <a:cxnLst>
                <a:cxn ang="0">
                  <a:pos x="232" y="16"/>
                </a:cxn>
                <a:cxn ang="0">
                  <a:pos x="227" y="17"/>
                </a:cxn>
                <a:cxn ang="0">
                  <a:pos x="215" y="19"/>
                </a:cxn>
                <a:cxn ang="0">
                  <a:pos x="195" y="23"/>
                </a:cxn>
                <a:cxn ang="0">
                  <a:pos x="173" y="27"/>
                </a:cxn>
                <a:cxn ang="0">
                  <a:pos x="148" y="32"/>
                </a:cxn>
                <a:cxn ang="0">
                  <a:pos x="124" y="36"/>
                </a:cxn>
                <a:cxn ang="0">
                  <a:pos x="100" y="41"/>
                </a:cxn>
                <a:cxn ang="0">
                  <a:pos x="82" y="46"/>
                </a:cxn>
                <a:cxn ang="0">
                  <a:pos x="66" y="49"/>
                </a:cxn>
                <a:cxn ang="0">
                  <a:pos x="50" y="51"/>
                </a:cxn>
                <a:cxn ang="0">
                  <a:pos x="34" y="53"/>
                </a:cxn>
                <a:cxn ang="0">
                  <a:pos x="19" y="53"/>
                </a:cxn>
                <a:cxn ang="0">
                  <a:pos x="8" y="50"/>
                </a:cxn>
                <a:cxn ang="0">
                  <a:pos x="1" y="48"/>
                </a:cxn>
                <a:cxn ang="0">
                  <a:pos x="0" y="42"/>
                </a:cxn>
                <a:cxn ang="0">
                  <a:pos x="7" y="35"/>
                </a:cxn>
                <a:cxn ang="0">
                  <a:pos x="20" y="27"/>
                </a:cxn>
                <a:cxn ang="0">
                  <a:pos x="36" y="22"/>
                </a:cxn>
                <a:cxn ang="0">
                  <a:pos x="54" y="16"/>
                </a:cxn>
                <a:cxn ang="0">
                  <a:pos x="75" y="11"/>
                </a:cxn>
                <a:cxn ang="0">
                  <a:pos x="96" y="7"/>
                </a:cxn>
                <a:cxn ang="0">
                  <a:pos x="117" y="4"/>
                </a:cxn>
                <a:cxn ang="0">
                  <a:pos x="135" y="2"/>
                </a:cxn>
                <a:cxn ang="0">
                  <a:pos x="151" y="1"/>
                </a:cxn>
                <a:cxn ang="0">
                  <a:pos x="168" y="0"/>
                </a:cxn>
                <a:cxn ang="0">
                  <a:pos x="188" y="0"/>
                </a:cxn>
                <a:cxn ang="0">
                  <a:pos x="209" y="1"/>
                </a:cxn>
                <a:cxn ang="0">
                  <a:pos x="227" y="1"/>
                </a:cxn>
                <a:cxn ang="0">
                  <a:pos x="241" y="3"/>
                </a:cxn>
                <a:cxn ang="0">
                  <a:pos x="248" y="7"/>
                </a:cxn>
                <a:cxn ang="0">
                  <a:pos x="246" y="10"/>
                </a:cxn>
                <a:cxn ang="0">
                  <a:pos x="232" y="16"/>
                </a:cxn>
              </a:cxnLst>
              <a:rect l="0" t="0" r="r" b="b"/>
              <a:pathLst>
                <a:path w="248" h="53">
                  <a:moveTo>
                    <a:pt x="232" y="16"/>
                  </a:moveTo>
                  <a:lnTo>
                    <a:pt x="227" y="17"/>
                  </a:lnTo>
                  <a:lnTo>
                    <a:pt x="215" y="19"/>
                  </a:lnTo>
                  <a:lnTo>
                    <a:pt x="195" y="23"/>
                  </a:lnTo>
                  <a:lnTo>
                    <a:pt x="173" y="27"/>
                  </a:lnTo>
                  <a:lnTo>
                    <a:pt x="148" y="32"/>
                  </a:lnTo>
                  <a:lnTo>
                    <a:pt x="124" y="36"/>
                  </a:lnTo>
                  <a:lnTo>
                    <a:pt x="100" y="41"/>
                  </a:lnTo>
                  <a:lnTo>
                    <a:pt x="82" y="46"/>
                  </a:lnTo>
                  <a:lnTo>
                    <a:pt x="66" y="49"/>
                  </a:lnTo>
                  <a:lnTo>
                    <a:pt x="50" y="51"/>
                  </a:lnTo>
                  <a:lnTo>
                    <a:pt x="34" y="53"/>
                  </a:lnTo>
                  <a:lnTo>
                    <a:pt x="19" y="53"/>
                  </a:lnTo>
                  <a:lnTo>
                    <a:pt x="8" y="50"/>
                  </a:lnTo>
                  <a:lnTo>
                    <a:pt x="1" y="48"/>
                  </a:lnTo>
                  <a:lnTo>
                    <a:pt x="0" y="42"/>
                  </a:lnTo>
                  <a:lnTo>
                    <a:pt x="7" y="35"/>
                  </a:lnTo>
                  <a:lnTo>
                    <a:pt x="20" y="27"/>
                  </a:lnTo>
                  <a:lnTo>
                    <a:pt x="36" y="22"/>
                  </a:lnTo>
                  <a:lnTo>
                    <a:pt x="54" y="16"/>
                  </a:lnTo>
                  <a:lnTo>
                    <a:pt x="75" y="11"/>
                  </a:lnTo>
                  <a:lnTo>
                    <a:pt x="96" y="7"/>
                  </a:lnTo>
                  <a:lnTo>
                    <a:pt x="117" y="4"/>
                  </a:lnTo>
                  <a:lnTo>
                    <a:pt x="135" y="2"/>
                  </a:lnTo>
                  <a:lnTo>
                    <a:pt x="151" y="1"/>
                  </a:lnTo>
                  <a:lnTo>
                    <a:pt x="168" y="0"/>
                  </a:lnTo>
                  <a:lnTo>
                    <a:pt x="188" y="0"/>
                  </a:lnTo>
                  <a:lnTo>
                    <a:pt x="209" y="1"/>
                  </a:lnTo>
                  <a:lnTo>
                    <a:pt x="227" y="1"/>
                  </a:lnTo>
                  <a:lnTo>
                    <a:pt x="241" y="3"/>
                  </a:lnTo>
                  <a:lnTo>
                    <a:pt x="248" y="7"/>
                  </a:lnTo>
                  <a:lnTo>
                    <a:pt x="246" y="10"/>
                  </a:lnTo>
                  <a:lnTo>
                    <a:pt x="232" y="16"/>
                  </a:lnTo>
                  <a:close/>
                </a:path>
              </a:pathLst>
            </a:custGeom>
            <a:solidFill>
              <a:srgbClr val="9E6B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36" name="Freeform 140"/>
            <p:cNvSpPr>
              <a:spLocks/>
            </p:cNvSpPr>
            <p:nvPr/>
          </p:nvSpPr>
          <p:spPr bwMode="auto">
            <a:xfrm>
              <a:off x="812" y="3324"/>
              <a:ext cx="118" cy="25"/>
            </a:xfrm>
            <a:custGeom>
              <a:avLst/>
              <a:gdLst/>
              <a:ahLst/>
              <a:cxnLst>
                <a:cxn ang="0">
                  <a:pos x="220" y="14"/>
                </a:cxn>
                <a:cxn ang="0">
                  <a:pos x="215" y="15"/>
                </a:cxn>
                <a:cxn ang="0">
                  <a:pos x="203" y="17"/>
                </a:cxn>
                <a:cxn ang="0">
                  <a:pos x="185" y="21"/>
                </a:cxn>
                <a:cxn ang="0">
                  <a:pos x="163" y="25"/>
                </a:cxn>
                <a:cxn ang="0">
                  <a:pos x="139" y="30"/>
                </a:cxn>
                <a:cxn ang="0">
                  <a:pos x="116" y="34"/>
                </a:cxn>
                <a:cxn ang="0">
                  <a:pos x="94" y="39"/>
                </a:cxn>
                <a:cxn ang="0">
                  <a:pos x="77" y="44"/>
                </a:cxn>
                <a:cxn ang="0">
                  <a:pos x="62" y="47"/>
                </a:cxn>
                <a:cxn ang="0">
                  <a:pos x="46" y="49"/>
                </a:cxn>
                <a:cxn ang="0">
                  <a:pos x="31" y="50"/>
                </a:cxn>
                <a:cxn ang="0">
                  <a:pos x="17" y="50"/>
                </a:cxn>
                <a:cxn ang="0">
                  <a:pos x="7" y="49"/>
                </a:cxn>
                <a:cxn ang="0">
                  <a:pos x="0" y="46"/>
                </a:cxn>
                <a:cxn ang="0">
                  <a:pos x="0" y="41"/>
                </a:cxn>
                <a:cxn ang="0">
                  <a:pos x="6" y="34"/>
                </a:cxn>
                <a:cxn ang="0">
                  <a:pos x="17" y="27"/>
                </a:cxn>
                <a:cxn ang="0">
                  <a:pos x="33" y="22"/>
                </a:cxn>
                <a:cxn ang="0">
                  <a:pos x="51" y="16"/>
                </a:cxn>
                <a:cxn ang="0">
                  <a:pos x="70" y="11"/>
                </a:cxn>
                <a:cxn ang="0">
                  <a:pos x="90" y="8"/>
                </a:cxn>
                <a:cxn ang="0">
                  <a:pos x="109" y="4"/>
                </a:cxn>
                <a:cxn ang="0">
                  <a:pos x="127" y="2"/>
                </a:cxn>
                <a:cxn ang="0">
                  <a:pos x="143" y="1"/>
                </a:cxn>
                <a:cxn ang="0">
                  <a:pos x="159" y="0"/>
                </a:cxn>
                <a:cxn ang="0">
                  <a:pos x="178" y="0"/>
                </a:cxn>
                <a:cxn ang="0">
                  <a:pos x="198" y="0"/>
                </a:cxn>
                <a:cxn ang="0">
                  <a:pos x="215" y="1"/>
                </a:cxn>
                <a:cxn ang="0">
                  <a:pos x="229" y="2"/>
                </a:cxn>
                <a:cxn ang="0">
                  <a:pos x="236" y="6"/>
                </a:cxn>
                <a:cxn ang="0">
                  <a:pos x="234" y="9"/>
                </a:cxn>
                <a:cxn ang="0">
                  <a:pos x="220" y="14"/>
                </a:cxn>
              </a:cxnLst>
              <a:rect l="0" t="0" r="r" b="b"/>
              <a:pathLst>
                <a:path w="236" h="50">
                  <a:moveTo>
                    <a:pt x="220" y="14"/>
                  </a:moveTo>
                  <a:lnTo>
                    <a:pt x="215" y="15"/>
                  </a:lnTo>
                  <a:lnTo>
                    <a:pt x="203" y="17"/>
                  </a:lnTo>
                  <a:lnTo>
                    <a:pt x="185" y="21"/>
                  </a:lnTo>
                  <a:lnTo>
                    <a:pt x="163" y="25"/>
                  </a:lnTo>
                  <a:lnTo>
                    <a:pt x="139" y="30"/>
                  </a:lnTo>
                  <a:lnTo>
                    <a:pt x="116" y="34"/>
                  </a:lnTo>
                  <a:lnTo>
                    <a:pt x="94" y="39"/>
                  </a:lnTo>
                  <a:lnTo>
                    <a:pt x="77" y="44"/>
                  </a:lnTo>
                  <a:lnTo>
                    <a:pt x="62" y="47"/>
                  </a:lnTo>
                  <a:lnTo>
                    <a:pt x="46" y="49"/>
                  </a:lnTo>
                  <a:lnTo>
                    <a:pt x="31" y="50"/>
                  </a:lnTo>
                  <a:lnTo>
                    <a:pt x="17" y="50"/>
                  </a:lnTo>
                  <a:lnTo>
                    <a:pt x="7" y="49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6" y="34"/>
                  </a:lnTo>
                  <a:lnTo>
                    <a:pt x="17" y="27"/>
                  </a:lnTo>
                  <a:lnTo>
                    <a:pt x="33" y="22"/>
                  </a:lnTo>
                  <a:lnTo>
                    <a:pt x="51" y="16"/>
                  </a:lnTo>
                  <a:lnTo>
                    <a:pt x="70" y="11"/>
                  </a:lnTo>
                  <a:lnTo>
                    <a:pt x="90" y="8"/>
                  </a:lnTo>
                  <a:lnTo>
                    <a:pt x="109" y="4"/>
                  </a:lnTo>
                  <a:lnTo>
                    <a:pt x="127" y="2"/>
                  </a:lnTo>
                  <a:lnTo>
                    <a:pt x="143" y="1"/>
                  </a:lnTo>
                  <a:lnTo>
                    <a:pt x="159" y="0"/>
                  </a:lnTo>
                  <a:lnTo>
                    <a:pt x="178" y="0"/>
                  </a:lnTo>
                  <a:lnTo>
                    <a:pt x="198" y="0"/>
                  </a:lnTo>
                  <a:lnTo>
                    <a:pt x="215" y="1"/>
                  </a:lnTo>
                  <a:lnTo>
                    <a:pt x="229" y="2"/>
                  </a:lnTo>
                  <a:lnTo>
                    <a:pt x="236" y="6"/>
                  </a:lnTo>
                  <a:lnTo>
                    <a:pt x="234" y="9"/>
                  </a:lnTo>
                  <a:lnTo>
                    <a:pt x="220" y="1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37" name="Freeform 141"/>
            <p:cNvSpPr>
              <a:spLocks/>
            </p:cNvSpPr>
            <p:nvPr/>
          </p:nvSpPr>
          <p:spPr bwMode="auto">
            <a:xfrm>
              <a:off x="762" y="2552"/>
              <a:ext cx="106" cy="56"/>
            </a:xfrm>
            <a:custGeom>
              <a:avLst/>
              <a:gdLst/>
              <a:ahLst/>
              <a:cxnLst>
                <a:cxn ang="0">
                  <a:pos x="212" y="0"/>
                </a:cxn>
                <a:cxn ang="0">
                  <a:pos x="196" y="1"/>
                </a:cxn>
                <a:cxn ang="0">
                  <a:pos x="181" y="3"/>
                </a:cxn>
                <a:cxn ang="0">
                  <a:pos x="167" y="7"/>
                </a:cxn>
                <a:cxn ang="0">
                  <a:pos x="153" y="11"/>
                </a:cxn>
                <a:cxn ang="0">
                  <a:pos x="139" y="16"/>
                </a:cxn>
                <a:cxn ang="0">
                  <a:pos x="125" y="23"/>
                </a:cxn>
                <a:cxn ang="0">
                  <a:pos x="111" y="30"/>
                </a:cxn>
                <a:cxn ang="0">
                  <a:pos x="98" y="37"/>
                </a:cxn>
                <a:cxn ang="0">
                  <a:pos x="91" y="40"/>
                </a:cxn>
                <a:cxn ang="0">
                  <a:pos x="83" y="42"/>
                </a:cxn>
                <a:cxn ang="0">
                  <a:pos x="75" y="45"/>
                </a:cxn>
                <a:cxn ang="0">
                  <a:pos x="65" y="48"/>
                </a:cxn>
                <a:cxn ang="0">
                  <a:pos x="57" y="51"/>
                </a:cxn>
                <a:cxn ang="0">
                  <a:pos x="49" y="55"/>
                </a:cxn>
                <a:cxn ang="0">
                  <a:pos x="42" y="58"/>
                </a:cxn>
                <a:cxn ang="0">
                  <a:pos x="37" y="63"/>
                </a:cxn>
                <a:cxn ang="0">
                  <a:pos x="32" y="69"/>
                </a:cxn>
                <a:cxn ang="0">
                  <a:pos x="26" y="73"/>
                </a:cxn>
                <a:cxn ang="0">
                  <a:pos x="22" y="79"/>
                </a:cxn>
                <a:cxn ang="0">
                  <a:pos x="17" y="85"/>
                </a:cxn>
                <a:cxn ang="0">
                  <a:pos x="14" y="91"/>
                </a:cxn>
                <a:cxn ang="0">
                  <a:pos x="9" y="96"/>
                </a:cxn>
                <a:cxn ang="0">
                  <a:pos x="4" y="102"/>
                </a:cxn>
                <a:cxn ang="0">
                  <a:pos x="1" y="108"/>
                </a:cxn>
                <a:cxn ang="0">
                  <a:pos x="0" y="110"/>
                </a:cxn>
                <a:cxn ang="0">
                  <a:pos x="1" y="111"/>
                </a:cxn>
                <a:cxn ang="0">
                  <a:pos x="2" y="111"/>
                </a:cxn>
                <a:cxn ang="0">
                  <a:pos x="4" y="110"/>
                </a:cxn>
                <a:cxn ang="0">
                  <a:pos x="10" y="105"/>
                </a:cxn>
                <a:cxn ang="0">
                  <a:pos x="16" y="99"/>
                </a:cxn>
                <a:cxn ang="0">
                  <a:pos x="22" y="93"/>
                </a:cxn>
                <a:cxn ang="0">
                  <a:pos x="26" y="86"/>
                </a:cxn>
                <a:cxn ang="0">
                  <a:pos x="32" y="79"/>
                </a:cxn>
                <a:cxn ang="0">
                  <a:pos x="39" y="73"/>
                </a:cxn>
                <a:cxn ang="0">
                  <a:pos x="46" y="68"/>
                </a:cxn>
                <a:cxn ang="0">
                  <a:pos x="54" y="64"/>
                </a:cxn>
                <a:cxn ang="0">
                  <a:pos x="62" y="60"/>
                </a:cxn>
                <a:cxn ang="0">
                  <a:pos x="70" y="56"/>
                </a:cxn>
                <a:cxn ang="0">
                  <a:pos x="78" y="53"/>
                </a:cxn>
                <a:cxn ang="0">
                  <a:pos x="86" y="49"/>
                </a:cxn>
                <a:cxn ang="0">
                  <a:pos x="101" y="41"/>
                </a:cxn>
                <a:cxn ang="0">
                  <a:pos x="115" y="33"/>
                </a:cxn>
                <a:cxn ang="0">
                  <a:pos x="131" y="24"/>
                </a:cxn>
                <a:cxn ang="0">
                  <a:pos x="146" y="17"/>
                </a:cxn>
                <a:cxn ang="0">
                  <a:pos x="162" y="10"/>
                </a:cxn>
                <a:cxn ang="0">
                  <a:pos x="178" y="4"/>
                </a:cxn>
                <a:cxn ang="0">
                  <a:pos x="194" y="1"/>
                </a:cxn>
                <a:cxn ang="0">
                  <a:pos x="211" y="0"/>
                </a:cxn>
                <a:cxn ang="0">
                  <a:pos x="212" y="0"/>
                </a:cxn>
                <a:cxn ang="0">
                  <a:pos x="212" y="0"/>
                </a:cxn>
                <a:cxn ang="0">
                  <a:pos x="212" y="0"/>
                </a:cxn>
                <a:cxn ang="0">
                  <a:pos x="212" y="0"/>
                </a:cxn>
                <a:cxn ang="0">
                  <a:pos x="212" y="0"/>
                </a:cxn>
              </a:cxnLst>
              <a:rect l="0" t="0" r="r" b="b"/>
              <a:pathLst>
                <a:path w="212" h="111">
                  <a:moveTo>
                    <a:pt x="212" y="0"/>
                  </a:moveTo>
                  <a:lnTo>
                    <a:pt x="196" y="1"/>
                  </a:lnTo>
                  <a:lnTo>
                    <a:pt x="181" y="3"/>
                  </a:lnTo>
                  <a:lnTo>
                    <a:pt x="167" y="7"/>
                  </a:lnTo>
                  <a:lnTo>
                    <a:pt x="153" y="11"/>
                  </a:lnTo>
                  <a:lnTo>
                    <a:pt x="139" y="16"/>
                  </a:lnTo>
                  <a:lnTo>
                    <a:pt x="125" y="23"/>
                  </a:lnTo>
                  <a:lnTo>
                    <a:pt x="111" y="30"/>
                  </a:lnTo>
                  <a:lnTo>
                    <a:pt x="98" y="37"/>
                  </a:lnTo>
                  <a:lnTo>
                    <a:pt x="91" y="40"/>
                  </a:lnTo>
                  <a:lnTo>
                    <a:pt x="83" y="42"/>
                  </a:lnTo>
                  <a:lnTo>
                    <a:pt x="75" y="45"/>
                  </a:lnTo>
                  <a:lnTo>
                    <a:pt x="65" y="48"/>
                  </a:lnTo>
                  <a:lnTo>
                    <a:pt x="57" y="51"/>
                  </a:lnTo>
                  <a:lnTo>
                    <a:pt x="49" y="55"/>
                  </a:lnTo>
                  <a:lnTo>
                    <a:pt x="42" y="58"/>
                  </a:lnTo>
                  <a:lnTo>
                    <a:pt x="37" y="63"/>
                  </a:lnTo>
                  <a:lnTo>
                    <a:pt x="32" y="69"/>
                  </a:lnTo>
                  <a:lnTo>
                    <a:pt x="26" y="73"/>
                  </a:lnTo>
                  <a:lnTo>
                    <a:pt x="22" y="79"/>
                  </a:lnTo>
                  <a:lnTo>
                    <a:pt x="17" y="85"/>
                  </a:lnTo>
                  <a:lnTo>
                    <a:pt x="14" y="91"/>
                  </a:lnTo>
                  <a:lnTo>
                    <a:pt x="9" y="96"/>
                  </a:lnTo>
                  <a:lnTo>
                    <a:pt x="4" y="102"/>
                  </a:lnTo>
                  <a:lnTo>
                    <a:pt x="1" y="108"/>
                  </a:lnTo>
                  <a:lnTo>
                    <a:pt x="0" y="110"/>
                  </a:lnTo>
                  <a:lnTo>
                    <a:pt x="1" y="111"/>
                  </a:lnTo>
                  <a:lnTo>
                    <a:pt x="2" y="111"/>
                  </a:lnTo>
                  <a:lnTo>
                    <a:pt x="4" y="110"/>
                  </a:lnTo>
                  <a:lnTo>
                    <a:pt x="10" y="105"/>
                  </a:lnTo>
                  <a:lnTo>
                    <a:pt x="16" y="99"/>
                  </a:lnTo>
                  <a:lnTo>
                    <a:pt x="22" y="93"/>
                  </a:lnTo>
                  <a:lnTo>
                    <a:pt x="26" y="86"/>
                  </a:lnTo>
                  <a:lnTo>
                    <a:pt x="32" y="79"/>
                  </a:lnTo>
                  <a:lnTo>
                    <a:pt x="39" y="73"/>
                  </a:lnTo>
                  <a:lnTo>
                    <a:pt x="46" y="68"/>
                  </a:lnTo>
                  <a:lnTo>
                    <a:pt x="54" y="64"/>
                  </a:lnTo>
                  <a:lnTo>
                    <a:pt x="62" y="60"/>
                  </a:lnTo>
                  <a:lnTo>
                    <a:pt x="70" y="56"/>
                  </a:lnTo>
                  <a:lnTo>
                    <a:pt x="78" y="53"/>
                  </a:lnTo>
                  <a:lnTo>
                    <a:pt x="86" y="49"/>
                  </a:lnTo>
                  <a:lnTo>
                    <a:pt x="101" y="41"/>
                  </a:lnTo>
                  <a:lnTo>
                    <a:pt x="115" y="33"/>
                  </a:lnTo>
                  <a:lnTo>
                    <a:pt x="131" y="24"/>
                  </a:lnTo>
                  <a:lnTo>
                    <a:pt x="146" y="17"/>
                  </a:lnTo>
                  <a:lnTo>
                    <a:pt x="162" y="10"/>
                  </a:lnTo>
                  <a:lnTo>
                    <a:pt x="178" y="4"/>
                  </a:lnTo>
                  <a:lnTo>
                    <a:pt x="194" y="1"/>
                  </a:lnTo>
                  <a:lnTo>
                    <a:pt x="211" y="0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38" name="Freeform 142"/>
            <p:cNvSpPr>
              <a:spLocks/>
            </p:cNvSpPr>
            <p:nvPr/>
          </p:nvSpPr>
          <p:spPr bwMode="auto">
            <a:xfrm>
              <a:off x="750" y="2593"/>
              <a:ext cx="22" cy="2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5"/>
                </a:cxn>
                <a:cxn ang="0">
                  <a:pos x="4" y="9"/>
                </a:cxn>
                <a:cxn ang="0">
                  <a:pos x="5" y="13"/>
                </a:cxn>
                <a:cxn ang="0">
                  <a:pos x="6" y="17"/>
                </a:cxn>
                <a:cxn ang="0">
                  <a:pos x="7" y="20"/>
                </a:cxn>
                <a:cxn ang="0">
                  <a:pos x="9" y="22"/>
                </a:cxn>
                <a:cxn ang="0">
                  <a:pos x="11" y="26"/>
                </a:cxn>
                <a:cxn ang="0">
                  <a:pos x="12" y="28"/>
                </a:cxn>
                <a:cxn ang="0">
                  <a:pos x="17" y="34"/>
                </a:cxn>
                <a:cxn ang="0">
                  <a:pos x="22" y="38"/>
                </a:cxn>
                <a:cxn ang="0">
                  <a:pos x="29" y="42"/>
                </a:cxn>
                <a:cxn ang="0">
                  <a:pos x="36" y="42"/>
                </a:cxn>
                <a:cxn ang="0">
                  <a:pos x="39" y="41"/>
                </a:cxn>
                <a:cxn ang="0">
                  <a:pos x="41" y="38"/>
                </a:cxn>
                <a:cxn ang="0">
                  <a:pos x="43" y="36"/>
                </a:cxn>
                <a:cxn ang="0">
                  <a:pos x="42" y="33"/>
                </a:cxn>
                <a:cxn ang="0">
                  <a:pos x="39" y="32"/>
                </a:cxn>
                <a:cxn ang="0">
                  <a:pos x="36" y="32"/>
                </a:cxn>
                <a:cxn ang="0">
                  <a:pos x="33" y="30"/>
                </a:cxn>
                <a:cxn ang="0">
                  <a:pos x="29" y="30"/>
                </a:cxn>
                <a:cxn ang="0">
                  <a:pos x="26" y="29"/>
                </a:cxn>
                <a:cxn ang="0">
                  <a:pos x="22" y="28"/>
                </a:cxn>
                <a:cxn ang="0">
                  <a:pos x="19" y="27"/>
                </a:cxn>
                <a:cxn ang="0">
                  <a:pos x="15" y="25"/>
                </a:cxn>
                <a:cxn ang="0">
                  <a:pos x="11" y="20"/>
                </a:cxn>
                <a:cxn ang="0">
                  <a:pos x="6" y="14"/>
                </a:cxn>
                <a:cxn ang="0">
                  <a:pos x="3" y="7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3" h="42">
                  <a:moveTo>
                    <a:pt x="0" y="2"/>
                  </a:moveTo>
                  <a:lnTo>
                    <a:pt x="2" y="5"/>
                  </a:lnTo>
                  <a:lnTo>
                    <a:pt x="4" y="9"/>
                  </a:lnTo>
                  <a:lnTo>
                    <a:pt x="5" y="13"/>
                  </a:lnTo>
                  <a:lnTo>
                    <a:pt x="6" y="17"/>
                  </a:lnTo>
                  <a:lnTo>
                    <a:pt x="7" y="20"/>
                  </a:lnTo>
                  <a:lnTo>
                    <a:pt x="9" y="22"/>
                  </a:lnTo>
                  <a:lnTo>
                    <a:pt x="11" y="26"/>
                  </a:lnTo>
                  <a:lnTo>
                    <a:pt x="12" y="28"/>
                  </a:lnTo>
                  <a:lnTo>
                    <a:pt x="17" y="34"/>
                  </a:lnTo>
                  <a:lnTo>
                    <a:pt x="22" y="38"/>
                  </a:lnTo>
                  <a:lnTo>
                    <a:pt x="29" y="42"/>
                  </a:lnTo>
                  <a:lnTo>
                    <a:pt x="36" y="42"/>
                  </a:lnTo>
                  <a:lnTo>
                    <a:pt x="39" y="41"/>
                  </a:lnTo>
                  <a:lnTo>
                    <a:pt x="41" y="38"/>
                  </a:lnTo>
                  <a:lnTo>
                    <a:pt x="43" y="36"/>
                  </a:lnTo>
                  <a:lnTo>
                    <a:pt x="42" y="33"/>
                  </a:lnTo>
                  <a:lnTo>
                    <a:pt x="39" y="32"/>
                  </a:lnTo>
                  <a:lnTo>
                    <a:pt x="36" y="32"/>
                  </a:lnTo>
                  <a:lnTo>
                    <a:pt x="33" y="30"/>
                  </a:lnTo>
                  <a:lnTo>
                    <a:pt x="29" y="30"/>
                  </a:lnTo>
                  <a:lnTo>
                    <a:pt x="26" y="29"/>
                  </a:lnTo>
                  <a:lnTo>
                    <a:pt x="22" y="28"/>
                  </a:lnTo>
                  <a:lnTo>
                    <a:pt x="19" y="27"/>
                  </a:lnTo>
                  <a:lnTo>
                    <a:pt x="15" y="25"/>
                  </a:lnTo>
                  <a:lnTo>
                    <a:pt x="11" y="20"/>
                  </a:lnTo>
                  <a:lnTo>
                    <a:pt x="6" y="14"/>
                  </a:lnTo>
                  <a:lnTo>
                    <a:pt x="3" y="7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39" name="Freeform 143"/>
            <p:cNvSpPr>
              <a:spLocks/>
            </p:cNvSpPr>
            <p:nvPr/>
          </p:nvSpPr>
          <p:spPr bwMode="auto">
            <a:xfrm>
              <a:off x="724" y="2614"/>
              <a:ext cx="44" cy="85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81" y="13"/>
                </a:cxn>
                <a:cxn ang="0">
                  <a:pos x="75" y="24"/>
                </a:cxn>
                <a:cxn ang="0">
                  <a:pos x="66" y="36"/>
                </a:cxn>
                <a:cxn ang="0">
                  <a:pos x="58" y="47"/>
                </a:cxn>
                <a:cxn ang="0">
                  <a:pos x="50" y="59"/>
                </a:cxn>
                <a:cxn ang="0">
                  <a:pos x="42" y="70"/>
                </a:cxn>
                <a:cxn ang="0">
                  <a:pos x="34" y="82"/>
                </a:cxn>
                <a:cxn ang="0">
                  <a:pos x="27" y="93"/>
                </a:cxn>
                <a:cxn ang="0">
                  <a:pos x="18" y="111"/>
                </a:cxn>
                <a:cxn ang="0">
                  <a:pos x="10" y="129"/>
                </a:cxn>
                <a:cxn ang="0">
                  <a:pos x="4" y="148"/>
                </a:cxn>
                <a:cxn ang="0">
                  <a:pos x="0" y="167"/>
                </a:cxn>
                <a:cxn ang="0">
                  <a:pos x="0" y="169"/>
                </a:cxn>
                <a:cxn ang="0">
                  <a:pos x="2" y="169"/>
                </a:cxn>
                <a:cxn ang="0">
                  <a:pos x="5" y="167"/>
                </a:cxn>
                <a:cxn ang="0">
                  <a:pos x="7" y="165"/>
                </a:cxn>
                <a:cxn ang="0">
                  <a:pos x="10" y="151"/>
                </a:cxn>
                <a:cxn ang="0">
                  <a:pos x="15" y="137"/>
                </a:cxn>
                <a:cxn ang="0">
                  <a:pos x="19" y="123"/>
                </a:cxn>
                <a:cxn ang="0">
                  <a:pos x="25" y="111"/>
                </a:cxn>
                <a:cxn ang="0">
                  <a:pos x="31" y="98"/>
                </a:cxn>
                <a:cxn ang="0">
                  <a:pos x="38" y="85"/>
                </a:cxn>
                <a:cxn ang="0">
                  <a:pos x="46" y="73"/>
                </a:cxn>
                <a:cxn ang="0">
                  <a:pos x="54" y="61"/>
                </a:cxn>
                <a:cxn ang="0">
                  <a:pos x="64" y="47"/>
                </a:cxn>
                <a:cxn ang="0">
                  <a:pos x="75" y="32"/>
                </a:cxn>
                <a:cxn ang="0">
                  <a:pos x="83" y="17"/>
                </a:cxn>
                <a:cxn ang="0">
                  <a:pos x="87" y="0"/>
                </a:cxn>
                <a:cxn ang="0">
                  <a:pos x="87" y="0"/>
                </a:cxn>
                <a:cxn ang="0">
                  <a:pos x="87" y="0"/>
                </a:cxn>
                <a:cxn ang="0">
                  <a:pos x="87" y="0"/>
                </a:cxn>
                <a:cxn ang="0">
                  <a:pos x="87" y="0"/>
                </a:cxn>
                <a:cxn ang="0">
                  <a:pos x="87" y="0"/>
                </a:cxn>
              </a:cxnLst>
              <a:rect l="0" t="0" r="r" b="b"/>
              <a:pathLst>
                <a:path w="87" h="169">
                  <a:moveTo>
                    <a:pt x="87" y="0"/>
                  </a:moveTo>
                  <a:lnTo>
                    <a:pt x="81" y="13"/>
                  </a:lnTo>
                  <a:lnTo>
                    <a:pt x="75" y="24"/>
                  </a:lnTo>
                  <a:lnTo>
                    <a:pt x="66" y="36"/>
                  </a:lnTo>
                  <a:lnTo>
                    <a:pt x="58" y="47"/>
                  </a:lnTo>
                  <a:lnTo>
                    <a:pt x="50" y="59"/>
                  </a:lnTo>
                  <a:lnTo>
                    <a:pt x="42" y="70"/>
                  </a:lnTo>
                  <a:lnTo>
                    <a:pt x="34" y="82"/>
                  </a:lnTo>
                  <a:lnTo>
                    <a:pt x="27" y="93"/>
                  </a:lnTo>
                  <a:lnTo>
                    <a:pt x="18" y="111"/>
                  </a:lnTo>
                  <a:lnTo>
                    <a:pt x="10" y="129"/>
                  </a:lnTo>
                  <a:lnTo>
                    <a:pt x="4" y="148"/>
                  </a:lnTo>
                  <a:lnTo>
                    <a:pt x="0" y="167"/>
                  </a:lnTo>
                  <a:lnTo>
                    <a:pt x="0" y="169"/>
                  </a:lnTo>
                  <a:lnTo>
                    <a:pt x="2" y="169"/>
                  </a:lnTo>
                  <a:lnTo>
                    <a:pt x="5" y="167"/>
                  </a:lnTo>
                  <a:lnTo>
                    <a:pt x="7" y="165"/>
                  </a:lnTo>
                  <a:lnTo>
                    <a:pt x="10" y="151"/>
                  </a:lnTo>
                  <a:lnTo>
                    <a:pt x="15" y="137"/>
                  </a:lnTo>
                  <a:lnTo>
                    <a:pt x="19" y="123"/>
                  </a:lnTo>
                  <a:lnTo>
                    <a:pt x="25" y="111"/>
                  </a:lnTo>
                  <a:lnTo>
                    <a:pt x="31" y="98"/>
                  </a:lnTo>
                  <a:lnTo>
                    <a:pt x="38" y="85"/>
                  </a:lnTo>
                  <a:lnTo>
                    <a:pt x="46" y="73"/>
                  </a:lnTo>
                  <a:lnTo>
                    <a:pt x="54" y="61"/>
                  </a:lnTo>
                  <a:lnTo>
                    <a:pt x="64" y="47"/>
                  </a:lnTo>
                  <a:lnTo>
                    <a:pt x="75" y="32"/>
                  </a:lnTo>
                  <a:lnTo>
                    <a:pt x="83" y="17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40" name="Freeform 144"/>
            <p:cNvSpPr>
              <a:spLocks/>
            </p:cNvSpPr>
            <p:nvPr/>
          </p:nvSpPr>
          <p:spPr bwMode="auto">
            <a:xfrm>
              <a:off x="727" y="2700"/>
              <a:ext cx="219" cy="52"/>
            </a:xfrm>
            <a:custGeom>
              <a:avLst/>
              <a:gdLst/>
              <a:ahLst/>
              <a:cxnLst>
                <a:cxn ang="0">
                  <a:pos x="6" y="15"/>
                </a:cxn>
                <a:cxn ang="0">
                  <a:pos x="22" y="40"/>
                </a:cxn>
                <a:cxn ang="0">
                  <a:pos x="43" y="63"/>
                </a:cxn>
                <a:cxn ang="0">
                  <a:pos x="66" y="84"/>
                </a:cxn>
                <a:cxn ang="0">
                  <a:pos x="91" y="100"/>
                </a:cxn>
                <a:cxn ang="0">
                  <a:pos x="124" y="105"/>
                </a:cxn>
                <a:cxn ang="0">
                  <a:pos x="158" y="100"/>
                </a:cxn>
                <a:cxn ang="0">
                  <a:pos x="192" y="97"/>
                </a:cxn>
                <a:cxn ang="0">
                  <a:pos x="217" y="98"/>
                </a:cxn>
                <a:cxn ang="0">
                  <a:pos x="236" y="93"/>
                </a:cxn>
                <a:cxn ang="0">
                  <a:pos x="255" y="87"/>
                </a:cxn>
                <a:cxn ang="0">
                  <a:pos x="275" y="85"/>
                </a:cxn>
                <a:cxn ang="0">
                  <a:pos x="292" y="89"/>
                </a:cxn>
                <a:cxn ang="0">
                  <a:pos x="308" y="92"/>
                </a:cxn>
                <a:cxn ang="0">
                  <a:pos x="323" y="93"/>
                </a:cxn>
                <a:cxn ang="0">
                  <a:pos x="339" y="94"/>
                </a:cxn>
                <a:cxn ang="0">
                  <a:pos x="362" y="95"/>
                </a:cxn>
                <a:cxn ang="0">
                  <a:pos x="386" y="89"/>
                </a:cxn>
                <a:cxn ang="0">
                  <a:pos x="408" y="76"/>
                </a:cxn>
                <a:cxn ang="0">
                  <a:pos x="429" y="59"/>
                </a:cxn>
                <a:cxn ang="0">
                  <a:pos x="439" y="49"/>
                </a:cxn>
                <a:cxn ang="0">
                  <a:pos x="439" y="48"/>
                </a:cxn>
                <a:cxn ang="0">
                  <a:pos x="424" y="60"/>
                </a:cxn>
                <a:cxn ang="0">
                  <a:pos x="392" y="79"/>
                </a:cxn>
                <a:cxn ang="0">
                  <a:pos x="357" y="90"/>
                </a:cxn>
                <a:cxn ang="0">
                  <a:pos x="321" y="89"/>
                </a:cxn>
                <a:cxn ang="0">
                  <a:pos x="290" y="79"/>
                </a:cxn>
                <a:cxn ang="0">
                  <a:pos x="269" y="75"/>
                </a:cxn>
                <a:cxn ang="0">
                  <a:pos x="249" y="74"/>
                </a:cxn>
                <a:cxn ang="0">
                  <a:pos x="227" y="75"/>
                </a:cxn>
                <a:cxn ang="0">
                  <a:pos x="200" y="77"/>
                </a:cxn>
                <a:cxn ang="0">
                  <a:pos x="166" y="85"/>
                </a:cxn>
                <a:cxn ang="0">
                  <a:pos x="133" y="92"/>
                </a:cxn>
                <a:cxn ang="0">
                  <a:pos x="99" y="90"/>
                </a:cxn>
                <a:cxn ang="0">
                  <a:pos x="76" y="79"/>
                </a:cxn>
                <a:cxn ang="0">
                  <a:pos x="65" y="69"/>
                </a:cxn>
                <a:cxn ang="0">
                  <a:pos x="52" y="57"/>
                </a:cxn>
                <a:cxn ang="0">
                  <a:pos x="42" y="45"/>
                </a:cxn>
                <a:cxn ang="0">
                  <a:pos x="31" y="33"/>
                </a:cxn>
                <a:cxn ang="0">
                  <a:pos x="22" y="24"/>
                </a:cxn>
                <a:cxn ang="0">
                  <a:pos x="13" y="16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439" h="105">
                  <a:moveTo>
                    <a:pt x="0" y="1"/>
                  </a:moveTo>
                  <a:lnTo>
                    <a:pt x="6" y="15"/>
                  </a:lnTo>
                  <a:lnTo>
                    <a:pt x="13" y="27"/>
                  </a:lnTo>
                  <a:lnTo>
                    <a:pt x="22" y="40"/>
                  </a:lnTo>
                  <a:lnTo>
                    <a:pt x="33" y="52"/>
                  </a:lnTo>
                  <a:lnTo>
                    <a:pt x="43" y="63"/>
                  </a:lnTo>
                  <a:lnTo>
                    <a:pt x="54" y="74"/>
                  </a:lnTo>
                  <a:lnTo>
                    <a:pt x="66" y="84"/>
                  </a:lnTo>
                  <a:lnTo>
                    <a:pt x="77" y="93"/>
                  </a:lnTo>
                  <a:lnTo>
                    <a:pt x="91" y="100"/>
                  </a:lnTo>
                  <a:lnTo>
                    <a:pt x="107" y="103"/>
                  </a:lnTo>
                  <a:lnTo>
                    <a:pt x="124" y="105"/>
                  </a:lnTo>
                  <a:lnTo>
                    <a:pt x="141" y="102"/>
                  </a:lnTo>
                  <a:lnTo>
                    <a:pt x="158" y="100"/>
                  </a:lnTo>
                  <a:lnTo>
                    <a:pt x="175" y="98"/>
                  </a:lnTo>
                  <a:lnTo>
                    <a:pt x="192" y="97"/>
                  </a:lnTo>
                  <a:lnTo>
                    <a:pt x="208" y="98"/>
                  </a:lnTo>
                  <a:lnTo>
                    <a:pt x="217" y="98"/>
                  </a:lnTo>
                  <a:lnTo>
                    <a:pt x="227" y="97"/>
                  </a:lnTo>
                  <a:lnTo>
                    <a:pt x="236" y="93"/>
                  </a:lnTo>
                  <a:lnTo>
                    <a:pt x="246" y="90"/>
                  </a:lnTo>
                  <a:lnTo>
                    <a:pt x="255" y="87"/>
                  </a:lnTo>
                  <a:lnTo>
                    <a:pt x="265" y="85"/>
                  </a:lnTo>
                  <a:lnTo>
                    <a:pt x="275" y="85"/>
                  </a:lnTo>
                  <a:lnTo>
                    <a:pt x="284" y="86"/>
                  </a:lnTo>
                  <a:lnTo>
                    <a:pt x="292" y="89"/>
                  </a:lnTo>
                  <a:lnTo>
                    <a:pt x="300" y="90"/>
                  </a:lnTo>
                  <a:lnTo>
                    <a:pt x="308" y="92"/>
                  </a:lnTo>
                  <a:lnTo>
                    <a:pt x="316" y="92"/>
                  </a:lnTo>
                  <a:lnTo>
                    <a:pt x="323" y="93"/>
                  </a:lnTo>
                  <a:lnTo>
                    <a:pt x="331" y="94"/>
                  </a:lnTo>
                  <a:lnTo>
                    <a:pt x="339" y="94"/>
                  </a:lnTo>
                  <a:lnTo>
                    <a:pt x="347" y="95"/>
                  </a:lnTo>
                  <a:lnTo>
                    <a:pt x="362" y="95"/>
                  </a:lnTo>
                  <a:lnTo>
                    <a:pt x="375" y="93"/>
                  </a:lnTo>
                  <a:lnTo>
                    <a:pt x="386" y="89"/>
                  </a:lnTo>
                  <a:lnTo>
                    <a:pt x="398" y="83"/>
                  </a:lnTo>
                  <a:lnTo>
                    <a:pt x="408" y="76"/>
                  </a:lnTo>
                  <a:lnTo>
                    <a:pt x="419" y="68"/>
                  </a:lnTo>
                  <a:lnTo>
                    <a:pt x="429" y="59"/>
                  </a:lnTo>
                  <a:lnTo>
                    <a:pt x="439" y="49"/>
                  </a:lnTo>
                  <a:lnTo>
                    <a:pt x="439" y="49"/>
                  </a:lnTo>
                  <a:lnTo>
                    <a:pt x="439" y="48"/>
                  </a:lnTo>
                  <a:lnTo>
                    <a:pt x="439" y="48"/>
                  </a:lnTo>
                  <a:lnTo>
                    <a:pt x="438" y="48"/>
                  </a:lnTo>
                  <a:lnTo>
                    <a:pt x="424" y="60"/>
                  </a:lnTo>
                  <a:lnTo>
                    <a:pt x="408" y="70"/>
                  </a:lnTo>
                  <a:lnTo>
                    <a:pt x="392" y="79"/>
                  </a:lnTo>
                  <a:lnTo>
                    <a:pt x="375" y="86"/>
                  </a:lnTo>
                  <a:lnTo>
                    <a:pt x="357" y="90"/>
                  </a:lnTo>
                  <a:lnTo>
                    <a:pt x="339" y="91"/>
                  </a:lnTo>
                  <a:lnTo>
                    <a:pt x="321" y="89"/>
                  </a:lnTo>
                  <a:lnTo>
                    <a:pt x="301" y="83"/>
                  </a:lnTo>
                  <a:lnTo>
                    <a:pt x="290" y="79"/>
                  </a:lnTo>
                  <a:lnTo>
                    <a:pt x="279" y="76"/>
                  </a:lnTo>
                  <a:lnTo>
                    <a:pt x="269" y="75"/>
                  </a:lnTo>
                  <a:lnTo>
                    <a:pt x="258" y="74"/>
                  </a:lnTo>
                  <a:lnTo>
                    <a:pt x="249" y="74"/>
                  </a:lnTo>
                  <a:lnTo>
                    <a:pt x="239" y="75"/>
                  </a:lnTo>
                  <a:lnTo>
                    <a:pt x="227" y="75"/>
                  </a:lnTo>
                  <a:lnTo>
                    <a:pt x="216" y="75"/>
                  </a:lnTo>
                  <a:lnTo>
                    <a:pt x="200" y="77"/>
                  </a:lnTo>
                  <a:lnTo>
                    <a:pt x="182" y="80"/>
                  </a:lnTo>
                  <a:lnTo>
                    <a:pt x="166" y="85"/>
                  </a:lnTo>
                  <a:lnTo>
                    <a:pt x="149" y="89"/>
                  </a:lnTo>
                  <a:lnTo>
                    <a:pt x="133" y="92"/>
                  </a:lnTo>
                  <a:lnTo>
                    <a:pt x="115" y="92"/>
                  </a:lnTo>
                  <a:lnTo>
                    <a:pt x="99" y="90"/>
                  </a:lnTo>
                  <a:lnTo>
                    <a:pt x="83" y="83"/>
                  </a:lnTo>
                  <a:lnTo>
                    <a:pt x="76" y="79"/>
                  </a:lnTo>
                  <a:lnTo>
                    <a:pt x="71" y="75"/>
                  </a:lnTo>
                  <a:lnTo>
                    <a:pt x="65" y="69"/>
                  </a:lnTo>
                  <a:lnTo>
                    <a:pt x="58" y="63"/>
                  </a:lnTo>
                  <a:lnTo>
                    <a:pt x="52" y="57"/>
                  </a:lnTo>
                  <a:lnTo>
                    <a:pt x="46" y="50"/>
                  </a:lnTo>
                  <a:lnTo>
                    <a:pt x="42" y="45"/>
                  </a:lnTo>
                  <a:lnTo>
                    <a:pt x="36" y="39"/>
                  </a:lnTo>
                  <a:lnTo>
                    <a:pt x="31" y="33"/>
                  </a:lnTo>
                  <a:lnTo>
                    <a:pt x="27" y="29"/>
                  </a:lnTo>
                  <a:lnTo>
                    <a:pt x="22" y="24"/>
                  </a:lnTo>
                  <a:lnTo>
                    <a:pt x="18" y="21"/>
                  </a:lnTo>
                  <a:lnTo>
                    <a:pt x="13" y="16"/>
                  </a:lnTo>
                  <a:lnTo>
                    <a:pt x="8" y="11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41" name="Freeform 145"/>
            <p:cNvSpPr>
              <a:spLocks/>
            </p:cNvSpPr>
            <p:nvPr/>
          </p:nvSpPr>
          <p:spPr bwMode="auto">
            <a:xfrm>
              <a:off x="831" y="2611"/>
              <a:ext cx="48" cy="28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2" y="49"/>
                </a:cxn>
                <a:cxn ang="0">
                  <a:pos x="6" y="39"/>
                </a:cxn>
                <a:cxn ang="0">
                  <a:pos x="9" y="30"/>
                </a:cxn>
                <a:cxn ang="0">
                  <a:pos x="15" y="23"/>
                </a:cxn>
                <a:cxn ang="0">
                  <a:pos x="22" y="17"/>
                </a:cxn>
                <a:cxn ang="0">
                  <a:pos x="29" y="12"/>
                </a:cxn>
                <a:cxn ang="0">
                  <a:pos x="38" y="9"/>
                </a:cxn>
                <a:cxn ang="0">
                  <a:pos x="48" y="7"/>
                </a:cxn>
                <a:cxn ang="0">
                  <a:pos x="54" y="7"/>
                </a:cxn>
                <a:cxn ang="0">
                  <a:pos x="60" y="7"/>
                </a:cxn>
                <a:cxn ang="0">
                  <a:pos x="66" y="8"/>
                </a:cxn>
                <a:cxn ang="0">
                  <a:pos x="71" y="9"/>
                </a:cxn>
                <a:cxn ang="0">
                  <a:pos x="77" y="12"/>
                </a:cxn>
                <a:cxn ang="0">
                  <a:pos x="83" y="14"/>
                </a:cxn>
                <a:cxn ang="0">
                  <a:pos x="88" y="16"/>
                </a:cxn>
                <a:cxn ang="0">
                  <a:pos x="92" y="20"/>
                </a:cxn>
                <a:cxn ang="0">
                  <a:pos x="93" y="21"/>
                </a:cxn>
                <a:cxn ang="0">
                  <a:pos x="94" y="20"/>
                </a:cxn>
                <a:cxn ang="0">
                  <a:pos x="94" y="17"/>
                </a:cxn>
                <a:cxn ang="0">
                  <a:pos x="94" y="16"/>
                </a:cxn>
                <a:cxn ang="0">
                  <a:pos x="89" y="9"/>
                </a:cxn>
                <a:cxn ang="0">
                  <a:pos x="81" y="5"/>
                </a:cxn>
                <a:cxn ang="0">
                  <a:pos x="74" y="2"/>
                </a:cxn>
                <a:cxn ang="0">
                  <a:pos x="65" y="0"/>
                </a:cxn>
                <a:cxn ang="0">
                  <a:pos x="56" y="0"/>
                </a:cxn>
                <a:cxn ang="0">
                  <a:pos x="47" y="1"/>
                </a:cxn>
                <a:cxn ang="0">
                  <a:pos x="38" y="4"/>
                </a:cxn>
                <a:cxn ang="0">
                  <a:pos x="30" y="6"/>
                </a:cxn>
                <a:cxn ang="0">
                  <a:pos x="17" y="14"/>
                </a:cxn>
                <a:cxn ang="0">
                  <a:pos x="9" y="28"/>
                </a:cxn>
                <a:cxn ang="0">
                  <a:pos x="3" y="43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0" y="58"/>
                </a:cxn>
                <a:cxn ang="0">
                  <a:pos x="0" y="58"/>
                </a:cxn>
              </a:cxnLst>
              <a:rect l="0" t="0" r="r" b="b"/>
              <a:pathLst>
                <a:path w="94" h="58">
                  <a:moveTo>
                    <a:pt x="0" y="58"/>
                  </a:moveTo>
                  <a:lnTo>
                    <a:pt x="2" y="49"/>
                  </a:lnTo>
                  <a:lnTo>
                    <a:pt x="6" y="39"/>
                  </a:lnTo>
                  <a:lnTo>
                    <a:pt x="9" y="30"/>
                  </a:lnTo>
                  <a:lnTo>
                    <a:pt x="15" y="23"/>
                  </a:lnTo>
                  <a:lnTo>
                    <a:pt x="22" y="17"/>
                  </a:lnTo>
                  <a:lnTo>
                    <a:pt x="29" y="12"/>
                  </a:lnTo>
                  <a:lnTo>
                    <a:pt x="38" y="9"/>
                  </a:lnTo>
                  <a:lnTo>
                    <a:pt x="48" y="7"/>
                  </a:lnTo>
                  <a:lnTo>
                    <a:pt x="54" y="7"/>
                  </a:lnTo>
                  <a:lnTo>
                    <a:pt x="60" y="7"/>
                  </a:lnTo>
                  <a:lnTo>
                    <a:pt x="66" y="8"/>
                  </a:lnTo>
                  <a:lnTo>
                    <a:pt x="71" y="9"/>
                  </a:lnTo>
                  <a:lnTo>
                    <a:pt x="77" y="12"/>
                  </a:lnTo>
                  <a:lnTo>
                    <a:pt x="83" y="14"/>
                  </a:lnTo>
                  <a:lnTo>
                    <a:pt x="88" y="16"/>
                  </a:lnTo>
                  <a:lnTo>
                    <a:pt x="92" y="20"/>
                  </a:lnTo>
                  <a:lnTo>
                    <a:pt x="93" y="21"/>
                  </a:lnTo>
                  <a:lnTo>
                    <a:pt x="94" y="20"/>
                  </a:lnTo>
                  <a:lnTo>
                    <a:pt x="94" y="17"/>
                  </a:lnTo>
                  <a:lnTo>
                    <a:pt x="94" y="16"/>
                  </a:lnTo>
                  <a:lnTo>
                    <a:pt x="89" y="9"/>
                  </a:lnTo>
                  <a:lnTo>
                    <a:pt x="81" y="5"/>
                  </a:lnTo>
                  <a:lnTo>
                    <a:pt x="74" y="2"/>
                  </a:lnTo>
                  <a:lnTo>
                    <a:pt x="65" y="0"/>
                  </a:lnTo>
                  <a:lnTo>
                    <a:pt x="56" y="0"/>
                  </a:lnTo>
                  <a:lnTo>
                    <a:pt x="47" y="1"/>
                  </a:lnTo>
                  <a:lnTo>
                    <a:pt x="38" y="4"/>
                  </a:lnTo>
                  <a:lnTo>
                    <a:pt x="30" y="6"/>
                  </a:lnTo>
                  <a:lnTo>
                    <a:pt x="17" y="14"/>
                  </a:lnTo>
                  <a:lnTo>
                    <a:pt x="9" y="28"/>
                  </a:lnTo>
                  <a:lnTo>
                    <a:pt x="3" y="43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42" name="Freeform 146"/>
            <p:cNvSpPr>
              <a:spLocks/>
            </p:cNvSpPr>
            <p:nvPr/>
          </p:nvSpPr>
          <p:spPr bwMode="auto">
            <a:xfrm>
              <a:off x="835" y="2621"/>
              <a:ext cx="46" cy="22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7" y="37"/>
                </a:cxn>
                <a:cxn ang="0">
                  <a:pos x="15" y="39"/>
                </a:cxn>
                <a:cxn ang="0">
                  <a:pos x="22" y="41"/>
                </a:cxn>
                <a:cxn ang="0">
                  <a:pos x="30" y="43"/>
                </a:cxn>
                <a:cxn ang="0">
                  <a:pos x="37" y="44"/>
                </a:cxn>
                <a:cxn ang="0">
                  <a:pos x="45" y="44"/>
                </a:cxn>
                <a:cxn ang="0">
                  <a:pos x="52" y="43"/>
                </a:cxn>
                <a:cxn ang="0">
                  <a:pos x="60" y="41"/>
                </a:cxn>
                <a:cxn ang="0">
                  <a:pos x="73" y="36"/>
                </a:cxn>
                <a:cxn ang="0">
                  <a:pos x="83" y="26"/>
                </a:cxn>
                <a:cxn ang="0">
                  <a:pos x="90" y="15"/>
                </a:cxn>
                <a:cxn ang="0">
                  <a:pos x="92" y="2"/>
                </a:cxn>
                <a:cxn ang="0">
                  <a:pos x="92" y="1"/>
                </a:cxn>
                <a:cxn ang="0">
                  <a:pos x="90" y="0"/>
                </a:cxn>
                <a:cxn ang="0">
                  <a:pos x="89" y="1"/>
                </a:cxn>
                <a:cxn ang="0">
                  <a:pos x="87" y="2"/>
                </a:cxn>
                <a:cxn ang="0">
                  <a:pos x="84" y="9"/>
                </a:cxn>
                <a:cxn ang="0">
                  <a:pos x="81" y="15"/>
                </a:cxn>
                <a:cxn ang="0">
                  <a:pos x="77" y="20"/>
                </a:cxn>
                <a:cxn ang="0">
                  <a:pos x="73" y="24"/>
                </a:cxn>
                <a:cxn ang="0">
                  <a:pos x="68" y="28"/>
                </a:cxn>
                <a:cxn ang="0">
                  <a:pos x="63" y="31"/>
                </a:cxn>
                <a:cxn ang="0">
                  <a:pos x="58" y="33"/>
                </a:cxn>
                <a:cxn ang="0">
                  <a:pos x="51" y="36"/>
                </a:cxn>
                <a:cxn ang="0">
                  <a:pos x="45" y="37"/>
                </a:cxn>
                <a:cxn ang="0">
                  <a:pos x="38" y="38"/>
                </a:cxn>
                <a:cxn ang="0">
                  <a:pos x="31" y="38"/>
                </a:cxn>
                <a:cxn ang="0">
                  <a:pos x="25" y="38"/>
                </a:cxn>
                <a:cxn ang="0">
                  <a:pos x="18" y="38"/>
                </a:cxn>
                <a:cxn ang="0">
                  <a:pos x="11" y="37"/>
                </a:cxn>
                <a:cxn ang="0">
                  <a:pos x="6" y="36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0" y="33"/>
                </a:cxn>
              </a:cxnLst>
              <a:rect l="0" t="0" r="r" b="b"/>
              <a:pathLst>
                <a:path w="92" h="44">
                  <a:moveTo>
                    <a:pt x="0" y="33"/>
                  </a:moveTo>
                  <a:lnTo>
                    <a:pt x="7" y="37"/>
                  </a:lnTo>
                  <a:lnTo>
                    <a:pt x="15" y="39"/>
                  </a:lnTo>
                  <a:lnTo>
                    <a:pt x="22" y="41"/>
                  </a:lnTo>
                  <a:lnTo>
                    <a:pt x="30" y="43"/>
                  </a:lnTo>
                  <a:lnTo>
                    <a:pt x="37" y="44"/>
                  </a:lnTo>
                  <a:lnTo>
                    <a:pt x="45" y="44"/>
                  </a:lnTo>
                  <a:lnTo>
                    <a:pt x="52" y="43"/>
                  </a:lnTo>
                  <a:lnTo>
                    <a:pt x="60" y="41"/>
                  </a:lnTo>
                  <a:lnTo>
                    <a:pt x="73" y="36"/>
                  </a:lnTo>
                  <a:lnTo>
                    <a:pt x="83" y="26"/>
                  </a:lnTo>
                  <a:lnTo>
                    <a:pt x="90" y="15"/>
                  </a:lnTo>
                  <a:lnTo>
                    <a:pt x="92" y="2"/>
                  </a:lnTo>
                  <a:lnTo>
                    <a:pt x="92" y="1"/>
                  </a:lnTo>
                  <a:lnTo>
                    <a:pt x="90" y="0"/>
                  </a:lnTo>
                  <a:lnTo>
                    <a:pt x="89" y="1"/>
                  </a:lnTo>
                  <a:lnTo>
                    <a:pt x="87" y="2"/>
                  </a:lnTo>
                  <a:lnTo>
                    <a:pt x="84" y="9"/>
                  </a:lnTo>
                  <a:lnTo>
                    <a:pt x="81" y="15"/>
                  </a:lnTo>
                  <a:lnTo>
                    <a:pt x="77" y="20"/>
                  </a:lnTo>
                  <a:lnTo>
                    <a:pt x="73" y="24"/>
                  </a:lnTo>
                  <a:lnTo>
                    <a:pt x="68" y="28"/>
                  </a:lnTo>
                  <a:lnTo>
                    <a:pt x="63" y="31"/>
                  </a:lnTo>
                  <a:lnTo>
                    <a:pt x="58" y="33"/>
                  </a:lnTo>
                  <a:lnTo>
                    <a:pt x="51" y="36"/>
                  </a:lnTo>
                  <a:lnTo>
                    <a:pt x="45" y="37"/>
                  </a:lnTo>
                  <a:lnTo>
                    <a:pt x="38" y="38"/>
                  </a:lnTo>
                  <a:lnTo>
                    <a:pt x="31" y="38"/>
                  </a:lnTo>
                  <a:lnTo>
                    <a:pt x="25" y="38"/>
                  </a:lnTo>
                  <a:lnTo>
                    <a:pt x="18" y="38"/>
                  </a:lnTo>
                  <a:lnTo>
                    <a:pt x="11" y="37"/>
                  </a:lnTo>
                  <a:lnTo>
                    <a:pt x="6" y="36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43" name="Freeform 147"/>
            <p:cNvSpPr>
              <a:spLocks/>
            </p:cNvSpPr>
            <p:nvPr/>
          </p:nvSpPr>
          <p:spPr bwMode="auto">
            <a:xfrm>
              <a:off x="876" y="2615"/>
              <a:ext cx="19" cy="7"/>
            </a:xfrm>
            <a:custGeom>
              <a:avLst/>
              <a:gdLst/>
              <a:ahLst/>
              <a:cxnLst>
                <a:cxn ang="0">
                  <a:pos x="38" y="8"/>
                </a:cxn>
                <a:cxn ang="0">
                  <a:pos x="33" y="10"/>
                </a:cxn>
                <a:cxn ang="0">
                  <a:pos x="27" y="10"/>
                </a:cxn>
                <a:cxn ang="0">
                  <a:pos x="23" y="10"/>
                </a:cxn>
                <a:cxn ang="0">
                  <a:pos x="18" y="8"/>
                </a:cxn>
                <a:cxn ang="0">
                  <a:pos x="15" y="7"/>
                </a:cxn>
                <a:cxn ang="0">
                  <a:pos x="10" y="5"/>
                </a:cxn>
                <a:cxn ang="0">
                  <a:pos x="5" y="3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3" y="8"/>
                </a:cxn>
                <a:cxn ang="0">
                  <a:pos x="8" y="12"/>
                </a:cxn>
                <a:cxn ang="0">
                  <a:pos x="12" y="13"/>
                </a:cxn>
                <a:cxn ang="0">
                  <a:pos x="17" y="13"/>
                </a:cxn>
                <a:cxn ang="0">
                  <a:pos x="22" y="13"/>
                </a:cxn>
                <a:cxn ang="0">
                  <a:pos x="26" y="12"/>
                </a:cxn>
                <a:cxn ang="0">
                  <a:pos x="32" y="11"/>
                </a:cxn>
                <a:cxn ang="0">
                  <a:pos x="37" y="10"/>
                </a:cxn>
                <a:cxn ang="0">
                  <a:pos x="38" y="10"/>
                </a:cxn>
                <a:cxn ang="0">
                  <a:pos x="38" y="8"/>
                </a:cxn>
                <a:cxn ang="0">
                  <a:pos x="38" y="8"/>
                </a:cxn>
                <a:cxn ang="0">
                  <a:pos x="38" y="8"/>
                </a:cxn>
                <a:cxn ang="0">
                  <a:pos x="38" y="8"/>
                </a:cxn>
              </a:cxnLst>
              <a:rect l="0" t="0" r="r" b="b"/>
              <a:pathLst>
                <a:path w="38" h="13">
                  <a:moveTo>
                    <a:pt x="38" y="8"/>
                  </a:moveTo>
                  <a:lnTo>
                    <a:pt x="33" y="10"/>
                  </a:lnTo>
                  <a:lnTo>
                    <a:pt x="27" y="10"/>
                  </a:lnTo>
                  <a:lnTo>
                    <a:pt x="23" y="10"/>
                  </a:lnTo>
                  <a:lnTo>
                    <a:pt x="18" y="8"/>
                  </a:lnTo>
                  <a:lnTo>
                    <a:pt x="15" y="7"/>
                  </a:lnTo>
                  <a:lnTo>
                    <a:pt x="10" y="5"/>
                  </a:lnTo>
                  <a:lnTo>
                    <a:pt x="5" y="3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3" y="8"/>
                  </a:lnTo>
                  <a:lnTo>
                    <a:pt x="8" y="12"/>
                  </a:lnTo>
                  <a:lnTo>
                    <a:pt x="12" y="13"/>
                  </a:lnTo>
                  <a:lnTo>
                    <a:pt x="17" y="13"/>
                  </a:lnTo>
                  <a:lnTo>
                    <a:pt x="22" y="13"/>
                  </a:lnTo>
                  <a:lnTo>
                    <a:pt x="26" y="12"/>
                  </a:lnTo>
                  <a:lnTo>
                    <a:pt x="32" y="11"/>
                  </a:lnTo>
                  <a:lnTo>
                    <a:pt x="37" y="10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44" name="Freeform 148"/>
            <p:cNvSpPr>
              <a:spLocks/>
            </p:cNvSpPr>
            <p:nvPr/>
          </p:nvSpPr>
          <p:spPr bwMode="auto">
            <a:xfrm>
              <a:off x="876" y="2545"/>
              <a:ext cx="55" cy="7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3" y="11"/>
                </a:cxn>
                <a:cxn ang="0">
                  <a:pos x="26" y="10"/>
                </a:cxn>
                <a:cxn ang="0">
                  <a:pos x="39" y="10"/>
                </a:cxn>
                <a:cxn ang="0">
                  <a:pos x="52" y="11"/>
                </a:cxn>
                <a:cxn ang="0">
                  <a:pos x="64" y="11"/>
                </a:cxn>
                <a:cxn ang="0">
                  <a:pos x="78" y="13"/>
                </a:cxn>
                <a:cxn ang="0">
                  <a:pos x="91" y="14"/>
                </a:cxn>
                <a:cxn ang="0">
                  <a:pos x="104" y="14"/>
                </a:cxn>
                <a:cxn ang="0">
                  <a:pos x="106" y="13"/>
                </a:cxn>
                <a:cxn ang="0">
                  <a:pos x="109" y="9"/>
                </a:cxn>
                <a:cxn ang="0">
                  <a:pos x="109" y="7"/>
                </a:cxn>
                <a:cxn ang="0">
                  <a:pos x="108" y="5"/>
                </a:cxn>
                <a:cxn ang="0">
                  <a:pos x="96" y="1"/>
                </a:cxn>
                <a:cxn ang="0">
                  <a:pos x="82" y="0"/>
                </a:cxn>
                <a:cxn ang="0">
                  <a:pos x="68" y="0"/>
                </a:cxn>
                <a:cxn ang="0">
                  <a:pos x="54" y="1"/>
                </a:cxn>
                <a:cxn ang="0">
                  <a:pos x="40" y="3"/>
                </a:cxn>
                <a:cxn ang="0">
                  <a:pos x="26" y="7"/>
                </a:cxn>
                <a:cxn ang="0">
                  <a:pos x="13" y="9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109" h="14">
                  <a:moveTo>
                    <a:pt x="0" y="13"/>
                  </a:moveTo>
                  <a:lnTo>
                    <a:pt x="13" y="11"/>
                  </a:lnTo>
                  <a:lnTo>
                    <a:pt x="26" y="10"/>
                  </a:lnTo>
                  <a:lnTo>
                    <a:pt x="39" y="10"/>
                  </a:lnTo>
                  <a:lnTo>
                    <a:pt x="52" y="11"/>
                  </a:lnTo>
                  <a:lnTo>
                    <a:pt x="64" y="11"/>
                  </a:lnTo>
                  <a:lnTo>
                    <a:pt x="78" y="13"/>
                  </a:lnTo>
                  <a:lnTo>
                    <a:pt x="91" y="14"/>
                  </a:lnTo>
                  <a:lnTo>
                    <a:pt x="104" y="14"/>
                  </a:lnTo>
                  <a:lnTo>
                    <a:pt x="106" y="13"/>
                  </a:lnTo>
                  <a:lnTo>
                    <a:pt x="109" y="9"/>
                  </a:lnTo>
                  <a:lnTo>
                    <a:pt x="109" y="7"/>
                  </a:lnTo>
                  <a:lnTo>
                    <a:pt x="108" y="5"/>
                  </a:lnTo>
                  <a:lnTo>
                    <a:pt x="96" y="1"/>
                  </a:lnTo>
                  <a:lnTo>
                    <a:pt x="82" y="0"/>
                  </a:lnTo>
                  <a:lnTo>
                    <a:pt x="68" y="0"/>
                  </a:lnTo>
                  <a:lnTo>
                    <a:pt x="54" y="1"/>
                  </a:lnTo>
                  <a:lnTo>
                    <a:pt x="40" y="3"/>
                  </a:lnTo>
                  <a:lnTo>
                    <a:pt x="26" y="7"/>
                  </a:lnTo>
                  <a:lnTo>
                    <a:pt x="13" y="9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45" name="Freeform 149"/>
            <p:cNvSpPr>
              <a:spLocks/>
            </p:cNvSpPr>
            <p:nvPr/>
          </p:nvSpPr>
          <p:spPr bwMode="auto">
            <a:xfrm>
              <a:off x="922" y="2298"/>
              <a:ext cx="286" cy="255"/>
            </a:xfrm>
            <a:custGeom>
              <a:avLst/>
              <a:gdLst/>
              <a:ahLst/>
              <a:cxnLst>
                <a:cxn ang="0">
                  <a:pos x="17" y="505"/>
                </a:cxn>
                <a:cxn ang="0">
                  <a:pos x="49" y="491"/>
                </a:cxn>
                <a:cxn ang="0">
                  <a:pos x="79" y="469"/>
                </a:cxn>
                <a:cxn ang="0">
                  <a:pos x="109" y="436"/>
                </a:cxn>
                <a:cxn ang="0">
                  <a:pos x="141" y="395"/>
                </a:cxn>
                <a:cxn ang="0">
                  <a:pos x="167" y="354"/>
                </a:cxn>
                <a:cxn ang="0">
                  <a:pos x="191" y="314"/>
                </a:cxn>
                <a:cxn ang="0">
                  <a:pos x="215" y="272"/>
                </a:cxn>
                <a:cxn ang="0">
                  <a:pos x="242" y="231"/>
                </a:cxn>
                <a:cxn ang="0">
                  <a:pos x="275" y="189"/>
                </a:cxn>
                <a:cxn ang="0">
                  <a:pos x="312" y="151"/>
                </a:cxn>
                <a:cxn ang="0">
                  <a:pos x="354" y="117"/>
                </a:cxn>
                <a:cxn ang="0">
                  <a:pos x="398" y="85"/>
                </a:cxn>
                <a:cxn ang="0">
                  <a:pos x="445" y="58"/>
                </a:cxn>
                <a:cxn ang="0">
                  <a:pos x="493" y="34"/>
                </a:cxn>
                <a:cxn ang="0">
                  <a:pos x="543" y="15"/>
                </a:cxn>
                <a:cxn ang="0">
                  <a:pos x="570" y="6"/>
                </a:cxn>
                <a:cxn ang="0">
                  <a:pos x="573" y="2"/>
                </a:cxn>
                <a:cxn ang="0">
                  <a:pos x="548" y="4"/>
                </a:cxn>
                <a:cxn ang="0">
                  <a:pos x="505" y="15"/>
                </a:cxn>
                <a:cxn ang="0">
                  <a:pos x="462" y="30"/>
                </a:cxn>
                <a:cxn ang="0">
                  <a:pos x="422" y="50"/>
                </a:cxn>
                <a:cxn ang="0">
                  <a:pos x="384" y="73"/>
                </a:cxn>
                <a:cxn ang="0">
                  <a:pos x="347" y="100"/>
                </a:cxn>
                <a:cxn ang="0">
                  <a:pos x="312" y="128"/>
                </a:cxn>
                <a:cxn ang="0">
                  <a:pos x="281" y="161"/>
                </a:cxn>
                <a:cxn ang="0">
                  <a:pos x="251" y="195"/>
                </a:cxn>
                <a:cxn ang="0">
                  <a:pos x="225" y="236"/>
                </a:cxn>
                <a:cxn ang="0">
                  <a:pos x="199" y="277"/>
                </a:cxn>
                <a:cxn ang="0">
                  <a:pos x="177" y="320"/>
                </a:cxn>
                <a:cxn ang="0">
                  <a:pos x="159" y="354"/>
                </a:cxn>
                <a:cxn ang="0">
                  <a:pos x="143" y="382"/>
                </a:cxn>
                <a:cxn ang="0">
                  <a:pos x="126" y="408"/>
                </a:cxn>
                <a:cxn ang="0">
                  <a:pos x="105" y="434"/>
                </a:cxn>
                <a:cxn ang="0">
                  <a:pos x="84" y="456"/>
                </a:cxn>
                <a:cxn ang="0">
                  <a:pos x="62" y="473"/>
                </a:cxn>
                <a:cxn ang="0">
                  <a:pos x="38" y="489"/>
                </a:cxn>
                <a:cxn ang="0">
                  <a:pos x="13" y="504"/>
                </a:cxn>
                <a:cxn ang="0">
                  <a:pos x="0" y="511"/>
                </a:cxn>
                <a:cxn ang="0">
                  <a:pos x="0" y="511"/>
                </a:cxn>
                <a:cxn ang="0">
                  <a:pos x="0" y="511"/>
                </a:cxn>
              </a:cxnLst>
              <a:rect l="0" t="0" r="r" b="b"/>
              <a:pathLst>
                <a:path w="573" h="511">
                  <a:moveTo>
                    <a:pt x="0" y="511"/>
                  </a:moveTo>
                  <a:lnTo>
                    <a:pt x="17" y="505"/>
                  </a:lnTo>
                  <a:lnTo>
                    <a:pt x="34" y="499"/>
                  </a:lnTo>
                  <a:lnTo>
                    <a:pt x="49" y="491"/>
                  </a:lnTo>
                  <a:lnTo>
                    <a:pt x="64" y="481"/>
                  </a:lnTo>
                  <a:lnTo>
                    <a:pt x="79" y="469"/>
                  </a:lnTo>
                  <a:lnTo>
                    <a:pt x="94" y="454"/>
                  </a:lnTo>
                  <a:lnTo>
                    <a:pt x="109" y="436"/>
                  </a:lnTo>
                  <a:lnTo>
                    <a:pt x="127" y="414"/>
                  </a:lnTo>
                  <a:lnTo>
                    <a:pt x="141" y="395"/>
                  </a:lnTo>
                  <a:lnTo>
                    <a:pt x="154" y="375"/>
                  </a:lnTo>
                  <a:lnTo>
                    <a:pt x="167" y="354"/>
                  </a:lnTo>
                  <a:lnTo>
                    <a:pt x="180" y="335"/>
                  </a:lnTo>
                  <a:lnTo>
                    <a:pt x="191" y="314"/>
                  </a:lnTo>
                  <a:lnTo>
                    <a:pt x="204" y="293"/>
                  </a:lnTo>
                  <a:lnTo>
                    <a:pt x="215" y="272"/>
                  </a:lnTo>
                  <a:lnTo>
                    <a:pt x="228" y="253"/>
                  </a:lnTo>
                  <a:lnTo>
                    <a:pt x="242" y="231"/>
                  </a:lnTo>
                  <a:lnTo>
                    <a:pt x="258" y="210"/>
                  </a:lnTo>
                  <a:lnTo>
                    <a:pt x="275" y="189"/>
                  </a:lnTo>
                  <a:lnTo>
                    <a:pt x="293" y="170"/>
                  </a:lnTo>
                  <a:lnTo>
                    <a:pt x="312" y="151"/>
                  </a:lnTo>
                  <a:lnTo>
                    <a:pt x="332" y="133"/>
                  </a:lnTo>
                  <a:lnTo>
                    <a:pt x="354" y="117"/>
                  </a:lnTo>
                  <a:lnTo>
                    <a:pt x="376" y="101"/>
                  </a:lnTo>
                  <a:lnTo>
                    <a:pt x="398" y="85"/>
                  </a:lnTo>
                  <a:lnTo>
                    <a:pt x="421" y="71"/>
                  </a:lnTo>
                  <a:lnTo>
                    <a:pt x="445" y="58"/>
                  </a:lnTo>
                  <a:lnTo>
                    <a:pt x="469" y="45"/>
                  </a:lnTo>
                  <a:lnTo>
                    <a:pt x="493" y="34"/>
                  </a:lnTo>
                  <a:lnTo>
                    <a:pt x="519" y="25"/>
                  </a:lnTo>
                  <a:lnTo>
                    <a:pt x="543" y="15"/>
                  </a:lnTo>
                  <a:lnTo>
                    <a:pt x="568" y="7"/>
                  </a:lnTo>
                  <a:lnTo>
                    <a:pt x="570" y="6"/>
                  </a:lnTo>
                  <a:lnTo>
                    <a:pt x="573" y="4"/>
                  </a:lnTo>
                  <a:lnTo>
                    <a:pt x="573" y="2"/>
                  </a:lnTo>
                  <a:lnTo>
                    <a:pt x="570" y="0"/>
                  </a:lnTo>
                  <a:lnTo>
                    <a:pt x="548" y="4"/>
                  </a:lnTo>
                  <a:lnTo>
                    <a:pt x="527" y="10"/>
                  </a:lnTo>
                  <a:lnTo>
                    <a:pt x="505" y="15"/>
                  </a:lnTo>
                  <a:lnTo>
                    <a:pt x="484" y="22"/>
                  </a:lnTo>
                  <a:lnTo>
                    <a:pt x="462" y="30"/>
                  </a:lnTo>
                  <a:lnTo>
                    <a:pt x="442" y="40"/>
                  </a:lnTo>
                  <a:lnTo>
                    <a:pt x="422" y="50"/>
                  </a:lnTo>
                  <a:lnTo>
                    <a:pt x="402" y="62"/>
                  </a:lnTo>
                  <a:lnTo>
                    <a:pt x="384" y="73"/>
                  </a:lnTo>
                  <a:lnTo>
                    <a:pt x="364" y="86"/>
                  </a:lnTo>
                  <a:lnTo>
                    <a:pt x="347" y="100"/>
                  </a:lnTo>
                  <a:lnTo>
                    <a:pt x="330" y="113"/>
                  </a:lnTo>
                  <a:lnTo>
                    <a:pt x="312" y="128"/>
                  </a:lnTo>
                  <a:lnTo>
                    <a:pt x="296" y="144"/>
                  </a:lnTo>
                  <a:lnTo>
                    <a:pt x="281" y="161"/>
                  </a:lnTo>
                  <a:lnTo>
                    <a:pt x="266" y="177"/>
                  </a:lnTo>
                  <a:lnTo>
                    <a:pt x="251" y="195"/>
                  </a:lnTo>
                  <a:lnTo>
                    <a:pt x="237" y="215"/>
                  </a:lnTo>
                  <a:lnTo>
                    <a:pt x="225" y="236"/>
                  </a:lnTo>
                  <a:lnTo>
                    <a:pt x="212" y="256"/>
                  </a:lnTo>
                  <a:lnTo>
                    <a:pt x="199" y="277"/>
                  </a:lnTo>
                  <a:lnTo>
                    <a:pt x="189" y="298"/>
                  </a:lnTo>
                  <a:lnTo>
                    <a:pt x="177" y="320"/>
                  </a:lnTo>
                  <a:lnTo>
                    <a:pt x="166" y="340"/>
                  </a:lnTo>
                  <a:lnTo>
                    <a:pt x="159" y="354"/>
                  </a:lnTo>
                  <a:lnTo>
                    <a:pt x="151" y="368"/>
                  </a:lnTo>
                  <a:lnTo>
                    <a:pt x="143" y="382"/>
                  </a:lnTo>
                  <a:lnTo>
                    <a:pt x="134" y="396"/>
                  </a:lnTo>
                  <a:lnTo>
                    <a:pt x="126" y="408"/>
                  </a:lnTo>
                  <a:lnTo>
                    <a:pt x="115" y="422"/>
                  </a:lnTo>
                  <a:lnTo>
                    <a:pt x="105" y="434"/>
                  </a:lnTo>
                  <a:lnTo>
                    <a:pt x="94" y="445"/>
                  </a:lnTo>
                  <a:lnTo>
                    <a:pt x="84" y="456"/>
                  </a:lnTo>
                  <a:lnTo>
                    <a:pt x="73" y="465"/>
                  </a:lnTo>
                  <a:lnTo>
                    <a:pt x="62" y="473"/>
                  </a:lnTo>
                  <a:lnTo>
                    <a:pt x="51" y="481"/>
                  </a:lnTo>
                  <a:lnTo>
                    <a:pt x="38" y="489"/>
                  </a:lnTo>
                  <a:lnTo>
                    <a:pt x="26" y="497"/>
                  </a:lnTo>
                  <a:lnTo>
                    <a:pt x="13" y="504"/>
                  </a:lnTo>
                  <a:lnTo>
                    <a:pt x="0" y="511"/>
                  </a:lnTo>
                  <a:lnTo>
                    <a:pt x="0" y="511"/>
                  </a:lnTo>
                  <a:lnTo>
                    <a:pt x="0" y="511"/>
                  </a:lnTo>
                  <a:lnTo>
                    <a:pt x="0" y="511"/>
                  </a:lnTo>
                  <a:lnTo>
                    <a:pt x="0" y="511"/>
                  </a:lnTo>
                  <a:lnTo>
                    <a:pt x="0" y="5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46" name="Freeform 150"/>
            <p:cNvSpPr>
              <a:spLocks/>
            </p:cNvSpPr>
            <p:nvPr/>
          </p:nvSpPr>
          <p:spPr bwMode="auto">
            <a:xfrm>
              <a:off x="956" y="2296"/>
              <a:ext cx="220" cy="305"/>
            </a:xfrm>
            <a:custGeom>
              <a:avLst/>
              <a:gdLst/>
              <a:ahLst/>
              <a:cxnLst>
                <a:cxn ang="0">
                  <a:pos x="16" y="603"/>
                </a:cxn>
                <a:cxn ang="0">
                  <a:pos x="44" y="584"/>
                </a:cxn>
                <a:cxn ang="0">
                  <a:pos x="66" y="560"/>
                </a:cxn>
                <a:cxn ang="0">
                  <a:pos x="84" y="532"/>
                </a:cxn>
                <a:cxn ang="0">
                  <a:pos x="104" y="494"/>
                </a:cxn>
                <a:cxn ang="0">
                  <a:pos x="122" y="446"/>
                </a:cxn>
                <a:cxn ang="0">
                  <a:pos x="138" y="396"/>
                </a:cxn>
                <a:cxn ang="0">
                  <a:pos x="154" y="347"/>
                </a:cxn>
                <a:cxn ang="0">
                  <a:pos x="173" y="298"/>
                </a:cxn>
                <a:cxn ang="0">
                  <a:pos x="194" y="254"/>
                </a:cxn>
                <a:cxn ang="0">
                  <a:pos x="218" y="212"/>
                </a:cxn>
                <a:cxn ang="0">
                  <a:pos x="245" y="172"/>
                </a:cxn>
                <a:cxn ang="0">
                  <a:pos x="278" y="134"/>
                </a:cxn>
                <a:cxn ang="0">
                  <a:pos x="316" y="97"/>
                </a:cxn>
                <a:cxn ang="0">
                  <a:pos x="359" y="60"/>
                </a:cxn>
                <a:cxn ang="0">
                  <a:pos x="410" y="22"/>
                </a:cxn>
                <a:cxn ang="0">
                  <a:pos x="439" y="1"/>
                </a:cxn>
                <a:cxn ang="0">
                  <a:pos x="439" y="0"/>
                </a:cxn>
                <a:cxn ang="0">
                  <a:pos x="419" y="12"/>
                </a:cxn>
                <a:cxn ang="0">
                  <a:pos x="383" y="36"/>
                </a:cxn>
                <a:cxn ang="0">
                  <a:pos x="347" y="61"/>
                </a:cxn>
                <a:cxn ang="0">
                  <a:pos x="313" y="89"/>
                </a:cxn>
                <a:cxn ang="0">
                  <a:pos x="282" y="118"/>
                </a:cxn>
                <a:cxn ang="0">
                  <a:pos x="253" y="150"/>
                </a:cxn>
                <a:cxn ang="0">
                  <a:pos x="227" y="183"/>
                </a:cxn>
                <a:cxn ang="0">
                  <a:pos x="204" y="219"/>
                </a:cxn>
                <a:cxn ang="0">
                  <a:pos x="182" y="262"/>
                </a:cxn>
                <a:cxn ang="0">
                  <a:pos x="162" y="308"/>
                </a:cxn>
                <a:cxn ang="0">
                  <a:pos x="146" y="355"/>
                </a:cxn>
                <a:cxn ang="0">
                  <a:pos x="131" y="402"/>
                </a:cxn>
                <a:cxn ang="0">
                  <a:pos x="119" y="438"/>
                </a:cxn>
                <a:cxn ang="0">
                  <a:pos x="109" y="461"/>
                </a:cxn>
                <a:cxn ang="0">
                  <a:pos x="101" y="484"/>
                </a:cxn>
                <a:cxn ang="0">
                  <a:pos x="92" y="506"/>
                </a:cxn>
                <a:cxn ang="0">
                  <a:pos x="81" y="532"/>
                </a:cxn>
                <a:cxn ang="0">
                  <a:pos x="62" y="558"/>
                </a:cxn>
                <a:cxn ang="0">
                  <a:pos x="39" y="581"/>
                </a:cxn>
                <a:cxn ang="0">
                  <a:pos x="14" y="600"/>
                </a:cxn>
                <a:cxn ang="0">
                  <a:pos x="0" y="608"/>
                </a:cxn>
                <a:cxn ang="0">
                  <a:pos x="0" y="610"/>
                </a:cxn>
                <a:cxn ang="0">
                  <a:pos x="0" y="610"/>
                </a:cxn>
              </a:cxnLst>
              <a:rect l="0" t="0" r="r" b="b"/>
              <a:pathLst>
                <a:path w="439" h="610">
                  <a:moveTo>
                    <a:pt x="0" y="610"/>
                  </a:moveTo>
                  <a:lnTo>
                    <a:pt x="16" y="603"/>
                  </a:lnTo>
                  <a:lnTo>
                    <a:pt x="31" y="593"/>
                  </a:lnTo>
                  <a:lnTo>
                    <a:pt x="44" y="584"/>
                  </a:lnTo>
                  <a:lnTo>
                    <a:pt x="55" y="573"/>
                  </a:lnTo>
                  <a:lnTo>
                    <a:pt x="66" y="560"/>
                  </a:lnTo>
                  <a:lnTo>
                    <a:pt x="75" y="547"/>
                  </a:lnTo>
                  <a:lnTo>
                    <a:pt x="84" y="532"/>
                  </a:lnTo>
                  <a:lnTo>
                    <a:pt x="92" y="517"/>
                  </a:lnTo>
                  <a:lnTo>
                    <a:pt x="104" y="494"/>
                  </a:lnTo>
                  <a:lnTo>
                    <a:pt x="113" y="470"/>
                  </a:lnTo>
                  <a:lnTo>
                    <a:pt x="122" y="446"/>
                  </a:lnTo>
                  <a:lnTo>
                    <a:pt x="130" y="421"/>
                  </a:lnTo>
                  <a:lnTo>
                    <a:pt x="138" y="396"/>
                  </a:lnTo>
                  <a:lnTo>
                    <a:pt x="146" y="371"/>
                  </a:lnTo>
                  <a:lnTo>
                    <a:pt x="154" y="347"/>
                  </a:lnTo>
                  <a:lnTo>
                    <a:pt x="164" y="323"/>
                  </a:lnTo>
                  <a:lnTo>
                    <a:pt x="173" y="298"/>
                  </a:lnTo>
                  <a:lnTo>
                    <a:pt x="183" y="275"/>
                  </a:lnTo>
                  <a:lnTo>
                    <a:pt x="194" y="254"/>
                  </a:lnTo>
                  <a:lnTo>
                    <a:pt x="205" y="232"/>
                  </a:lnTo>
                  <a:lnTo>
                    <a:pt x="218" y="212"/>
                  </a:lnTo>
                  <a:lnTo>
                    <a:pt x="232" y="191"/>
                  </a:lnTo>
                  <a:lnTo>
                    <a:pt x="245" y="172"/>
                  </a:lnTo>
                  <a:lnTo>
                    <a:pt x="262" y="153"/>
                  </a:lnTo>
                  <a:lnTo>
                    <a:pt x="278" y="134"/>
                  </a:lnTo>
                  <a:lnTo>
                    <a:pt x="296" y="115"/>
                  </a:lnTo>
                  <a:lnTo>
                    <a:pt x="316" y="97"/>
                  </a:lnTo>
                  <a:lnTo>
                    <a:pt x="336" y="78"/>
                  </a:lnTo>
                  <a:lnTo>
                    <a:pt x="359" y="60"/>
                  </a:lnTo>
                  <a:lnTo>
                    <a:pt x="384" y="41"/>
                  </a:lnTo>
                  <a:lnTo>
                    <a:pt x="410" y="22"/>
                  </a:lnTo>
                  <a:lnTo>
                    <a:pt x="438" y="2"/>
                  </a:lnTo>
                  <a:lnTo>
                    <a:pt x="439" y="1"/>
                  </a:lnTo>
                  <a:lnTo>
                    <a:pt x="439" y="1"/>
                  </a:lnTo>
                  <a:lnTo>
                    <a:pt x="439" y="0"/>
                  </a:lnTo>
                  <a:lnTo>
                    <a:pt x="438" y="0"/>
                  </a:lnTo>
                  <a:lnTo>
                    <a:pt x="419" y="12"/>
                  </a:lnTo>
                  <a:lnTo>
                    <a:pt x="401" y="23"/>
                  </a:lnTo>
                  <a:lnTo>
                    <a:pt x="383" y="36"/>
                  </a:lnTo>
                  <a:lnTo>
                    <a:pt x="364" y="48"/>
                  </a:lnTo>
                  <a:lnTo>
                    <a:pt x="347" y="61"/>
                  </a:lnTo>
                  <a:lnTo>
                    <a:pt x="331" y="75"/>
                  </a:lnTo>
                  <a:lnTo>
                    <a:pt x="313" y="89"/>
                  </a:lnTo>
                  <a:lnTo>
                    <a:pt x="298" y="103"/>
                  </a:lnTo>
                  <a:lnTo>
                    <a:pt x="282" y="118"/>
                  </a:lnTo>
                  <a:lnTo>
                    <a:pt x="268" y="134"/>
                  </a:lnTo>
                  <a:lnTo>
                    <a:pt x="253" y="150"/>
                  </a:lnTo>
                  <a:lnTo>
                    <a:pt x="241" y="166"/>
                  </a:lnTo>
                  <a:lnTo>
                    <a:pt x="227" y="183"/>
                  </a:lnTo>
                  <a:lnTo>
                    <a:pt x="215" y="201"/>
                  </a:lnTo>
                  <a:lnTo>
                    <a:pt x="204" y="219"/>
                  </a:lnTo>
                  <a:lnTo>
                    <a:pt x="194" y="239"/>
                  </a:lnTo>
                  <a:lnTo>
                    <a:pt x="182" y="262"/>
                  </a:lnTo>
                  <a:lnTo>
                    <a:pt x="172" y="285"/>
                  </a:lnTo>
                  <a:lnTo>
                    <a:pt x="162" y="308"/>
                  </a:lnTo>
                  <a:lnTo>
                    <a:pt x="153" y="331"/>
                  </a:lnTo>
                  <a:lnTo>
                    <a:pt x="146" y="355"/>
                  </a:lnTo>
                  <a:lnTo>
                    <a:pt x="138" y="378"/>
                  </a:lnTo>
                  <a:lnTo>
                    <a:pt x="131" y="402"/>
                  </a:lnTo>
                  <a:lnTo>
                    <a:pt x="123" y="426"/>
                  </a:lnTo>
                  <a:lnTo>
                    <a:pt x="119" y="438"/>
                  </a:lnTo>
                  <a:lnTo>
                    <a:pt x="114" y="449"/>
                  </a:lnTo>
                  <a:lnTo>
                    <a:pt x="109" y="461"/>
                  </a:lnTo>
                  <a:lnTo>
                    <a:pt x="106" y="472"/>
                  </a:lnTo>
                  <a:lnTo>
                    <a:pt x="101" y="484"/>
                  </a:lnTo>
                  <a:lnTo>
                    <a:pt x="97" y="494"/>
                  </a:lnTo>
                  <a:lnTo>
                    <a:pt x="92" y="506"/>
                  </a:lnTo>
                  <a:lnTo>
                    <a:pt x="88" y="517"/>
                  </a:lnTo>
                  <a:lnTo>
                    <a:pt x="81" y="532"/>
                  </a:lnTo>
                  <a:lnTo>
                    <a:pt x="73" y="545"/>
                  </a:lnTo>
                  <a:lnTo>
                    <a:pt x="62" y="558"/>
                  </a:lnTo>
                  <a:lnTo>
                    <a:pt x="51" y="569"/>
                  </a:lnTo>
                  <a:lnTo>
                    <a:pt x="39" y="581"/>
                  </a:lnTo>
                  <a:lnTo>
                    <a:pt x="26" y="591"/>
                  </a:lnTo>
                  <a:lnTo>
                    <a:pt x="14" y="600"/>
                  </a:lnTo>
                  <a:lnTo>
                    <a:pt x="0" y="608"/>
                  </a:lnTo>
                  <a:lnTo>
                    <a:pt x="0" y="608"/>
                  </a:lnTo>
                  <a:lnTo>
                    <a:pt x="0" y="608"/>
                  </a:lnTo>
                  <a:lnTo>
                    <a:pt x="0" y="610"/>
                  </a:lnTo>
                  <a:lnTo>
                    <a:pt x="0" y="610"/>
                  </a:lnTo>
                  <a:lnTo>
                    <a:pt x="0" y="6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47" name="Freeform 151"/>
            <p:cNvSpPr>
              <a:spLocks/>
            </p:cNvSpPr>
            <p:nvPr/>
          </p:nvSpPr>
          <p:spPr bwMode="auto">
            <a:xfrm>
              <a:off x="995" y="2332"/>
              <a:ext cx="205" cy="245"/>
            </a:xfrm>
            <a:custGeom>
              <a:avLst/>
              <a:gdLst/>
              <a:ahLst/>
              <a:cxnLst>
                <a:cxn ang="0">
                  <a:pos x="15" y="471"/>
                </a:cxn>
                <a:cxn ang="0">
                  <a:pos x="44" y="435"/>
                </a:cxn>
                <a:cxn ang="0">
                  <a:pos x="75" y="401"/>
                </a:cxn>
                <a:cxn ang="0">
                  <a:pos x="108" y="368"/>
                </a:cxn>
                <a:cxn ang="0">
                  <a:pos x="143" y="341"/>
                </a:cxn>
                <a:cxn ang="0">
                  <a:pos x="176" y="316"/>
                </a:cxn>
                <a:cxn ang="0">
                  <a:pos x="211" y="292"/>
                </a:cxn>
                <a:cxn ang="0">
                  <a:pos x="244" y="266"/>
                </a:cxn>
                <a:cxn ang="0">
                  <a:pos x="289" y="228"/>
                </a:cxn>
                <a:cxn ang="0">
                  <a:pos x="339" y="171"/>
                </a:cxn>
                <a:cxn ang="0">
                  <a:pos x="376" y="109"/>
                </a:cxn>
                <a:cxn ang="0">
                  <a:pos x="401" y="40"/>
                </a:cxn>
                <a:cxn ang="0">
                  <a:pos x="410" y="0"/>
                </a:cxn>
                <a:cxn ang="0">
                  <a:pos x="406" y="1"/>
                </a:cxn>
                <a:cxn ang="0">
                  <a:pos x="397" y="24"/>
                </a:cxn>
                <a:cxn ang="0">
                  <a:pos x="382" y="64"/>
                </a:cxn>
                <a:cxn ang="0">
                  <a:pos x="363" y="102"/>
                </a:cxn>
                <a:cxn ang="0">
                  <a:pos x="341" y="139"/>
                </a:cxn>
                <a:cxn ang="0">
                  <a:pos x="317" y="175"/>
                </a:cxn>
                <a:cxn ang="0">
                  <a:pos x="288" y="206"/>
                </a:cxn>
                <a:cxn ang="0">
                  <a:pos x="256" y="235"/>
                </a:cxn>
                <a:cxn ang="0">
                  <a:pos x="223" y="261"/>
                </a:cxn>
                <a:cxn ang="0">
                  <a:pos x="191" y="285"/>
                </a:cxn>
                <a:cxn ang="0">
                  <a:pos x="164" y="308"/>
                </a:cxn>
                <a:cxn ang="0">
                  <a:pos x="136" y="334"/>
                </a:cxn>
                <a:cxn ang="0">
                  <a:pos x="108" y="358"/>
                </a:cxn>
                <a:cxn ang="0">
                  <a:pos x="81" y="383"/>
                </a:cxn>
                <a:cxn ang="0">
                  <a:pos x="57" y="412"/>
                </a:cxn>
                <a:cxn ang="0">
                  <a:pos x="34" y="443"/>
                </a:cxn>
                <a:cxn ang="0">
                  <a:pos x="12" y="474"/>
                </a:cxn>
                <a:cxn ang="0">
                  <a:pos x="0" y="489"/>
                </a:cxn>
                <a:cxn ang="0">
                  <a:pos x="0" y="489"/>
                </a:cxn>
                <a:cxn ang="0">
                  <a:pos x="0" y="489"/>
                </a:cxn>
              </a:cxnLst>
              <a:rect l="0" t="0" r="r" b="b"/>
              <a:pathLst>
                <a:path w="410" h="489">
                  <a:moveTo>
                    <a:pt x="0" y="489"/>
                  </a:moveTo>
                  <a:lnTo>
                    <a:pt x="15" y="471"/>
                  </a:lnTo>
                  <a:lnTo>
                    <a:pt x="29" y="452"/>
                  </a:lnTo>
                  <a:lnTo>
                    <a:pt x="44" y="435"/>
                  </a:lnTo>
                  <a:lnTo>
                    <a:pt x="59" y="418"/>
                  </a:lnTo>
                  <a:lnTo>
                    <a:pt x="75" y="401"/>
                  </a:lnTo>
                  <a:lnTo>
                    <a:pt x="91" y="384"/>
                  </a:lnTo>
                  <a:lnTo>
                    <a:pt x="108" y="368"/>
                  </a:lnTo>
                  <a:lnTo>
                    <a:pt x="127" y="353"/>
                  </a:lnTo>
                  <a:lnTo>
                    <a:pt x="143" y="341"/>
                  </a:lnTo>
                  <a:lnTo>
                    <a:pt x="160" y="329"/>
                  </a:lnTo>
                  <a:lnTo>
                    <a:pt x="176" y="316"/>
                  </a:lnTo>
                  <a:lnTo>
                    <a:pt x="194" y="304"/>
                  </a:lnTo>
                  <a:lnTo>
                    <a:pt x="211" y="292"/>
                  </a:lnTo>
                  <a:lnTo>
                    <a:pt x="227" y="280"/>
                  </a:lnTo>
                  <a:lnTo>
                    <a:pt x="244" y="266"/>
                  </a:lnTo>
                  <a:lnTo>
                    <a:pt x="261" y="253"/>
                  </a:lnTo>
                  <a:lnTo>
                    <a:pt x="289" y="228"/>
                  </a:lnTo>
                  <a:lnTo>
                    <a:pt x="316" y="200"/>
                  </a:lnTo>
                  <a:lnTo>
                    <a:pt x="339" y="171"/>
                  </a:lnTo>
                  <a:lnTo>
                    <a:pt x="359" y="141"/>
                  </a:lnTo>
                  <a:lnTo>
                    <a:pt x="376" y="109"/>
                  </a:lnTo>
                  <a:lnTo>
                    <a:pt x="390" y="76"/>
                  </a:lnTo>
                  <a:lnTo>
                    <a:pt x="401" y="40"/>
                  </a:lnTo>
                  <a:lnTo>
                    <a:pt x="410" y="2"/>
                  </a:lnTo>
                  <a:lnTo>
                    <a:pt x="410" y="0"/>
                  </a:lnTo>
                  <a:lnTo>
                    <a:pt x="408" y="0"/>
                  </a:lnTo>
                  <a:lnTo>
                    <a:pt x="406" y="1"/>
                  </a:lnTo>
                  <a:lnTo>
                    <a:pt x="403" y="3"/>
                  </a:lnTo>
                  <a:lnTo>
                    <a:pt x="397" y="24"/>
                  </a:lnTo>
                  <a:lnTo>
                    <a:pt x="390" y="43"/>
                  </a:lnTo>
                  <a:lnTo>
                    <a:pt x="382" y="64"/>
                  </a:lnTo>
                  <a:lnTo>
                    <a:pt x="372" y="84"/>
                  </a:lnTo>
                  <a:lnTo>
                    <a:pt x="363" y="102"/>
                  </a:lnTo>
                  <a:lnTo>
                    <a:pt x="353" y="122"/>
                  </a:lnTo>
                  <a:lnTo>
                    <a:pt x="341" y="139"/>
                  </a:lnTo>
                  <a:lnTo>
                    <a:pt x="330" y="157"/>
                  </a:lnTo>
                  <a:lnTo>
                    <a:pt x="317" y="175"/>
                  </a:lnTo>
                  <a:lnTo>
                    <a:pt x="303" y="191"/>
                  </a:lnTo>
                  <a:lnTo>
                    <a:pt x="288" y="206"/>
                  </a:lnTo>
                  <a:lnTo>
                    <a:pt x="273" y="221"/>
                  </a:lnTo>
                  <a:lnTo>
                    <a:pt x="256" y="235"/>
                  </a:lnTo>
                  <a:lnTo>
                    <a:pt x="240" y="249"/>
                  </a:lnTo>
                  <a:lnTo>
                    <a:pt x="223" y="261"/>
                  </a:lnTo>
                  <a:lnTo>
                    <a:pt x="206" y="274"/>
                  </a:lnTo>
                  <a:lnTo>
                    <a:pt x="191" y="285"/>
                  </a:lnTo>
                  <a:lnTo>
                    <a:pt x="178" y="297"/>
                  </a:lnTo>
                  <a:lnTo>
                    <a:pt x="164" y="308"/>
                  </a:lnTo>
                  <a:lnTo>
                    <a:pt x="150" y="321"/>
                  </a:lnTo>
                  <a:lnTo>
                    <a:pt x="136" y="334"/>
                  </a:lnTo>
                  <a:lnTo>
                    <a:pt x="122" y="345"/>
                  </a:lnTo>
                  <a:lnTo>
                    <a:pt x="108" y="358"/>
                  </a:lnTo>
                  <a:lnTo>
                    <a:pt x="95" y="371"/>
                  </a:lnTo>
                  <a:lnTo>
                    <a:pt x="81" y="383"/>
                  </a:lnTo>
                  <a:lnTo>
                    <a:pt x="68" y="398"/>
                  </a:lnTo>
                  <a:lnTo>
                    <a:pt x="57" y="412"/>
                  </a:lnTo>
                  <a:lnTo>
                    <a:pt x="45" y="428"/>
                  </a:lnTo>
                  <a:lnTo>
                    <a:pt x="34" y="443"/>
                  </a:lnTo>
                  <a:lnTo>
                    <a:pt x="23" y="459"/>
                  </a:lnTo>
                  <a:lnTo>
                    <a:pt x="12" y="474"/>
                  </a:lnTo>
                  <a:lnTo>
                    <a:pt x="0" y="489"/>
                  </a:lnTo>
                  <a:lnTo>
                    <a:pt x="0" y="489"/>
                  </a:lnTo>
                  <a:lnTo>
                    <a:pt x="0" y="489"/>
                  </a:lnTo>
                  <a:lnTo>
                    <a:pt x="0" y="489"/>
                  </a:lnTo>
                  <a:lnTo>
                    <a:pt x="0" y="489"/>
                  </a:lnTo>
                  <a:lnTo>
                    <a:pt x="0" y="4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48" name="Freeform 152"/>
            <p:cNvSpPr>
              <a:spLocks/>
            </p:cNvSpPr>
            <p:nvPr/>
          </p:nvSpPr>
          <p:spPr bwMode="auto">
            <a:xfrm>
              <a:off x="1012" y="2438"/>
              <a:ext cx="125" cy="87"/>
            </a:xfrm>
            <a:custGeom>
              <a:avLst/>
              <a:gdLst/>
              <a:ahLst/>
              <a:cxnLst>
                <a:cxn ang="0">
                  <a:pos x="0" y="176"/>
                </a:cxn>
                <a:cxn ang="0">
                  <a:pos x="12" y="156"/>
                </a:cxn>
                <a:cxn ang="0">
                  <a:pos x="26" y="139"/>
                </a:cxn>
                <a:cxn ang="0">
                  <a:pos x="41" y="123"/>
                </a:cxn>
                <a:cxn ang="0">
                  <a:pos x="57" y="108"/>
                </a:cxn>
                <a:cxn ang="0">
                  <a:pos x="75" y="95"/>
                </a:cxn>
                <a:cxn ang="0">
                  <a:pos x="93" y="83"/>
                </a:cxn>
                <a:cxn ang="0">
                  <a:pos x="111" y="73"/>
                </a:cxn>
                <a:cxn ang="0">
                  <a:pos x="132" y="64"/>
                </a:cxn>
                <a:cxn ang="0">
                  <a:pos x="147" y="58"/>
                </a:cxn>
                <a:cxn ang="0">
                  <a:pos x="162" y="52"/>
                </a:cxn>
                <a:cxn ang="0">
                  <a:pos x="178" y="47"/>
                </a:cxn>
                <a:cxn ang="0">
                  <a:pos x="194" y="41"/>
                </a:cxn>
                <a:cxn ang="0">
                  <a:pos x="209" y="34"/>
                </a:cxn>
                <a:cxn ang="0">
                  <a:pos x="223" y="26"/>
                </a:cxn>
                <a:cxn ang="0">
                  <a:pos x="237" y="17"/>
                </a:cxn>
                <a:cxn ang="0">
                  <a:pos x="249" y="5"/>
                </a:cxn>
                <a:cxn ang="0">
                  <a:pos x="250" y="3"/>
                </a:cxn>
                <a:cxn ang="0">
                  <a:pos x="250" y="2"/>
                </a:cxn>
                <a:cxn ang="0">
                  <a:pos x="249" y="0"/>
                </a:cxn>
                <a:cxn ang="0">
                  <a:pos x="246" y="2"/>
                </a:cxn>
                <a:cxn ang="0">
                  <a:pos x="229" y="15"/>
                </a:cxn>
                <a:cxn ang="0">
                  <a:pos x="209" y="27"/>
                </a:cxn>
                <a:cxn ang="0">
                  <a:pos x="189" y="37"/>
                </a:cxn>
                <a:cxn ang="0">
                  <a:pos x="168" y="45"/>
                </a:cxn>
                <a:cxn ang="0">
                  <a:pos x="146" y="53"/>
                </a:cxn>
                <a:cxn ang="0">
                  <a:pos x="125" y="62"/>
                </a:cxn>
                <a:cxn ang="0">
                  <a:pos x="105" y="71"/>
                </a:cxn>
                <a:cxn ang="0">
                  <a:pos x="85" y="82"/>
                </a:cxn>
                <a:cxn ang="0">
                  <a:pos x="72" y="92"/>
                </a:cxn>
                <a:cxn ang="0">
                  <a:pos x="60" y="102"/>
                </a:cxn>
                <a:cxn ang="0">
                  <a:pos x="48" y="112"/>
                </a:cxn>
                <a:cxn ang="0">
                  <a:pos x="37" y="124"/>
                </a:cxn>
                <a:cxn ang="0">
                  <a:pos x="26" y="136"/>
                </a:cxn>
                <a:cxn ang="0">
                  <a:pos x="17" y="149"/>
                </a:cxn>
                <a:cxn ang="0">
                  <a:pos x="8" y="162"/>
                </a:cxn>
                <a:cxn ang="0">
                  <a:pos x="0" y="176"/>
                </a:cxn>
                <a:cxn ang="0">
                  <a:pos x="0" y="176"/>
                </a:cxn>
                <a:cxn ang="0">
                  <a:pos x="0" y="176"/>
                </a:cxn>
                <a:cxn ang="0">
                  <a:pos x="0" y="176"/>
                </a:cxn>
                <a:cxn ang="0">
                  <a:pos x="0" y="176"/>
                </a:cxn>
                <a:cxn ang="0">
                  <a:pos x="0" y="176"/>
                </a:cxn>
              </a:cxnLst>
              <a:rect l="0" t="0" r="r" b="b"/>
              <a:pathLst>
                <a:path w="250" h="176">
                  <a:moveTo>
                    <a:pt x="0" y="176"/>
                  </a:moveTo>
                  <a:lnTo>
                    <a:pt x="12" y="156"/>
                  </a:lnTo>
                  <a:lnTo>
                    <a:pt x="26" y="139"/>
                  </a:lnTo>
                  <a:lnTo>
                    <a:pt x="41" y="123"/>
                  </a:lnTo>
                  <a:lnTo>
                    <a:pt x="57" y="108"/>
                  </a:lnTo>
                  <a:lnTo>
                    <a:pt x="75" y="95"/>
                  </a:lnTo>
                  <a:lnTo>
                    <a:pt x="93" y="83"/>
                  </a:lnTo>
                  <a:lnTo>
                    <a:pt x="111" y="73"/>
                  </a:lnTo>
                  <a:lnTo>
                    <a:pt x="132" y="64"/>
                  </a:lnTo>
                  <a:lnTo>
                    <a:pt x="147" y="58"/>
                  </a:lnTo>
                  <a:lnTo>
                    <a:pt x="162" y="52"/>
                  </a:lnTo>
                  <a:lnTo>
                    <a:pt x="178" y="47"/>
                  </a:lnTo>
                  <a:lnTo>
                    <a:pt x="194" y="41"/>
                  </a:lnTo>
                  <a:lnTo>
                    <a:pt x="209" y="34"/>
                  </a:lnTo>
                  <a:lnTo>
                    <a:pt x="223" y="26"/>
                  </a:lnTo>
                  <a:lnTo>
                    <a:pt x="237" y="17"/>
                  </a:lnTo>
                  <a:lnTo>
                    <a:pt x="249" y="5"/>
                  </a:lnTo>
                  <a:lnTo>
                    <a:pt x="250" y="3"/>
                  </a:lnTo>
                  <a:lnTo>
                    <a:pt x="250" y="2"/>
                  </a:lnTo>
                  <a:lnTo>
                    <a:pt x="249" y="0"/>
                  </a:lnTo>
                  <a:lnTo>
                    <a:pt x="246" y="2"/>
                  </a:lnTo>
                  <a:lnTo>
                    <a:pt x="229" y="15"/>
                  </a:lnTo>
                  <a:lnTo>
                    <a:pt x="209" y="27"/>
                  </a:lnTo>
                  <a:lnTo>
                    <a:pt x="189" y="37"/>
                  </a:lnTo>
                  <a:lnTo>
                    <a:pt x="168" y="45"/>
                  </a:lnTo>
                  <a:lnTo>
                    <a:pt x="146" y="53"/>
                  </a:lnTo>
                  <a:lnTo>
                    <a:pt x="125" y="62"/>
                  </a:lnTo>
                  <a:lnTo>
                    <a:pt x="105" y="71"/>
                  </a:lnTo>
                  <a:lnTo>
                    <a:pt x="85" y="82"/>
                  </a:lnTo>
                  <a:lnTo>
                    <a:pt x="72" y="92"/>
                  </a:lnTo>
                  <a:lnTo>
                    <a:pt x="60" y="102"/>
                  </a:lnTo>
                  <a:lnTo>
                    <a:pt x="48" y="112"/>
                  </a:lnTo>
                  <a:lnTo>
                    <a:pt x="37" y="124"/>
                  </a:lnTo>
                  <a:lnTo>
                    <a:pt x="26" y="136"/>
                  </a:lnTo>
                  <a:lnTo>
                    <a:pt x="17" y="149"/>
                  </a:lnTo>
                  <a:lnTo>
                    <a:pt x="8" y="162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49" name="Freeform 153"/>
            <p:cNvSpPr>
              <a:spLocks/>
            </p:cNvSpPr>
            <p:nvPr/>
          </p:nvSpPr>
          <p:spPr bwMode="auto">
            <a:xfrm>
              <a:off x="908" y="2302"/>
              <a:ext cx="183" cy="248"/>
            </a:xfrm>
            <a:custGeom>
              <a:avLst/>
              <a:gdLst/>
              <a:ahLst/>
              <a:cxnLst>
                <a:cxn ang="0">
                  <a:pos x="26" y="474"/>
                </a:cxn>
                <a:cxn ang="0">
                  <a:pos x="64" y="420"/>
                </a:cxn>
                <a:cxn ang="0">
                  <a:pos x="89" y="357"/>
                </a:cxn>
                <a:cxn ang="0">
                  <a:pos x="106" y="292"/>
                </a:cxn>
                <a:cxn ang="0">
                  <a:pos x="120" y="239"/>
                </a:cxn>
                <a:cxn ang="0">
                  <a:pos x="134" y="197"/>
                </a:cxn>
                <a:cxn ang="0">
                  <a:pos x="151" y="154"/>
                </a:cxn>
                <a:cxn ang="0">
                  <a:pos x="172" y="114"/>
                </a:cxn>
                <a:cxn ang="0">
                  <a:pos x="202" y="77"/>
                </a:cxn>
                <a:cxn ang="0">
                  <a:pos x="242" y="48"/>
                </a:cxn>
                <a:cxn ang="0">
                  <a:pos x="290" y="27"/>
                </a:cxn>
                <a:cxn ang="0">
                  <a:pos x="338" y="14"/>
                </a:cxn>
                <a:cxn ang="0">
                  <a:pos x="363" y="5"/>
                </a:cxn>
                <a:cxn ang="0">
                  <a:pos x="367" y="1"/>
                </a:cxn>
                <a:cxn ang="0">
                  <a:pos x="346" y="2"/>
                </a:cxn>
                <a:cxn ang="0">
                  <a:pos x="311" y="9"/>
                </a:cxn>
                <a:cxn ang="0">
                  <a:pos x="278" y="20"/>
                </a:cxn>
                <a:cxn ang="0">
                  <a:pos x="247" y="37"/>
                </a:cxn>
                <a:cxn ang="0">
                  <a:pos x="218" y="56"/>
                </a:cxn>
                <a:cxn ang="0">
                  <a:pos x="192" y="78"/>
                </a:cxn>
                <a:cxn ang="0">
                  <a:pos x="169" y="106"/>
                </a:cxn>
                <a:cxn ang="0">
                  <a:pos x="149" y="136"/>
                </a:cxn>
                <a:cxn ang="0">
                  <a:pos x="132" y="173"/>
                </a:cxn>
                <a:cxn ang="0">
                  <a:pos x="118" y="214"/>
                </a:cxn>
                <a:cxn ang="0">
                  <a:pos x="106" y="258"/>
                </a:cxn>
                <a:cxn ang="0">
                  <a:pos x="96" y="300"/>
                </a:cxn>
                <a:cxn ang="0">
                  <a:pos x="84" y="345"/>
                </a:cxn>
                <a:cxn ang="0">
                  <a:pos x="71" y="395"/>
                </a:cxn>
                <a:cxn ang="0">
                  <a:pos x="51" y="441"/>
                </a:cxn>
                <a:cxn ang="0">
                  <a:pos x="20" y="479"/>
                </a:cxn>
                <a:cxn ang="0">
                  <a:pos x="0" y="494"/>
                </a:cxn>
                <a:cxn ang="0">
                  <a:pos x="0" y="494"/>
                </a:cxn>
                <a:cxn ang="0">
                  <a:pos x="0" y="494"/>
                </a:cxn>
              </a:cxnLst>
              <a:rect l="0" t="0" r="r" b="b"/>
              <a:pathLst>
                <a:path w="367" h="494">
                  <a:moveTo>
                    <a:pt x="0" y="494"/>
                  </a:moveTo>
                  <a:lnTo>
                    <a:pt x="26" y="474"/>
                  </a:lnTo>
                  <a:lnTo>
                    <a:pt x="48" y="449"/>
                  </a:lnTo>
                  <a:lnTo>
                    <a:pt x="64" y="420"/>
                  </a:lnTo>
                  <a:lnTo>
                    <a:pt x="77" y="389"/>
                  </a:lnTo>
                  <a:lnTo>
                    <a:pt x="89" y="357"/>
                  </a:lnTo>
                  <a:lnTo>
                    <a:pt x="98" y="325"/>
                  </a:lnTo>
                  <a:lnTo>
                    <a:pt x="106" y="292"/>
                  </a:lnTo>
                  <a:lnTo>
                    <a:pt x="114" y="261"/>
                  </a:lnTo>
                  <a:lnTo>
                    <a:pt x="120" y="239"/>
                  </a:lnTo>
                  <a:lnTo>
                    <a:pt x="127" y="217"/>
                  </a:lnTo>
                  <a:lnTo>
                    <a:pt x="134" y="197"/>
                  </a:lnTo>
                  <a:lnTo>
                    <a:pt x="142" y="175"/>
                  </a:lnTo>
                  <a:lnTo>
                    <a:pt x="151" y="154"/>
                  </a:lnTo>
                  <a:lnTo>
                    <a:pt x="160" y="133"/>
                  </a:lnTo>
                  <a:lnTo>
                    <a:pt x="172" y="114"/>
                  </a:lnTo>
                  <a:lnTo>
                    <a:pt x="185" y="95"/>
                  </a:lnTo>
                  <a:lnTo>
                    <a:pt x="202" y="77"/>
                  </a:lnTo>
                  <a:lnTo>
                    <a:pt x="222" y="61"/>
                  </a:lnTo>
                  <a:lnTo>
                    <a:pt x="242" y="48"/>
                  </a:lnTo>
                  <a:lnTo>
                    <a:pt x="265" y="37"/>
                  </a:lnTo>
                  <a:lnTo>
                    <a:pt x="290" y="27"/>
                  </a:lnTo>
                  <a:lnTo>
                    <a:pt x="314" y="19"/>
                  </a:lnTo>
                  <a:lnTo>
                    <a:pt x="338" y="14"/>
                  </a:lnTo>
                  <a:lnTo>
                    <a:pt x="361" y="8"/>
                  </a:lnTo>
                  <a:lnTo>
                    <a:pt x="363" y="5"/>
                  </a:lnTo>
                  <a:lnTo>
                    <a:pt x="367" y="3"/>
                  </a:lnTo>
                  <a:lnTo>
                    <a:pt x="367" y="1"/>
                  </a:lnTo>
                  <a:lnTo>
                    <a:pt x="364" y="0"/>
                  </a:lnTo>
                  <a:lnTo>
                    <a:pt x="346" y="2"/>
                  </a:lnTo>
                  <a:lnTo>
                    <a:pt x="329" y="5"/>
                  </a:lnTo>
                  <a:lnTo>
                    <a:pt x="311" y="9"/>
                  </a:lnTo>
                  <a:lnTo>
                    <a:pt x="294" y="15"/>
                  </a:lnTo>
                  <a:lnTo>
                    <a:pt x="278" y="20"/>
                  </a:lnTo>
                  <a:lnTo>
                    <a:pt x="262" y="28"/>
                  </a:lnTo>
                  <a:lnTo>
                    <a:pt x="247" y="37"/>
                  </a:lnTo>
                  <a:lnTo>
                    <a:pt x="232" y="46"/>
                  </a:lnTo>
                  <a:lnTo>
                    <a:pt x="218" y="56"/>
                  </a:lnTo>
                  <a:lnTo>
                    <a:pt x="204" y="67"/>
                  </a:lnTo>
                  <a:lnTo>
                    <a:pt x="192" y="78"/>
                  </a:lnTo>
                  <a:lnTo>
                    <a:pt x="180" y="92"/>
                  </a:lnTo>
                  <a:lnTo>
                    <a:pt x="169" y="106"/>
                  </a:lnTo>
                  <a:lnTo>
                    <a:pt x="158" y="120"/>
                  </a:lnTo>
                  <a:lnTo>
                    <a:pt x="149" y="136"/>
                  </a:lnTo>
                  <a:lnTo>
                    <a:pt x="141" y="152"/>
                  </a:lnTo>
                  <a:lnTo>
                    <a:pt x="132" y="173"/>
                  </a:lnTo>
                  <a:lnTo>
                    <a:pt x="125" y="193"/>
                  </a:lnTo>
                  <a:lnTo>
                    <a:pt x="118" y="214"/>
                  </a:lnTo>
                  <a:lnTo>
                    <a:pt x="112" y="236"/>
                  </a:lnTo>
                  <a:lnTo>
                    <a:pt x="106" y="258"/>
                  </a:lnTo>
                  <a:lnTo>
                    <a:pt x="101" y="279"/>
                  </a:lnTo>
                  <a:lnTo>
                    <a:pt x="96" y="300"/>
                  </a:lnTo>
                  <a:lnTo>
                    <a:pt x="90" y="322"/>
                  </a:lnTo>
                  <a:lnTo>
                    <a:pt x="84" y="345"/>
                  </a:lnTo>
                  <a:lnTo>
                    <a:pt x="79" y="370"/>
                  </a:lnTo>
                  <a:lnTo>
                    <a:pt x="71" y="395"/>
                  </a:lnTo>
                  <a:lnTo>
                    <a:pt x="61" y="418"/>
                  </a:lnTo>
                  <a:lnTo>
                    <a:pt x="51" y="441"/>
                  </a:lnTo>
                  <a:lnTo>
                    <a:pt x="37" y="462"/>
                  </a:lnTo>
                  <a:lnTo>
                    <a:pt x="20" y="479"/>
                  </a:lnTo>
                  <a:lnTo>
                    <a:pt x="0" y="494"/>
                  </a:lnTo>
                  <a:lnTo>
                    <a:pt x="0" y="494"/>
                  </a:lnTo>
                  <a:lnTo>
                    <a:pt x="0" y="494"/>
                  </a:lnTo>
                  <a:lnTo>
                    <a:pt x="0" y="494"/>
                  </a:lnTo>
                  <a:lnTo>
                    <a:pt x="0" y="494"/>
                  </a:lnTo>
                  <a:lnTo>
                    <a:pt x="0" y="4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50" name="Freeform 154"/>
            <p:cNvSpPr>
              <a:spLocks/>
            </p:cNvSpPr>
            <p:nvPr/>
          </p:nvSpPr>
          <p:spPr bwMode="auto">
            <a:xfrm>
              <a:off x="840" y="2611"/>
              <a:ext cx="30" cy="28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2" y="35"/>
                </a:cxn>
                <a:cxn ang="0">
                  <a:pos x="5" y="41"/>
                </a:cxn>
                <a:cxn ang="0">
                  <a:pos x="9" y="46"/>
                </a:cxn>
                <a:cxn ang="0">
                  <a:pos x="14" y="51"/>
                </a:cxn>
                <a:cxn ang="0">
                  <a:pos x="19" y="54"/>
                </a:cxn>
                <a:cxn ang="0">
                  <a:pos x="25" y="57"/>
                </a:cxn>
                <a:cxn ang="0">
                  <a:pos x="32" y="57"/>
                </a:cxn>
                <a:cxn ang="0">
                  <a:pos x="39" y="54"/>
                </a:cxn>
                <a:cxn ang="0">
                  <a:pos x="46" y="50"/>
                </a:cxn>
                <a:cxn ang="0">
                  <a:pos x="53" y="43"/>
                </a:cxn>
                <a:cxn ang="0">
                  <a:pos x="58" y="35"/>
                </a:cxn>
                <a:cxn ang="0">
                  <a:pos x="61" y="27"/>
                </a:cxn>
                <a:cxn ang="0">
                  <a:pos x="61" y="20"/>
                </a:cxn>
                <a:cxn ang="0">
                  <a:pos x="60" y="13"/>
                </a:cxn>
                <a:cxn ang="0">
                  <a:pos x="57" y="5"/>
                </a:cxn>
                <a:cxn ang="0">
                  <a:pos x="52" y="0"/>
                </a:cxn>
                <a:cxn ang="0">
                  <a:pos x="51" y="0"/>
                </a:cxn>
                <a:cxn ang="0">
                  <a:pos x="49" y="0"/>
                </a:cxn>
                <a:cxn ang="0">
                  <a:pos x="47" y="0"/>
                </a:cxn>
                <a:cxn ang="0">
                  <a:pos x="46" y="1"/>
                </a:cxn>
                <a:cxn ang="0">
                  <a:pos x="49" y="0"/>
                </a:cxn>
                <a:cxn ang="0">
                  <a:pos x="50" y="0"/>
                </a:cxn>
                <a:cxn ang="0">
                  <a:pos x="50" y="0"/>
                </a:cxn>
                <a:cxn ang="0">
                  <a:pos x="49" y="0"/>
                </a:cxn>
                <a:cxn ang="0">
                  <a:pos x="47" y="0"/>
                </a:cxn>
                <a:cxn ang="0">
                  <a:pos x="47" y="0"/>
                </a:cxn>
                <a:cxn ang="0">
                  <a:pos x="46" y="0"/>
                </a:cxn>
                <a:cxn ang="0">
                  <a:pos x="46" y="1"/>
                </a:cxn>
                <a:cxn ang="0">
                  <a:pos x="44" y="4"/>
                </a:cxn>
                <a:cxn ang="0">
                  <a:pos x="42" y="6"/>
                </a:cxn>
                <a:cxn ang="0">
                  <a:pos x="39" y="8"/>
                </a:cxn>
                <a:cxn ang="0">
                  <a:pos x="38" y="12"/>
                </a:cxn>
                <a:cxn ang="0">
                  <a:pos x="37" y="14"/>
                </a:cxn>
                <a:cxn ang="0">
                  <a:pos x="37" y="16"/>
                </a:cxn>
                <a:cxn ang="0">
                  <a:pos x="37" y="19"/>
                </a:cxn>
                <a:cxn ang="0">
                  <a:pos x="38" y="21"/>
                </a:cxn>
                <a:cxn ang="0">
                  <a:pos x="37" y="24"/>
                </a:cxn>
                <a:cxn ang="0">
                  <a:pos x="34" y="31"/>
                </a:cxn>
                <a:cxn ang="0">
                  <a:pos x="29" y="37"/>
                </a:cxn>
                <a:cxn ang="0">
                  <a:pos x="23" y="42"/>
                </a:cxn>
                <a:cxn ang="0">
                  <a:pos x="16" y="43"/>
                </a:cxn>
                <a:cxn ang="0">
                  <a:pos x="9" y="39"/>
                </a:cxn>
                <a:cxn ang="0">
                  <a:pos x="5" y="35"/>
                </a:cxn>
                <a:cxn ang="0">
                  <a:pos x="1" y="28"/>
                </a:cxn>
                <a:cxn ang="0">
                  <a:pos x="1" y="28"/>
                </a:cxn>
                <a:cxn ang="0">
                  <a:pos x="1" y="28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61" h="57">
                  <a:moveTo>
                    <a:pt x="0" y="28"/>
                  </a:moveTo>
                  <a:lnTo>
                    <a:pt x="2" y="35"/>
                  </a:lnTo>
                  <a:lnTo>
                    <a:pt x="5" y="41"/>
                  </a:lnTo>
                  <a:lnTo>
                    <a:pt x="9" y="46"/>
                  </a:lnTo>
                  <a:lnTo>
                    <a:pt x="14" y="51"/>
                  </a:lnTo>
                  <a:lnTo>
                    <a:pt x="19" y="54"/>
                  </a:lnTo>
                  <a:lnTo>
                    <a:pt x="25" y="57"/>
                  </a:lnTo>
                  <a:lnTo>
                    <a:pt x="32" y="57"/>
                  </a:lnTo>
                  <a:lnTo>
                    <a:pt x="39" y="54"/>
                  </a:lnTo>
                  <a:lnTo>
                    <a:pt x="46" y="50"/>
                  </a:lnTo>
                  <a:lnTo>
                    <a:pt x="53" y="43"/>
                  </a:lnTo>
                  <a:lnTo>
                    <a:pt x="58" y="35"/>
                  </a:lnTo>
                  <a:lnTo>
                    <a:pt x="61" y="27"/>
                  </a:lnTo>
                  <a:lnTo>
                    <a:pt x="61" y="20"/>
                  </a:lnTo>
                  <a:lnTo>
                    <a:pt x="60" y="13"/>
                  </a:lnTo>
                  <a:lnTo>
                    <a:pt x="57" y="5"/>
                  </a:lnTo>
                  <a:lnTo>
                    <a:pt x="52" y="0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6" y="1"/>
                  </a:lnTo>
                  <a:lnTo>
                    <a:pt x="49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44" y="4"/>
                  </a:lnTo>
                  <a:lnTo>
                    <a:pt x="42" y="6"/>
                  </a:lnTo>
                  <a:lnTo>
                    <a:pt x="39" y="8"/>
                  </a:lnTo>
                  <a:lnTo>
                    <a:pt x="38" y="12"/>
                  </a:lnTo>
                  <a:lnTo>
                    <a:pt x="37" y="14"/>
                  </a:lnTo>
                  <a:lnTo>
                    <a:pt x="37" y="16"/>
                  </a:lnTo>
                  <a:lnTo>
                    <a:pt x="37" y="19"/>
                  </a:lnTo>
                  <a:lnTo>
                    <a:pt x="38" y="21"/>
                  </a:lnTo>
                  <a:lnTo>
                    <a:pt x="37" y="24"/>
                  </a:lnTo>
                  <a:lnTo>
                    <a:pt x="34" y="31"/>
                  </a:lnTo>
                  <a:lnTo>
                    <a:pt x="29" y="37"/>
                  </a:lnTo>
                  <a:lnTo>
                    <a:pt x="23" y="42"/>
                  </a:lnTo>
                  <a:lnTo>
                    <a:pt x="16" y="43"/>
                  </a:lnTo>
                  <a:lnTo>
                    <a:pt x="9" y="39"/>
                  </a:lnTo>
                  <a:lnTo>
                    <a:pt x="5" y="35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51" name="Freeform 155"/>
            <p:cNvSpPr>
              <a:spLocks/>
            </p:cNvSpPr>
            <p:nvPr/>
          </p:nvSpPr>
          <p:spPr bwMode="auto">
            <a:xfrm>
              <a:off x="728" y="2694"/>
              <a:ext cx="29" cy="13"/>
            </a:xfrm>
            <a:custGeom>
              <a:avLst/>
              <a:gdLst/>
              <a:ahLst/>
              <a:cxnLst>
                <a:cxn ang="0">
                  <a:pos x="58" y="6"/>
                </a:cxn>
                <a:cxn ang="0">
                  <a:pos x="53" y="5"/>
                </a:cxn>
                <a:cxn ang="0">
                  <a:pos x="48" y="5"/>
                </a:cxn>
                <a:cxn ang="0">
                  <a:pos x="43" y="7"/>
                </a:cxn>
                <a:cxn ang="0">
                  <a:pos x="39" y="9"/>
                </a:cxn>
                <a:cxn ang="0">
                  <a:pos x="34" y="13"/>
                </a:cxn>
                <a:cxn ang="0">
                  <a:pos x="28" y="15"/>
                </a:cxn>
                <a:cxn ang="0">
                  <a:pos x="24" y="15"/>
                </a:cxn>
                <a:cxn ang="0">
                  <a:pos x="18" y="14"/>
                </a:cxn>
                <a:cxn ang="0">
                  <a:pos x="15" y="12"/>
                </a:cxn>
                <a:cxn ang="0">
                  <a:pos x="11" y="8"/>
                </a:cxn>
                <a:cxn ang="0">
                  <a:pos x="8" y="5"/>
                </a:cxn>
                <a:cxn ang="0">
                  <a:pos x="4" y="1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2" y="13"/>
                </a:cxn>
                <a:cxn ang="0">
                  <a:pos x="8" y="20"/>
                </a:cxn>
                <a:cxn ang="0">
                  <a:pos x="13" y="26"/>
                </a:cxn>
                <a:cxn ang="0">
                  <a:pos x="21" y="26"/>
                </a:cxn>
                <a:cxn ang="0">
                  <a:pos x="26" y="23"/>
                </a:cxn>
                <a:cxn ang="0">
                  <a:pos x="31" y="20"/>
                </a:cxn>
                <a:cxn ang="0">
                  <a:pos x="35" y="16"/>
                </a:cxn>
                <a:cxn ang="0">
                  <a:pos x="40" y="13"/>
                </a:cxn>
                <a:cxn ang="0">
                  <a:pos x="44" y="9"/>
                </a:cxn>
                <a:cxn ang="0">
                  <a:pos x="49" y="7"/>
                </a:cxn>
                <a:cxn ang="0">
                  <a:pos x="54" y="6"/>
                </a:cxn>
                <a:cxn ang="0">
                  <a:pos x="58" y="7"/>
                </a:cxn>
                <a:cxn ang="0">
                  <a:pos x="58" y="7"/>
                </a:cxn>
                <a:cxn ang="0">
                  <a:pos x="58" y="7"/>
                </a:cxn>
                <a:cxn ang="0">
                  <a:pos x="58" y="7"/>
                </a:cxn>
                <a:cxn ang="0">
                  <a:pos x="58" y="6"/>
                </a:cxn>
                <a:cxn ang="0">
                  <a:pos x="58" y="6"/>
                </a:cxn>
              </a:cxnLst>
              <a:rect l="0" t="0" r="r" b="b"/>
              <a:pathLst>
                <a:path w="58" h="26">
                  <a:moveTo>
                    <a:pt x="58" y="6"/>
                  </a:moveTo>
                  <a:lnTo>
                    <a:pt x="53" y="5"/>
                  </a:lnTo>
                  <a:lnTo>
                    <a:pt x="48" y="5"/>
                  </a:lnTo>
                  <a:lnTo>
                    <a:pt x="43" y="7"/>
                  </a:lnTo>
                  <a:lnTo>
                    <a:pt x="39" y="9"/>
                  </a:lnTo>
                  <a:lnTo>
                    <a:pt x="34" y="13"/>
                  </a:lnTo>
                  <a:lnTo>
                    <a:pt x="28" y="15"/>
                  </a:lnTo>
                  <a:lnTo>
                    <a:pt x="24" y="15"/>
                  </a:lnTo>
                  <a:lnTo>
                    <a:pt x="18" y="14"/>
                  </a:lnTo>
                  <a:lnTo>
                    <a:pt x="15" y="12"/>
                  </a:lnTo>
                  <a:lnTo>
                    <a:pt x="11" y="8"/>
                  </a:lnTo>
                  <a:lnTo>
                    <a:pt x="8" y="5"/>
                  </a:lnTo>
                  <a:lnTo>
                    <a:pt x="4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13"/>
                  </a:lnTo>
                  <a:lnTo>
                    <a:pt x="8" y="20"/>
                  </a:lnTo>
                  <a:lnTo>
                    <a:pt x="13" y="26"/>
                  </a:lnTo>
                  <a:lnTo>
                    <a:pt x="21" y="26"/>
                  </a:lnTo>
                  <a:lnTo>
                    <a:pt x="26" y="23"/>
                  </a:lnTo>
                  <a:lnTo>
                    <a:pt x="31" y="20"/>
                  </a:lnTo>
                  <a:lnTo>
                    <a:pt x="35" y="16"/>
                  </a:lnTo>
                  <a:lnTo>
                    <a:pt x="40" y="13"/>
                  </a:lnTo>
                  <a:lnTo>
                    <a:pt x="44" y="9"/>
                  </a:lnTo>
                  <a:lnTo>
                    <a:pt x="49" y="7"/>
                  </a:lnTo>
                  <a:lnTo>
                    <a:pt x="54" y="6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58" y="6"/>
                  </a:lnTo>
                  <a:lnTo>
                    <a:pt x="58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52" name="Freeform 156"/>
            <p:cNvSpPr>
              <a:spLocks/>
            </p:cNvSpPr>
            <p:nvPr/>
          </p:nvSpPr>
          <p:spPr bwMode="auto">
            <a:xfrm>
              <a:off x="883" y="2802"/>
              <a:ext cx="71" cy="163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3" y="10"/>
                </a:cxn>
                <a:cxn ang="0">
                  <a:pos x="56" y="19"/>
                </a:cxn>
                <a:cxn ang="0">
                  <a:pos x="48" y="30"/>
                </a:cxn>
                <a:cxn ang="0">
                  <a:pos x="40" y="39"/>
                </a:cxn>
                <a:cxn ang="0">
                  <a:pos x="32" y="49"/>
                </a:cxn>
                <a:cxn ang="0">
                  <a:pos x="24" y="59"/>
                </a:cxn>
                <a:cxn ang="0">
                  <a:pos x="17" y="70"/>
                </a:cxn>
                <a:cxn ang="0">
                  <a:pos x="11" y="82"/>
                </a:cxn>
                <a:cxn ang="0">
                  <a:pos x="4" y="104"/>
                </a:cxn>
                <a:cxn ang="0">
                  <a:pos x="1" y="128"/>
                </a:cxn>
                <a:cxn ang="0">
                  <a:pos x="0" y="151"/>
                </a:cxn>
                <a:cxn ang="0">
                  <a:pos x="3" y="175"/>
                </a:cxn>
                <a:cxn ang="0">
                  <a:pos x="11" y="202"/>
                </a:cxn>
                <a:cxn ang="0">
                  <a:pos x="23" y="223"/>
                </a:cxn>
                <a:cxn ang="0">
                  <a:pos x="38" y="243"/>
                </a:cxn>
                <a:cxn ang="0">
                  <a:pos x="56" y="261"/>
                </a:cxn>
                <a:cxn ang="0">
                  <a:pos x="75" y="278"/>
                </a:cxn>
                <a:cxn ang="0">
                  <a:pos x="95" y="293"/>
                </a:cxn>
                <a:cxn ang="0">
                  <a:pos x="116" y="308"/>
                </a:cxn>
                <a:cxn ang="0">
                  <a:pos x="136" y="324"/>
                </a:cxn>
                <a:cxn ang="0">
                  <a:pos x="138" y="325"/>
                </a:cxn>
                <a:cxn ang="0">
                  <a:pos x="140" y="324"/>
                </a:cxn>
                <a:cxn ang="0">
                  <a:pos x="141" y="321"/>
                </a:cxn>
                <a:cxn ang="0">
                  <a:pos x="141" y="320"/>
                </a:cxn>
                <a:cxn ang="0">
                  <a:pos x="128" y="305"/>
                </a:cxn>
                <a:cxn ang="0">
                  <a:pos x="114" y="291"/>
                </a:cxn>
                <a:cxn ang="0">
                  <a:pos x="99" y="278"/>
                </a:cxn>
                <a:cxn ang="0">
                  <a:pos x="85" y="264"/>
                </a:cxn>
                <a:cxn ang="0">
                  <a:pos x="72" y="249"/>
                </a:cxn>
                <a:cxn ang="0">
                  <a:pos x="60" y="234"/>
                </a:cxn>
                <a:cxn ang="0">
                  <a:pos x="48" y="218"/>
                </a:cxn>
                <a:cxn ang="0">
                  <a:pos x="38" y="200"/>
                </a:cxn>
                <a:cxn ang="0">
                  <a:pos x="26" y="175"/>
                </a:cxn>
                <a:cxn ang="0">
                  <a:pos x="17" y="151"/>
                </a:cxn>
                <a:cxn ang="0">
                  <a:pos x="14" y="127"/>
                </a:cxn>
                <a:cxn ang="0">
                  <a:pos x="16" y="99"/>
                </a:cxn>
                <a:cxn ang="0">
                  <a:pos x="19" y="85"/>
                </a:cxn>
                <a:cxn ang="0">
                  <a:pos x="25" y="71"/>
                </a:cxn>
                <a:cxn ang="0">
                  <a:pos x="32" y="59"/>
                </a:cxn>
                <a:cxn ang="0">
                  <a:pos x="39" y="46"/>
                </a:cxn>
                <a:cxn ang="0">
                  <a:pos x="47" y="33"/>
                </a:cxn>
                <a:cxn ang="0">
                  <a:pos x="55" y="22"/>
                </a:cxn>
                <a:cxn ang="0">
                  <a:pos x="63" y="11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141" h="325">
                  <a:moveTo>
                    <a:pt x="71" y="0"/>
                  </a:moveTo>
                  <a:lnTo>
                    <a:pt x="63" y="10"/>
                  </a:lnTo>
                  <a:lnTo>
                    <a:pt x="56" y="19"/>
                  </a:lnTo>
                  <a:lnTo>
                    <a:pt x="48" y="30"/>
                  </a:lnTo>
                  <a:lnTo>
                    <a:pt x="40" y="39"/>
                  </a:lnTo>
                  <a:lnTo>
                    <a:pt x="32" y="49"/>
                  </a:lnTo>
                  <a:lnTo>
                    <a:pt x="24" y="59"/>
                  </a:lnTo>
                  <a:lnTo>
                    <a:pt x="17" y="70"/>
                  </a:lnTo>
                  <a:lnTo>
                    <a:pt x="11" y="82"/>
                  </a:lnTo>
                  <a:lnTo>
                    <a:pt x="4" y="104"/>
                  </a:lnTo>
                  <a:lnTo>
                    <a:pt x="1" y="128"/>
                  </a:lnTo>
                  <a:lnTo>
                    <a:pt x="0" y="151"/>
                  </a:lnTo>
                  <a:lnTo>
                    <a:pt x="3" y="175"/>
                  </a:lnTo>
                  <a:lnTo>
                    <a:pt x="11" y="202"/>
                  </a:lnTo>
                  <a:lnTo>
                    <a:pt x="23" y="223"/>
                  </a:lnTo>
                  <a:lnTo>
                    <a:pt x="38" y="243"/>
                  </a:lnTo>
                  <a:lnTo>
                    <a:pt x="56" y="261"/>
                  </a:lnTo>
                  <a:lnTo>
                    <a:pt x="75" y="278"/>
                  </a:lnTo>
                  <a:lnTo>
                    <a:pt x="95" y="293"/>
                  </a:lnTo>
                  <a:lnTo>
                    <a:pt x="116" y="308"/>
                  </a:lnTo>
                  <a:lnTo>
                    <a:pt x="136" y="324"/>
                  </a:lnTo>
                  <a:lnTo>
                    <a:pt x="138" y="325"/>
                  </a:lnTo>
                  <a:lnTo>
                    <a:pt x="140" y="324"/>
                  </a:lnTo>
                  <a:lnTo>
                    <a:pt x="141" y="321"/>
                  </a:lnTo>
                  <a:lnTo>
                    <a:pt x="141" y="320"/>
                  </a:lnTo>
                  <a:lnTo>
                    <a:pt x="128" y="305"/>
                  </a:lnTo>
                  <a:lnTo>
                    <a:pt x="114" y="291"/>
                  </a:lnTo>
                  <a:lnTo>
                    <a:pt x="99" y="278"/>
                  </a:lnTo>
                  <a:lnTo>
                    <a:pt x="85" y="264"/>
                  </a:lnTo>
                  <a:lnTo>
                    <a:pt x="72" y="249"/>
                  </a:lnTo>
                  <a:lnTo>
                    <a:pt x="60" y="234"/>
                  </a:lnTo>
                  <a:lnTo>
                    <a:pt x="48" y="218"/>
                  </a:lnTo>
                  <a:lnTo>
                    <a:pt x="38" y="200"/>
                  </a:lnTo>
                  <a:lnTo>
                    <a:pt x="26" y="175"/>
                  </a:lnTo>
                  <a:lnTo>
                    <a:pt x="17" y="151"/>
                  </a:lnTo>
                  <a:lnTo>
                    <a:pt x="14" y="127"/>
                  </a:lnTo>
                  <a:lnTo>
                    <a:pt x="16" y="99"/>
                  </a:lnTo>
                  <a:lnTo>
                    <a:pt x="19" y="85"/>
                  </a:lnTo>
                  <a:lnTo>
                    <a:pt x="25" y="71"/>
                  </a:lnTo>
                  <a:lnTo>
                    <a:pt x="32" y="59"/>
                  </a:lnTo>
                  <a:lnTo>
                    <a:pt x="39" y="46"/>
                  </a:lnTo>
                  <a:lnTo>
                    <a:pt x="47" y="33"/>
                  </a:lnTo>
                  <a:lnTo>
                    <a:pt x="55" y="22"/>
                  </a:lnTo>
                  <a:lnTo>
                    <a:pt x="63" y="11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53" name="Freeform 157"/>
            <p:cNvSpPr>
              <a:spLocks/>
            </p:cNvSpPr>
            <p:nvPr/>
          </p:nvSpPr>
          <p:spPr bwMode="auto">
            <a:xfrm>
              <a:off x="1014" y="2893"/>
              <a:ext cx="24" cy="142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" y="30"/>
                </a:cxn>
                <a:cxn ang="0">
                  <a:pos x="0" y="62"/>
                </a:cxn>
                <a:cxn ang="0">
                  <a:pos x="4" y="96"/>
                </a:cxn>
                <a:cxn ang="0">
                  <a:pos x="8" y="130"/>
                </a:cxn>
                <a:cxn ang="0">
                  <a:pos x="17" y="167"/>
                </a:cxn>
                <a:cxn ang="0">
                  <a:pos x="27" y="204"/>
                </a:cxn>
                <a:cxn ang="0">
                  <a:pos x="34" y="241"/>
                </a:cxn>
                <a:cxn ang="0">
                  <a:pos x="32" y="280"/>
                </a:cxn>
                <a:cxn ang="0">
                  <a:pos x="34" y="282"/>
                </a:cxn>
                <a:cxn ang="0">
                  <a:pos x="36" y="282"/>
                </a:cxn>
                <a:cxn ang="0">
                  <a:pos x="38" y="281"/>
                </a:cxn>
                <a:cxn ang="0">
                  <a:pos x="40" y="279"/>
                </a:cxn>
                <a:cxn ang="0">
                  <a:pos x="49" y="252"/>
                </a:cxn>
                <a:cxn ang="0">
                  <a:pos x="49" y="227"/>
                </a:cxn>
                <a:cxn ang="0">
                  <a:pos x="43" y="202"/>
                </a:cxn>
                <a:cxn ang="0">
                  <a:pos x="35" y="176"/>
                </a:cxn>
                <a:cxn ang="0">
                  <a:pos x="27" y="154"/>
                </a:cxn>
                <a:cxn ang="0">
                  <a:pos x="20" y="132"/>
                </a:cxn>
                <a:cxn ang="0">
                  <a:pos x="14" y="111"/>
                </a:cxn>
                <a:cxn ang="0">
                  <a:pos x="9" y="90"/>
                </a:cxn>
                <a:cxn ang="0">
                  <a:pos x="6" y="68"/>
                </a:cxn>
                <a:cxn ang="0">
                  <a:pos x="5" y="46"/>
                </a:cxn>
                <a:cxn ang="0">
                  <a:pos x="6" y="23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49" h="282">
                  <a:moveTo>
                    <a:pt x="9" y="0"/>
                  </a:moveTo>
                  <a:lnTo>
                    <a:pt x="1" y="30"/>
                  </a:lnTo>
                  <a:lnTo>
                    <a:pt x="0" y="62"/>
                  </a:lnTo>
                  <a:lnTo>
                    <a:pt x="4" y="96"/>
                  </a:lnTo>
                  <a:lnTo>
                    <a:pt x="8" y="130"/>
                  </a:lnTo>
                  <a:lnTo>
                    <a:pt x="17" y="167"/>
                  </a:lnTo>
                  <a:lnTo>
                    <a:pt x="27" y="204"/>
                  </a:lnTo>
                  <a:lnTo>
                    <a:pt x="34" y="241"/>
                  </a:lnTo>
                  <a:lnTo>
                    <a:pt x="32" y="280"/>
                  </a:lnTo>
                  <a:lnTo>
                    <a:pt x="34" y="282"/>
                  </a:lnTo>
                  <a:lnTo>
                    <a:pt x="36" y="282"/>
                  </a:lnTo>
                  <a:lnTo>
                    <a:pt x="38" y="281"/>
                  </a:lnTo>
                  <a:lnTo>
                    <a:pt x="40" y="279"/>
                  </a:lnTo>
                  <a:lnTo>
                    <a:pt x="49" y="252"/>
                  </a:lnTo>
                  <a:lnTo>
                    <a:pt x="49" y="227"/>
                  </a:lnTo>
                  <a:lnTo>
                    <a:pt x="43" y="202"/>
                  </a:lnTo>
                  <a:lnTo>
                    <a:pt x="35" y="176"/>
                  </a:lnTo>
                  <a:lnTo>
                    <a:pt x="27" y="154"/>
                  </a:lnTo>
                  <a:lnTo>
                    <a:pt x="20" y="132"/>
                  </a:lnTo>
                  <a:lnTo>
                    <a:pt x="14" y="111"/>
                  </a:lnTo>
                  <a:lnTo>
                    <a:pt x="9" y="90"/>
                  </a:lnTo>
                  <a:lnTo>
                    <a:pt x="6" y="68"/>
                  </a:lnTo>
                  <a:lnTo>
                    <a:pt x="5" y="46"/>
                  </a:lnTo>
                  <a:lnTo>
                    <a:pt x="6" y="23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54" name="Freeform 158"/>
            <p:cNvSpPr>
              <a:spLocks/>
            </p:cNvSpPr>
            <p:nvPr/>
          </p:nvSpPr>
          <p:spPr bwMode="auto">
            <a:xfrm>
              <a:off x="842" y="3038"/>
              <a:ext cx="170" cy="42"/>
            </a:xfrm>
            <a:custGeom>
              <a:avLst/>
              <a:gdLst/>
              <a:ahLst/>
              <a:cxnLst>
                <a:cxn ang="0">
                  <a:pos x="340" y="0"/>
                </a:cxn>
                <a:cxn ang="0">
                  <a:pos x="318" y="2"/>
                </a:cxn>
                <a:cxn ang="0">
                  <a:pos x="297" y="6"/>
                </a:cxn>
                <a:cxn ang="0">
                  <a:pos x="275" y="8"/>
                </a:cxn>
                <a:cxn ang="0">
                  <a:pos x="253" y="10"/>
                </a:cxn>
                <a:cxn ang="0">
                  <a:pos x="231" y="13"/>
                </a:cxn>
                <a:cxn ang="0">
                  <a:pos x="211" y="15"/>
                </a:cxn>
                <a:cxn ang="0">
                  <a:pos x="189" y="17"/>
                </a:cxn>
                <a:cxn ang="0">
                  <a:pos x="168" y="20"/>
                </a:cxn>
                <a:cxn ang="0">
                  <a:pos x="146" y="23"/>
                </a:cxn>
                <a:cxn ang="0">
                  <a:pos x="124" y="29"/>
                </a:cxn>
                <a:cxn ang="0">
                  <a:pos x="102" y="36"/>
                </a:cxn>
                <a:cxn ang="0">
                  <a:pos x="82" y="44"/>
                </a:cxn>
                <a:cxn ang="0">
                  <a:pos x="61" y="53"/>
                </a:cxn>
                <a:cxn ang="0">
                  <a:pos x="40" y="63"/>
                </a:cxn>
                <a:cxn ang="0">
                  <a:pos x="19" y="74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19" y="75"/>
                </a:cxn>
                <a:cxn ang="0">
                  <a:pos x="40" y="66"/>
                </a:cxn>
                <a:cxn ang="0">
                  <a:pos x="60" y="57"/>
                </a:cxn>
                <a:cxn ang="0">
                  <a:pos x="80" y="48"/>
                </a:cxn>
                <a:cxn ang="0">
                  <a:pos x="101" y="40"/>
                </a:cxn>
                <a:cxn ang="0">
                  <a:pos x="122" y="33"/>
                </a:cxn>
                <a:cxn ang="0">
                  <a:pos x="144" y="29"/>
                </a:cxn>
                <a:cxn ang="0">
                  <a:pos x="166" y="24"/>
                </a:cxn>
                <a:cxn ang="0">
                  <a:pos x="188" y="21"/>
                </a:cxn>
                <a:cxn ang="0">
                  <a:pos x="209" y="18"/>
                </a:cxn>
                <a:cxn ang="0">
                  <a:pos x="231" y="15"/>
                </a:cxn>
                <a:cxn ang="0">
                  <a:pos x="253" y="12"/>
                </a:cxn>
                <a:cxn ang="0">
                  <a:pos x="274" y="9"/>
                </a:cxn>
                <a:cxn ang="0">
                  <a:pos x="296" y="6"/>
                </a:cxn>
                <a:cxn ang="0">
                  <a:pos x="318" y="4"/>
                </a:cxn>
                <a:cxn ang="0">
                  <a:pos x="340" y="0"/>
                </a:cxn>
                <a:cxn ang="0">
                  <a:pos x="340" y="0"/>
                </a:cxn>
                <a:cxn ang="0">
                  <a:pos x="340" y="0"/>
                </a:cxn>
                <a:cxn ang="0">
                  <a:pos x="340" y="0"/>
                </a:cxn>
                <a:cxn ang="0">
                  <a:pos x="340" y="0"/>
                </a:cxn>
                <a:cxn ang="0">
                  <a:pos x="340" y="0"/>
                </a:cxn>
              </a:cxnLst>
              <a:rect l="0" t="0" r="r" b="b"/>
              <a:pathLst>
                <a:path w="340" h="84">
                  <a:moveTo>
                    <a:pt x="340" y="0"/>
                  </a:moveTo>
                  <a:lnTo>
                    <a:pt x="318" y="2"/>
                  </a:lnTo>
                  <a:lnTo>
                    <a:pt x="297" y="6"/>
                  </a:lnTo>
                  <a:lnTo>
                    <a:pt x="275" y="8"/>
                  </a:lnTo>
                  <a:lnTo>
                    <a:pt x="253" y="10"/>
                  </a:lnTo>
                  <a:lnTo>
                    <a:pt x="231" y="13"/>
                  </a:lnTo>
                  <a:lnTo>
                    <a:pt x="211" y="15"/>
                  </a:lnTo>
                  <a:lnTo>
                    <a:pt x="189" y="17"/>
                  </a:lnTo>
                  <a:lnTo>
                    <a:pt x="168" y="20"/>
                  </a:lnTo>
                  <a:lnTo>
                    <a:pt x="146" y="23"/>
                  </a:lnTo>
                  <a:lnTo>
                    <a:pt x="124" y="29"/>
                  </a:lnTo>
                  <a:lnTo>
                    <a:pt x="102" y="36"/>
                  </a:lnTo>
                  <a:lnTo>
                    <a:pt x="82" y="44"/>
                  </a:lnTo>
                  <a:lnTo>
                    <a:pt x="61" y="53"/>
                  </a:lnTo>
                  <a:lnTo>
                    <a:pt x="40" y="63"/>
                  </a:lnTo>
                  <a:lnTo>
                    <a:pt x="19" y="7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19" y="75"/>
                  </a:lnTo>
                  <a:lnTo>
                    <a:pt x="40" y="66"/>
                  </a:lnTo>
                  <a:lnTo>
                    <a:pt x="60" y="57"/>
                  </a:lnTo>
                  <a:lnTo>
                    <a:pt x="80" y="48"/>
                  </a:lnTo>
                  <a:lnTo>
                    <a:pt x="101" y="40"/>
                  </a:lnTo>
                  <a:lnTo>
                    <a:pt x="122" y="33"/>
                  </a:lnTo>
                  <a:lnTo>
                    <a:pt x="144" y="29"/>
                  </a:lnTo>
                  <a:lnTo>
                    <a:pt x="166" y="24"/>
                  </a:lnTo>
                  <a:lnTo>
                    <a:pt x="188" y="21"/>
                  </a:lnTo>
                  <a:lnTo>
                    <a:pt x="209" y="18"/>
                  </a:lnTo>
                  <a:lnTo>
                    <a:pt x="231" y="15"/>
                  </a:lnTo>
                  <a:lnTo>
                    <a:pt x="253" y="12"/>
                  </a:lnTo>
                  <a:lnTo>
                    <a:pt x="274" y="9"/>
                  </a:lnTo>
                  <a:lnTo>
                    <a:pt x="296" y="6"/>
                  </a:lnTo>
                  <a:lnTo>
                    <a:pt x="318" y="4"/>
                  </a:lnTo>
                  <a:lnTo>
                    <a:pt x="340" y="0"/>
                  </a:lnTo>
                  <a:lnTo>
                    <a:pt x="340" y="0"/>
                  </a:lnTo>
                  <a:lnTo>
                    <a:pt x="340" y="0"/>
                  </a:lnTo>
                  <a:lnTo>
                    <a:pt x="340" y="0"/>
                  </a:lnTo>
                  <a:lnTo>
                    <a:pt x="340" y="0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55" name="Freeform 159"/>
            <p:cNvSpPr>
              <a:spLocks/>
            </p:cNvSpPr>
            <p:nvPr/>
          </p:nvSpPr>
          <p:spPr bwMode="auto">
            <a:xfrm>
              <a:off x="830" y="2974"/>
              <a:ext cx="114" cy="72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217" y="14"/>
                </a:cxn>
                <a:cxn ang="0">
                  <a:pos x="205" y="27"/>
                </a:cxn>
                <a:cxn ang="0">
                  <a:pos x="191" y="38"/>
                </a:cxn>
                <a:cxn ang="0">
                  <a:pos x="176" y="49"/>
                </a:cxn>
                <a:cxn ang="0">
                  <a:pos x="161" y="58"/>
                </a:cxn>
                <a:cxn ang="0">
                  <a:pos x="145" y="67"/>
                </a:cxn>
                <a:cxn ang="0">
                  <a:pos x="130" y="76"/>
                </a:cxn>
                <a:cxn ang="0">
                  <a:pos x="114" y="84"/>
                </a:cxn>
                <a:cxn ang="0">
                  <a:pos x="100" y="92"/>
                </a:cxn>
                <a:cxn ang="0">
                  <a:pos x="86" y="100"/>
                </a:cxn>
                <a:cxn ang="0">
                  <a:pos x="71" y="107"/>
                </a:cxn>
                <a:cxn ang="0">
                  <a:pos x="57" y="114"/>
                </a:cxn>
                <a:cxn ang="0">
                  <a:pos x="42" y="122"/>
                </a:cxn>
                <a:cxn ang="0">
                  <a:pos x="28" y="129"/>
                </a:cxn>
                <a:cxn ang="0">
                  <a:pos x="13" y="136"/>
                </a:cxn>
                <a:cxn ang="0">
                  <a:pos x="0" y="144"/>
                </a:cxn>
                <a:cxn ang="0">
                  <a:pos x="0" y="145"/>
                </a:cxn>
                <a:cxn ang="0">
                  <a:pos x="0" y="145"/>
                </a:cxn>
                <a:cxn ang="0">
                  <a:pos x="0" y="145"/>
                </a:cxn>
                <a:cxn ang="0">
                  <a:pos x="0" y="145"/>
                </a:cxn>
                <a:cxn ang="0">
                  <a:pos x="15" y="137"/>
                </a:cxn>
                <a:cxn ang="0">
                  <a:pos x="31" y="130"/>
                </a:cxn>
                <a:cxn ang="0">
                  <a:pos x="47" y="122"/>
                </a:cxn>
                <a:cxn ang="0">
                  <a:pos x="64" y="114"/>
                </a:cxn>
                <a:cxn ang="0">
                  <a:pos x="80" y="106"/>
                </a:cxn>
                <a:cxn ang="0">
                  <a:pos x="97" y="98"/>
                </a:cxn>
                <a:cxn ang="0">
                  <a:pos x="115" y="90"/>
                </a:cxn>
                <a:cxn ang="0">
                  <a:pos x="131" y="81"/>
                </a:cxn>
                <a:cxn ang="0">
                  <a:pos x="147" y="72"/>
                </a:cxn>
                <a:cxn ang="0">
                  <a:pos x="162" y="62"/>
                </a:cxn>
                <a:cxn ang="0">
                  <a:pos x="177" y="53"/>
                </a:cxn>
                <a:cxn ang="0">
                  <a:pos x="190" y="44"/>
                </a:cxn>
                <a:cxn ang="0">
                  <a:pos x="202" y="34"/>
                </a:cxn>
                <a:cxn ang="0">
                  <a:pos x="213" y="22"/>
                </a:cxn>
                <a:cxn ang="0">
                  <a:pos x="222" y="12"/>
                </a:cxn>
                <a:cxn ang="0">
                  <a:pos x="229" y="0"/>
                </a:cxn>
                <a:cxn ang="0">
                  <a:pos x="229" y="0"/>
                </a:cxn>
                <a:cxn ang="0">
                  <a:pos x="229" y="0"/>
                </a:cxn>
                <a:cxn ang="0">
                  <a:pos x="229" y="0"/>
                </a:cxn>
                <a:cxn ang="0">
                  <a:pos x="229" y="0"/>
                </a:cxn>
                <a:cxn ang="0">
                  <a:pos x="229" y="0"/>
                </a:cxn>
              </a:cxnLst>
              <a:rect l="0" t="0" r="r" b="b"/>
              <a:pathLst>
                <a:path w="229" h="145">
                  <a:moveTo>
                    <a:pt x="229" y="0"/>
                  </a:moveTo>
                  <a:lnTo>
                    <a:pt x="217" y="14"/>
                  </a:lnTo>
                  <a:lnTo>
                    <a:pt x="205" y="27"/>
                  </a:lnTo>
                  <a:lnTo>
                    <a:pt x="191" y="38"/>
                  </a:lnTo>
                  <a:lnTo>
                    <a:pt x="176" y="49"/>
                  </a:lnTo>
                  <a:lnTo>
                    <a:pt x="161" y="58"/>
                  </a:lnTo>
                  <a:lnTo>
                    <a:pt x="145" y="67"/>
                  </a:lnTo>
                  <a:lnTo>
                    <a:pt x="130" y="76"/>
                  </a:lnTo>
                  <a:lnTo>
                    <a:pt x="114" y="84"/>
                  </a:lnTo>
                  <a:lnTo>
                    <a:pt x="100" y="92"/>
                  </a:lnTo>
                  <a:lnTo>
                    <a:pt x="86" y="100"/>
                  </a:lnTo>
                  <a:lnTo>
                    <a:pt x="71" y="107"/>
                  </a:lnTo>
                  <a:lnTo>
                    <a:pt x="57" y="114"/>
                  </a:lnTo>
                  <a:lnTo>
                    <a:pt x="42" y="122"/>
                  </a:lnTo>
                  <a:lnTo>
                    <a:pt x="28" y="129"/>
                  </a:lnTo>
                  <a:lnTo>
                    <a:pt x="13" y="136"/>
                  </a:lnTo>
                  <a:lnTo>
                    <a:pt x="0" y="144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0" y="145"/>
                  </a:lnTo>
                  <a:lnTo>
                    <a:pt x="15" y="137"/>
                  </a:lnTo>
                  <a:lnTo>
                    <a:pt x="31" y="130"/>
                  </a:lnTo>
                  <a:lnTo>
                    <a:pt x="47" y="122"/>
                  </a:lnTo>
                  <a:lnTo>
                    <a:pt x="64" y="114"/>
                  </a:lnTo>
                  <a:lnTo>
                    <a:pt x="80" y="106"/>
                  </a:lnTo>
                  <a:lnTo>
                    <a:pt x="97" y="98"/>
                  </a:lnTo>
                  <a:lnTo>
                    <a:pt x="115" y="90"/>
                  </a:lnTo>
                  <a:lnTo>
                    <a:pt x="131" y="81"/>
                  </a:lnTo>
                  <a:lnTo>
                    <a:pt x="147" y="72"/>
                  </a:lnTo>
                  <a:lnTo>
                    <a:pt x="162" y="62"/>
                  </a:lnTo>
                  <a:lnTo>
                    <a:pt x="177" y="53"/>
                  </a:lnTo>
                  <a:lnTo>
                    <a:pt x="190" y="44"/>
                  </a:lnTo>
                  <a:lnTo>
                    <a:pt x="202" y="34"/>
                  </a:lnTo>
                  <a:lnTo>
                    <a:pt x="213" y="22"/>
                  </a:lnTo>
                  <a:lnTo>
                    <a:pt x="222" y="12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56" name="Freeform 160"/>
            <p:cNvSpPr>
              <a:spLocks/>
            </p:cNvSpPr>
            <p:nvPr/>
          </p:nvSpPr>
          <p:spPr bwMode="auto">
            <a:xfrm>
              <a:off x="759" y="3054"/>
              <a:ext cx="56" cy="92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102" y="12"/>
                </a:cxn>
                <a:cxn ang="0">
                  <a:pos x="93" y="26"/>
                </a:cxn>
                <a:cxn ang="0">
                  <a:pos x="83" y="39"/>
                </a:cxn>
                <a:cxn ang="0">
                  <a:pos x="71" y="53"/>
                </a:cxn>
                <a:cxn ang="0">
                  <a:pos x="61" y="67"/>
                </a:cxn>
                <a:cxn ang="0">
                  <a:pos x="49" y="81"/>
                </a:cxn>
                <a:cxn ang="0">
                  <a:pos x="38" y="95"/>
                </a:cxn>
                <a:cxn ang="0">
                  <a:pos x="26" y="108"/>
                </a:cxn>
                <a:cxn ang="0">
                  <a:pos x="9" y="130"/>
                </a:cxn>
                <a:cxn ang="0">
                  <a:pos x="3" y="146"/>
                </a:cxn>
                <a:cxn ang="0">
                  <a:pos x="1" y="162"/>
                </a:cxn>
                <a:cxn ang="0">
                  <a:pos x="0" y="183"/>
                </a:cxn>
                <a:cxn ang="0">
                  <a:pos x="0" y="184"/>
                </a:cxn>
                <a:cxn ang="0">
                  <a:pos x="1" y="184"/>
                </a:cxn>
                <a:cxn ang="0">
                  <a:pos x="1" y="184"/>
                </a:cxn>
                <a:cxn ang="0">
                  <a:pos x="1" y="183"/>
                </a:cxn>
                <a:cxn ang="0">
                  <a:pos x="3" y="169"/>
                </a:cxn>
                <a:cxn ang="0">
                  <a:pos x="6" y="155"/>
                </a:cxn>
                <a:cxn ang="0">
                  <a:pos x="10" y="141"/>
                </a:cxn>
                <a:cxn ang="0">
                  <a:pos x="17" y="130"/>
                </a:cxn>
                <a:cxn ang="0">
                  <a:pos x="22" y="124"/>
                </a:cxn>
                <a:cxn ang="0">
                  <a:pos x="27" y="119"/>
                </a:cxn>
                <a:cxn ang="0">
                  <a:pos x="32" y="113"/>
                </a:cxn>
                <a:cxn ang="0">
                  <a:pos x="38" y="109"/>
                </a:cxn>
                <a:cxn ang="0">
                  <a:pos x="42" y="103"/>
                </a:cxn>
                <a:cxn ang="0">
                  <a:pos x="47" y="97"/>
                </a:cxn>
                <a:cxn ang="0">
                  <a:pos x="50" y="92"/>
                </a:cxn>
                <a:cxn ang="0">
                  <a:pos x="55" y="86"/>
                </a:cxn>
                <a:cxn ang="0">
                  <a:pos x="62" y="75"/>
                </a:cxn>
                <a:cxn ang="0">
                  <a:pos x="69" y="65"/>
                </a:cxn>
                <a:cxn ang="0">
                  <a:pos x="77" y="55"/>
                </a:cxn>
                <a:cxn ang="0">
                  <a:pos x="84" y="44"/>
                </a:cxn>
                <a:cxn ang="0">
                  <a:pos x="92" y="34"/>
                </a:cxn>
                <a:cxn ang="0">
                  <a:pos x="99" y="24"/>
                </a:cxn>
                <a:cxn ang="0">
                  <a:pos x="106" y="12"/>
                </a:cxn>
                <a:cxn ang="0">
                  <a:pos x="112" y="0"/>
                </a:cxn>
                <a:cxn ang="0">
                  <a:pos x="112" y="0"/>
                </a:cxn>
                <a:cxn ang="0">
                  <a:pos x="112" y="0"/>
                </a:cxn>
                <a:cxn ang="0">
                  <a:pos x="112" y="0"/>
                </a:cxn>
                <a:cxn ang="0">
                  <a:pos x="112" y="0"/>
                </a:cxn>
                <a:cxn ang="0">
                  <a:pos x="112" y="0"/>
                </a:cxn>
              </a:cxnLst>
              <a:rect l="0" t="0" r="r" b="b"/>
              <a:pathLst>
                <a:path w="112" h="184">
                  <a:moveTo>
                    <a:pt x="112" y="0"/>
                  </a:moveTo>
                  <a:lnTo>
                    <a:pt x="102" y="12"/>
                  </a:lnTo>
                  <a:lnTo>
                    <a:pt x="93" y="26"/>
                  </a:lnTo>
                  <a:lnTo>
                    <a:pt x="83" y="39"/>
                  </a:lnTo>
                  <a:lnTo>
                    <a:pt x="71" y="53"/>
                  </a:lnTo>
                  <a:lnTo>
                    <a:pt x="61" y="67"/>
                  </a:lnTo>
                  <a:lnTo>
                    <a:pt x="49" y="81"/>
                  </a:lnTo>
                  <a:lnTo>
                    <a:pt x="38" y="95"/>
                  </a:lnTo>
                  <a:lnTo>
                    <a:pt x="26" y="108"/>
                  </a:lnTo>
                  <a:lnTo>
                    <a:pt x="9" y="130"/>
                  </a:lnTo>
                  <a:lnTo>
                    <a:pt x="3" y="146"/>
                  </a:lnTo>
                  <a:lnTo>
                    <a:pt x="1" y="162"/>
                  </a:lnTo>
                  <a:lnTo>
                    <a:pt x="0" y="183"/>
                  </a:lnTo>
                  <a:lnTo>
                    <a:pt x="0" y="184"/>
                  </a:lnTo>
                  <a:lnTo>
                    <a:pt x="1" y="184"/>
                  </a:lnTo>
                  <a:lnTo>
                    <a:pt x="1" y="184"/>
                  </a:lnTo>
                  <a:lnTo>
                    <a:pt x="1" y="183"/>
                  </a:lnTo>
                  <a:lnTo>
                    <a:pt x="3" y="169"/>
                  </a:lnTo>
                  <a:lnTo>
                    <a:pt x="6" y="155"/>
                  </a:lnTo>
                  <a:lnTo>
                    <a:pt x="10" y="141"/>
                  </a:lnTo>
                  <a:lnTo>
                    <a:pt x="17" y="130"/>
                  </a:lnTo>
                  <a:lnTo>
                    <a:pt x="22" y="124"/>
                  </a:lnTo>
                  <a:lnTo>
                    <a:pt x="27" y="119"/>
                  </a:lnTo>
                  <a:lnTo>
                    <a:pt x="32" y="113"/>
                  </a:lnTo>
                  <a:lnTo>
                    <a:pt x="38" y="109"/>
                  </a:lnTo>
                  <a:lnTo>
                    <a:pt x="42" y="103"/>
                  </a:lnTo>
                  <a:lnTo>
                    <a:pt x="47" y="97"/>
                  </a:lnTo>
                  <a:lnTo>
                    <a:pt x="50" y="92"/>
                  </a:lnTo>
                  <a:lnTo>
                    <a:pt x="55" y="86"/>
                  </a:lnTo>
                  <a:lnTo>
                    <a:pt x="62" y="75"/>
                  </a:lnTo>
                  <a:lnTo>
                    <a:pt x="69" y="65"/>
                  </a:lnTo>
                  <a:lnTo>
                    <a:pt x="77" y="55"/>
                  </a:lnTo>
                  <a:lnTo>
                    <a:pt x="84" y="44"/>
                  </a:lnTo>
                  <a:lnTo>
                    <a:pt x="92" y="34"/>
                  </a:lnTo>
                  <a:lnTo>
                    <a:pt x="99" y="24"/>
                  </a:lnTo>
                  <a:lnTo>
                    <a:pt x="106" y="12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57" name="Freeform 161"/>
            <p:cNvSpPr>
              <a:spLocks/>
            </p:cNvSpPr>
            <p:nvPr/>
          </p:nvSpPr>
          <p:spPr bwMode="auto">
            <a:xfrm>
              <a:off x="769" y="3108"/>
              <a:ext cx="19" cy="63"/>
            </a:xfrm>
            <a:custGeom>
              <a:avLst/>
              <a:gdLst/>
              <a:ahLst/>
              <a:cxnLst>
                <a:cxn ang="0">
                  <a:pos x="38" y="1"/>
                </a:cxn>
                <a:cxn ang="0">
                  <a:pos x="34" y="9"/>
                </a:cxn>
                <a:cxn ang="0">
                  <a:pos x="29" y="16"/>
                </a:cxn>
                <a:cxn ang="0">
                  <a:pos x="23" y="24"/>
                </a:cxn>
                <a:cxn ang="0">
                  <a:pos x="18" y="31"/>
                </a:cxn>
                <a:cxn ang="0">
                  <a:pos x="12" y="39"/>
                </a:cxn>
                <a:cxn ang="0">
                  <a:pos x="7" y="46"/>
                </a:cxn>
                <a:cxn ang="0">
                  <a:pos x="4" y="54"/>
                </a:cxn>
                <a:cxn ang="0">
                  <a:pos x="2" y="63"/>
                </a:cxn>
                <a:cxn ang="0">
                  <a:pos x="0" y="79"/>
                </a:cxn>
                <a:cxn ang="0">
                  <a:pos x="3" y="95"/>
                </a:cxn>
                <a:cxn ang="0">
                  <a:pos x="8" y="110"/>
                </a:cxn>
                <a:cxn ang="0">
                  <a:pos x="18" y="124"/>
                </a:cxn>
                <a:cxn ang="0">
                  <a:pos x="21" y="125"/>
                </a:cxn>
                <a:cxn ang="0">
                  <a:pos x="25" y="122"/>
                </a:cxn>
                <a:cxn ang="0">
                  <a:pos x="27" y="118"/>
                </a:cxn>
                <a:cxn ang="0">
                  <a:pos x="27" y="114"/>
                </a:cxn>
                <a:cxn ang="0">
                  <a:pos x="21" y="98"/>
                </a:cxn>
                <a:cxn ang="0">
                  <a:pos x="16" y="81"/>
                </a:cxn>
                <a:cxn ang="0">
                  <a:pos x="13" y="65"/>
                </a:cxn>
                <a:cxn ang="0">
                  <a:pos x="15" y="47"/>
                </a:cxn>
                <a:cxn ang="0">
                  <a:pos x="20" y="34"/>
                </a:cxn>
                <a:cxn ang="0">
                  <a:pos x="27" y="24"/>
                </a:cxn>
                <a:cxn ang="0">
                  <a:pos x="33" y="12"/>
                </a:cxn>
                <a:cxn ang="0">
                  <a:pos x="38" y="1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38" y="1"/>
                </a:cxn>
                <a:cxn ang="0">
                  <a:pos x="38" y="1"/>
                </a:cxn>
              </a:cxnLst>
              <a:rect l="0" t="0" r="r" b="b"/>
              <a:pathLst>
                <a:path w="38" h="125">
                  <a:moveTo>
                    <a:pt x="38" y="1"/>
                  </a:moveTo>
                  <a:lnTo>
                    <a:pt x="34" y="9"/>
                  </a:lnTo>
                  <a:lnTo>
                    <a:pt x="29" y="16"/>
                  </a:lnTo>
                  <a:lnTo>
                    <a:pt x="23" y="24"/>
                  </a:lnTo>
                  <a:lnTo>
                    <a:pt x="18" y="31"/>
                  </a:lnTo>
                  <a:lnTo>
                    <a:pt x="12" y="39"/>
                  </a:lnTo>
                  <a:lnTo>
                    <a:pt x="7" y="46"/>
                  </a:lnTo>
                  <a:lnTo>
                    <a:pt x="4" y="54"/>
                  </a:lnTo>
                  <a:lnTo>
                    <a:pt x="2" y="63"/>
                  </a:lnTo>
                  <a:lnTo>
                    <a:pt x="0" y="79"/>
                  </a:lnTo>
                  <a:lnTo>
                    <a:pt x="3" y="95"/>
                  </a:lnTo>
                  <a:lnTo>
                    <a:pt x="8" y="110"/>
                  </a:lnTo>
                  <a:lnTo>
                    <a:pt x="18" y="124"/>
                  </a:lnTo>
                  <a:lnTo>
                    <a:pt x="21" y="125"/>
                  </a:lnTo>
                  <a:lnTo>
                    <a:pt x="25" y="122"/>
                  </a:lnTo>
                  <a:lnTo>
                    <a:pt x="27" y="118"/>
                  </a:lnTo>
                  <a:lnTo>
                    <a:pt x="27" y="114"/>
                  </a:lnTo>
                  <a:lnTo>
                    <a:pt x="21" y="98"/>
                  </a:lnTo>
                  <a:lnTo>
                    <a:pt x="16" y="81"/>
                  </a:lnTo>
                  <a:lnTo>
                    <a:pt x="13" y="65"/>
                  </a:lnTo>
                  <a:lnTo>
                    <a:pt x="15" y="47"/>
                  </a:lnTo>
                  <a:lnTo>
                    <a:pt x="20" y="34"/>
                  </a:lnTo>
                  <a:lnTo>
                    <a:pt x="27" y="24"/>
                  </a:lnTo>
                  <a:lnTo>
                    <a:pt x="33" y="12"/>
                  </a:lnTo>
                  <a:lnTo>
                    <a:pt x="38" y="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58" name="Freeform 162"/>
            <p:cNvSpPr>
              <a:spLocks/>
            </p:cNvSpPr>
            <p:nvPr/>
          </p:nvSpPr>
          <p:spPr bwMode="auto">
            <a:xfrm>
              <a:off x="781" y="3083"/>
              <a:ext cx="64" cy="89"/>
            </a:xfrm>
            <a:custGeom>
              <a:avLst/>
              <a:gdLst/>
              <a:ahLst/>
              <a:cxnLst>
                <a:cxn ang="0">
                  <a:pos x="1" y="179"/>
                </a:cxn>
                <a:cxn ang="0">
                  <a:pos x="11" y="173"/>
                </a:cxn>
                <a:cxn ang="0">
                  <a:pos x="20" y="166"/>
                </a:cxn>
                <a:cxn ang="0">
                  <a:pos x="30" y="158"/>
                </a:cxn>
                <a:cxn ang="0">
                  <a:pos x="39" y="150"/>
                </a:cxn>
                <a:cxn ang="0">
                  <a:pos x="47" y="141"/>
                </a:cxn>
                <a:cxn ang="0">
                  <a:pos x="55" y="131"/>
                </a:cxn>
                <a:cxn ang="0">
                  <a:pos x="63" y="122"/>
                </a:cxn>
                <a:cxn ang="0">
                  <a:pos x="70" y="113"/>
                </a:cxn>
                <a:cxn ang="0">
                  <a:pos x="79" y="100"/>
                </a:cxn>
                <a:cxn ang="0">
                  <a:pos x="86" y="88"/>
                </a:cxn>
                <a:cxn ang="0">
                  <a:pos x="93" y="74"/>
                </a:cxn>
                <a:cxn ang="0">
                  <a:pos x="99" y="59"/>
                </a:cxn>
                <a:cxn ang="0">
                  <a:pos x="106" y="45"/>
                </a:cxn>
                <a:cxn ang="0">
                  <a:pos x="111" y="31"/>
                </a:cxn>
                <a:cxn ang="0">
                  <a:pos x="119" y="17"/>
                </a:cxn>
                <a:cxn ang="0">
                  <a:pos x="127" y="4"/>
                </a:cxn>
                <a:cxn ang="0">
                  <a:pos x="129" y="2"/>
                </a:cxn>
                <a:cxn ang="0">
                  <a:pos x="127" y="0"/>
                </a:cxn>
                <a:cxn ang="0">
                  <a:pos x="126" y="0"/>
                </a:cxn>
                <a:cxn ang="0">
                  <a:pos x="124" y="1"/>
                </a:cxn>
                <a:cxn ang="0">
                  <a:pos x="117" y="8"/>
                </a:cxn>
                <a:cxn ang="0">
                  <a:pos x="110" y="15"/>
                </a:cxn>
                <a:cxn ang="0">
                  <a:pos x="104" y="23"/>
                </a:cxn>
                <a:cxn ang="0">
                  <a:pos x="99" y="31"/>
                </a:cxn>
                <a:cxn ang="0">
                  <a:pos x="94" y="39"/>
                </a:cxn>
                <a:cxn ang="0">
                  <a:pos x="89" y="47"/>
                </a:cxn>
                <a:cxn ang="0">
                  <a:pos x="85" y="57"/>
                </a:cxn>
                <a:cxn ang="0">
                  <a:pos x="80" y="66"/>
                </a:cxn>
                <a:cxn ang="0">
                  <a:pos x="73" y="81"/>
                </a:cxn>
                <a:cxn ang="0">
                  <a:pos x="66" y="95"/>
                </a:cxn>
                <a:cxn ang="0">
                  <a:pos x="57" y="108"/>
                </a:cxn>
                <a:cxn ang="0">
                  <a:pos x="48" y="121"/>
                </a:cxn>
                <a:cxn ang="0">
                  <a:pos x="42" y="128"/>
                </a:cxn>
                <a:cxn ang="0">
                  <a:pos x="38" y="136"/>
                </a:cxn>
                <a:cxn ang="0">
                  <a:pos x="32" y="144"/>
                </a:cxn>
                <a:cxn ang="0">
                  <a:pos x="26" y="152"/>
                </a:cxn>
                <a:cxn ang="0">
                  <a:pos x="20" y="160"/>
                </a:cxn>
                <a:cxn ang="0">
                  <a:pos x="13" y="167"/>
                </a:cxn>
                <a:cxn ang="0">
                  <a:pos x="8" y="174"/>
                </a:cxn>
                <a:cxn ang="0">
                  <a:pos x="1" y="179"/>
                </a:cxn>
                <a:cxn ang="0">
                  <a:pos x="0" y="179"/>
                </a:cxn>
                <a:cxn ang="0">
                  <a:pos x="0" y="179"/>
                </a:cxn>
                <a:cxn ang="0">
                  <a:pos x="0" y="179"/>
                </a:cxn>
                <a:cxn ang="0">
                  <a:pos x="1" y="179"/>
                </a:cxn>
                <a:cxn ang="0">
                  <a:pos x="1" y="179"/>
                </a:cxn>
              </a:cxnLst>
              <a:rect l="0" t="0" r="r" b="b"/>
              <a:pathLst>
                <a:path w="129" h="179">
                  <a:moveTo>
                    <a:pt x="1" y="179"/>
                  </a:moveTo>
                  <a:lnTo>
                    <a:pt x="11" y="173"/>
                  </a:lnTo>
                  <a:lnTo>
                    <a:pt x="20" y="166"/>
                  </a:lnTo>
                  <a:lnTo>
                    <a:pt x="30" y="158"/>
                  </a:lnTo>
                  <a:lnTo>
                    <a:pt x="39" y="150"/>
                  </a:lnTo>
                  <a:lnTo>
                    <a:pt x="47" y="141"/>
                  </a:lnTo>
                  <a:lnTo>
                    <a:pt x="55" y="131"/>
                  </a:lnTo>
                  <a:lnTo>
                    <a:pt x="63" y="122"/>
                  </a:lnTo>
                  <a:lnTo>
                    <a:pt x="70" y="113"/>
                  </a:lnTo>
                  <a:lnTo>
                    <a:pt x="79" y="100"/>
                  </a:lnTo>
                  <a:lnTo>
                    <a:pt x="86" y="88"/>
                  </a:lnTo>
                  <a:lnTo>
                    <a:pt x="93" y="74"/>
                  </a:lnTo>
                  <a:lnTo>
                    <a:pt x="99" y="59"/>
                  </a:lnTo>
                  <a:lnTo>
                    <a:pt x="106" y="45"/>
                  </a:lnTo>
                  <a:lnTo>
                    <a:pt x="111" y="31"/>
                  </a:lnTo>
                  <a:lnTo>
                    <a:pt x="119" y="17"/>
                  </a:lnTo>
                  <a:lnTo>
                    <a:pt x="127" y="4"/>
                  </a:lnTo>
                  <a:lnTo>
                    <a:pt x="129" y="2"/>
                  </a:lnTo>
                  <a:lnTo>
                    <a:pt x="127" y="0"/>
                  </a:lnTo>
                  <a:lnTo>
                    <a:pt x="126" y="0"/>
                  </a:lnTo>
                  <a:lnTo>
                    <a:pt x="124" y="1"/>
                  </a:lnTo>
                  <a:lnTo>
                    <a:pt x="117" y="8"/>
                  </a:lnTo>
                  <a:lnTo>
                    <a:pt x="110" y="15"/>
                  </a:lnTo>
                  <a:lnTo>
                    <a:pt x="104" y="23"/>
                  </a:lnTo>
                  <a:lnTo>
                    <a:pt x="99" y="31"/>
                  </a:lnTo>
                  <a:lnTo>
                    <a:pt x="94" y="39"/>
                  </a:lnTo>
                  <a:lnTo>
                    <a:pt x="89" y="47"/>
                  </a:lnTo>
                  <a:lnTo>
                    <a:pt x="85" y="57"/>
                  </a:lnTo>
                  <a:lnTo>
                    <a:pt x="80" y="66"/>
                  </a:lnTo>
                  <a:lnTo>
                    <a:pt x="73" y="81"/>
                  </a:lnTo>
                  <a:lnTo>
                    <a:pt x="66" y="95"/>
                  </a:lnTo>
                  <a:lnTo>
                    <a:pt x="57" y="108"/>
                  </a:lnTo>
                  <a:lnTo>
                    <a:pt x="48" y="121"/>
                  </a:lnTo>
                  <a:lnTo>
                    <a:pt x="42" y="128"/>
                  </a:lnTo>
                  <a:lnTo>
                    <a:pt x="38" y="136"/>
                  </a:lnTo>
                  <a:lnTo>
                    <a:pt x="32" y="144"/>
                  </a:lnTo>
                  <a:lnTo>
                    <a:pt x="26" y="152"/>
                  </a:lnTo>
                  <a:lnTo>
                    <a:pt x="20" y="160"/>
                  </a:lnTo>
                  <a:lnTo>
                    <a:pt x="13" y="167"/>
                  </a:lnTo>
                  <a:lnTo>
                    <a:pt x="8" y="174"/>
                  </a:lnTo>
                  <a:lnTo>
                    <a:pt x="1" y="179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1" y="179"/>
                  </a:lnTo>
                  <a:lnTo>
                    <a:pt x="1" y="1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59" name="Freeform 163"/>
            <p:cNvSpPr>
              <a:spLocks/>
            </p:cNvSpPr>
            <p:nvPr/>
          </p:nvSpPr>
          <p:spPr bwMode="auto">
            <a:xfrm>
              <a:off x="839" y="2738"/>
              <a:ext cx="20" cy="83"/>
            </a:xfrm>
            <a:custGeom>
              <a:avLst/>
              <a:gdLst/>
              <a:ahLst/>
              <a:cxnLst>
                <a:cxn ang="0">
                  <a:pos x="2" y="165"/>
                </a:cxn>
                <a:cxn ang="0">
                  <a:pos x="13" y="146"/>
                </a:cxn>
                <a:cxn ang="0">
                  <a:pos x="23" y="126"/>
                </a:cxn>
                <a:cxn ang="0">
                  <a:pos x="32" y="101"/>
                </a:cxn>
                <a:cxn ang="0">
                  <a:pos x="38" y="76"/>
                </a:cxn>
                <a:cxn ang="0">
                  <a:pos x="40" y="52"/>
                </a:cxn>
                <a:cxn ang="0">
                  <a:pos x="36" y="31"/>
                </a:cxn>
                <a:cxn ang="0">
                  <a:pos x="24" y="13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10" y="14"/>
                </a:cxn>
                <a:cxn ang="0">
                  <a:pos x="18" y="22"/>
                </a:cxn>
                <a:cxn ang="0">
                  <a:pos x="25" y="31"/>
                </a:cxn>
                <a:cxn ang="0">
                  <a:pos x="30" y="40"/>
                </a:cxn>
                <a:cxn ang="0">
                  <a:pos x="32" y="51"/>
                </a:cxn>
                <a:cxn ang="0">
                  <a:pos x="33" y="61"/>
                </a:cxn>
                <a:cxn ang="0">
                  <a:pos x="33" y="74"/>
                </a:cxn>
                <a:cxn ang="0">
                  <a:pos x="31" y="86"/>
                </a:cxn>
                <a:cxn ang="0">
                  <a:pos x="26" y="106"/>
                </a:cxn>
                <a:cxn ang="0">
                  <a:pos x="20" y="127"/>
                </a:cxn>
                <a:cxn ang="0">
                  <a:pos x="11" y="146"/>
                </a:cxn>
                <a:cxn ang="0">
                  <a:pos x="2" y="165"/>
                </a:cxn>
                <a:cxn ang="0">
                  <a:pos x="2" y="165"/>
                </a:cxn>
                <a:cxn ang="0">
                  <a:pos x="2" y="165"/>
                </a:cxn>
                <a:cxn ang="0">
                  <a:pos x="2" y="165"/>
                </a:cxn>
                <a:cxn ang="0">
                  <a:pos x="2" y="165"/>
                </a:cxn>
                <a:cxn ang="0">
                  <a:pos x="2" y="165"/>
                </a:cxn>
              </a:cxnLst>
              <a:rect l="0" t="0" r="r" b="b"/>
              <a:pathLst>
                <a:path w="40" h="165">
                  <a:moveTo>
                    <a:pt x="2" y="165"/>
                  </a:moveTo>
                  <a:lnTo>
                    <a:pt x="13" y="146"/>
                  </a:lnTo>
                  <a:lnTo>
                    <a:pt x="23" y="126"/>
                  </a:lnTo>
                  <a:lnTo>
                    <a:pt x="32" y="101"/>
                  </a:lnTo>
                  <a:lnTo>
                    <a:pt x="38" y="76"/>
                  </a:lnTo>
                  <a:lnTo>
                    <a:pt x="40" y="52"/>
                  </a:lnTo>
                  <a:lnTo>
                    <a:pt x="36" y="31"/>
                  </a:lnTo>
                  <a:lnTo>
                    <a:pt x="24" y="13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6"/>
                  </a:lnTo>
                  <a:lnTo>
                    <a:pt x="10" y="14"/>
                  </a:lnTo>
                  <a:lnTo>
                    <a:pt x="18" y="22"/>
                  </a:lnTo>
                  <a:lnTo>
                    <a:pt x="25" y="31"/>
                  </a:lnTo>
                  <a:lnTo>
                    <a:pt x="30" y="40"/>
                  </a:lnTo>
                  <a:lnTo>
                    <a:pt x="32" y="51"/>
                  </a:lnTo>
                  <a:lnTo>
                    <a:pt x="33" y="61"/>
                  </a:lnTo>
                  <a:lnTo>
                    <a:pt x="33" y="74"/>
                  </a:lnTo>
                  <a:lnTo>
                    <a:pt x="31" y="86"/>
                  </a:lnTo>
                  <a:lnTo>
                    <a:pt x="26" y="106"/>
                  </a:lnTo>
                  <a:lnTo>
                    <a:pt x="20" y="127"/>
                  </a:lnTo>
                  <a:lnTo>
                    <a:pt x="11" y="146"/>
                  </a:lnTo>
                  <a:lnTo>
                    <a:pt x="2" y="165"/>
                  </a:lnTo>
                  <a:lnTo>
                    <a:pt x="2" y="165"/>
                  </a:lnTo>
                  <a:lnTo>
                    <a:pt x="2" y="165"/>
                  </a:lnTo>
                  <a:lnTo>
                    <a:pt x="2" y="165"/>
                  </a:lnTo>
                  <a:lnTo>
                    <a:pt x="2" y="165"/>
                  </a:lnTo>
                  <a:lnTo>
                    <a:pt x="2" y="1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60" name="Freeform 164"/>
            <p:cNvSpPr>
              <a:spLocks/>
            </p:cNvSpPr>
            <p:nvPr/>
          </p:nvSpPr>
          <p:spPr bwMode="auto">
            <a:xfrm>
              <a:off x="746" y="2966"/>
              <a:ext cx="117" cy="105"/>
            </a:xfrm>
            <a:custGeom>
              <a:avLst/>
              <a:gdLst/>
              <a:ahLst/>
              <a:cxnLst>
                <a:cxn ang="0">
                  <a:pos x="216" y="14"/>
                </a:cxn>
                <a:cxn ang="0">
                  <a:pos x="179" y="10"/>
                </a:cxn>
                <a:cxn ang="0">
                  <a:pos x="142" y="6"/>
                </a:cxn>
                <a:cxn ang="0">
                  <a:pos x="106" y="1"/>
                </a:cxn>
                <a:cxn ang="0">
                  <a:pos x="81" y="0"/>
                </a:cxn>
                <a:cxn ang="0">
                  <a:pos x="67" y="1"/>
                </a:cxn>
                <a:cxn ang="0">
                  <a:pos x="54" y="6"/>
                </a:cxn>
                <a:cxn ang="0">
                  <a:pos x="44" y="16"/>
                </a:cxn>
                <a:cxn ang="0">
                  <a:pos x="35" y="36"/>
                </a:cxn>
                <a:cxn ang="0">
                  <a:pos x="24" y="65"/>
                </a:cxn>
                <a:cxn ang="0">
                  <a:pos x="15" y="93"/>
                </a:cxn>
                <a:cxn ang="0">
                  <a:pos x="6" y="119"/>
                </a:cxn>
                <a:cxn ang="0">
                  <a:pos x="0" y="143"/>
                </a:cxn>
                <a:cxn ang="0">
                  <a:pos x="3" y="165"/>
                </a:cxn>
                <a:cxn ang="0">
                  <a:pos x="11" y="186"/>
                </a:cxn>
                <a:cxn ang="0">
                  <a:pos x="23" y="204"/>
                </a:cxn>
                <a:cxn ang="0">
                  <a:pos x="33" y="211"/>
                </a:cxn>
                <a:cxn ang="0">
                  <a:pos x="33" y="209"/>
                </a:cxn>
                <a:cxn ang="0">
                  <a:pos x="19" y="189"/>
                </a:cxn>
                <a:cxn ang="0">
                  <a:pos x="9" y="150"/>
                </a:cxn>
                <a:cxn ang="0">
                  <a:pos x="20" y="108"/>
                </a:cxn>
                <a:cxn ang="0">
                  <a:pos x="35" y="67"/>
                </a:cxn>
                <a:cxn ang="0">
                  <a:pos x="44" y="37"/>
                </a:cxn>
                <a:cxn ang="0">
                  <a:pos x="51" y="23"/>
                </a:cxn>
                <a:cxn ang="0">
                  <a:pos x="60" y="14"/>
                </a:cxn>
                <a:cxn ang="0">
                  <a:pos x="75" y="9"/>
                </a:cxn>
                <a:cxn ang="0">
                  <a:pos x="90" y="8"/>
                </a:cxn>
                <a:cxn ang="0">
                  <a:pos x="103" y="8"/>
                </a:cxn>
                <a:cxn ang="0">
                  <a:pos x="114" y="9"/>
                </a:cxn>
                <a:cxn ang="0">
                  <a:pos x="127" y="10"/>
                </a:cxn>
                <a:cxn ang="0">
                  <a:pos x="147" y="12"/>
                </a:cxn>
                <a:cxn ang="0">
                  <a:pos x="171" y="13"/>
                </a:cxn>
                <a:cxn ang="0">
                  <a:pos x="196" y="14"/>
                </a:cxn>
                <a:cxn ang="0">
                  <a:pos x="222" y="14"/>
                </a:cxn>
                <a:cxn ang="0">
                  <a:pos x="234" y="14"/>
                </a:cxn>
                <a:cxn ang="0">
                  <a:pos x="234" y="14"/>
                </a:cxn>
                <a:cxn ang="0">
                  <a:pos x="234" y="14"/>
                </a:cxn>
              </a:cxnLst>
              <a:rect l="0" t="0" r="r" b="b"/>
              <a:pathLst>
                <a:path w="234" h="211">
                  <a:moveTo>
                    <a:pt x="234" y="14"/>
                  </a:moveTo>
                  <a:lnTo>
                    <a:pt x="216" y="14"/>
                  </a:lnTo>
                  <a:lnTo>
                    <a:pt x="197" y="13"/>
                  </a:lnTo>
                  <a:lnTo>
                    <a:pt x="179" y="10"/>
                  </a:lnTo>
                  <a:lnTo>
                    <a:pt x="160" y="8"/>
                  </a:lnTo>
                  <a:lnTo>
                    <a:pt x="142" y="6"/>
                  </a:lnTo>
                  <a:lnTo>
                    <a:pt x="125" y="3"/>
                  </a:lnTo>
                  <a:lnTo>
                    <a:pt x="106" y="1"/>
                  </a:lnTo>
                  <a:lnTo>
                    <a:pt x="88" y="0"/>
                  </a:lnTo>
                  <a:lnTo>
                    <a:pt x="81" y="0"/>
                  </a:lnTo>
                  <a:lnTo>
                    <a:pt x="74" y="0"/>
                  </a:lnTo>
                  <a:lnTo>
                    <a:pt x="67" y="1"/>
                  </a:lnTo>
                  <a:lnTo>
                    <a:pt x="60" y="3"/>
                  </a:lnTo>
                  <a:lnTo>
                    <a:pt x="54" y="6"/>
                  </a:lnTo>
                  <a:lnTo>
                    <a:pt x="49" y="10"/>
                  </a:lnTo>
                  <a:lnTo>
                    <a:pt x="44" y="16"/>
                  </a:lnTo>
                  <a:lnTo>
                    <a:pt x="41" y="22"/>
                  </a:lnTo>
                  <a:lnTo>
                    <a:pt x="35" y="36"/>
                  </a:lnTo>
                  <a:lnTo>
                    <a:pt x="29" y="51"/>
                  </a:lnTo>
                  <a:lnTo>
                    <a:pt x="24" y="65"/>
                  </a:lnTo>
                  <a:lnTo>
                    <a:pt x="20" y="80"/>
                  </a:lnTo>
                  <a:lnTo>
                    <a:pt x="15" y="93"/>
                  </a:lnTo>
                  <a:lnTo>
                    <a:pt x="11" y="106"/>
                  </a:lnTo>
                  <a:lnTo>
                    <a:pt x="6" y="119"/>
                  </a:lnTo>
                  <a:lnTo>
                    <a:pt x="1" y="133"/>
                  </a:lnTo>
                  <a:lnTo>
                    <a:pt x="0" y="143"/>
                  </a:lnTo>
                  <a:lnTo>
                    <a:pt x="0" y="154"/>
                  </a:lnTo>
                  <a:lnTo>
                    <a:pt x="3" y="165"/>
                  </a:lnTo>
                  <a:lnTo>
                    <a:pt x="6" y="175"/>
                  </a:lnTo>
                  <a:lnTo>
                    <a:pt x="11" y="186"/>
                  </a:lnTo>
                  <a:lnTo>
                    <a:pt x="16" y="195"/>
                  </a:lnTo>
                  <a:lnTo>
                    <a:pt x="23" y="204"/>
                  </a:lnTo>
                  <a:lnTo>
                    <a:pt x="31" y="211"/>
                  </a:lnTo>
                  <a:lnTo>
                    <a:pt x="33" y="211"/>
                  </a:lnTo>
                  <a:lnTo>
                    <a:pt x="33" y="210"/>
                  </a:lnTo>
                  <a:lnTo>
                    <a:pt x="33" y="209"/>
                  </a:lnTo>
                  <a:lnTo>
                    <a:pt x="33" y="207"/>
                  </a:lnTo>
                  <a:lnTo>
                    <a:pt x="19" y="189"/>
                  </a:lnTo>
                  <a:lnTo>
                    <a:pt x="11" y="169"/>
                  </a:lnTo>
                  <a:lnTo>
                    <a:pt x="9" y="150"/>
                  </a:lnTo>
                  <a:lnTo>
                    <a:pt x="13" y="129"/>
                  </a:lnTo>
                  <a:lnTo>
                    <a:pt x="20" y="108"/>
                  </a:lnTo>
                  <a:lnTo>
                    <a:pt x="28" y="88"/>
                  </a:lnTo>
                  <a:lnTo>
                    <a:pt x="35" y="67"/>
                  </a:lnTo>
                  <a:lnTo>
                    <a:pt x="42" y="46"/>
                  </a:lnTo>
                  <a:lnTo>
                    <a:pt x="44" y="37"/>
                  </a:lnTo>
                  <a:lnTo>
                    <a:pt x="48" y="30"/>
                  </a:lnTo>
                  <a:lnTo>
                    <a:pt x="51" y="23"/>
                  </a:lnTo>
                  <a:lnTo>
                    <a:pt x="54" y="18"/>
                  </a:lnTo>
                  <a:lnTo>
                    <a:pt x="60" y="14"/>
                  </a:lnTo>
                  <a:lnTo>
                    <a:pt x="67" y="10"/>
                  </a:lnTo>
                  <a:lnTo>
                    <a:pt x="75" y="9"/>
                  </a:lnTo>
                  <a:lnTo>
                    <a:pt x="84" y="8"/>
                  </a:lnTo>
                  <a:lnTo>
                    <a:pt x="90" y="8"/>
                  </a:lnTo>
                  <a:lnTo>
                    <a:pt x="97" y="8"/>
                  </a:lnTo>
                  <a:lnTo>
                    <a:pt x="103" y="8"/>
                  </a:lnTo>
                  <a:lnTo>
                    <a:pt x="109" y="8"/>
                  </a:lnTo>
                  <a:lnTo>
                    <a:pt x="114" y="9"/>
                  </a:lnTo>
                  <a:lnTo>
                    <a:pt x="121" y="9"/>
                  </a:lnTo>
                  <a:lnTo>
                    <a:pt x="127" y="10"/>
                  </a:lnTo>
                  <a:lnTo>
                    <a:pt x="134" y="10"/>
                  </a:lnTo>
                  <a:lnTo>
                    <a:pt x="147" y="12"/>
                  </a:lnTo>
                  <a:lnTo>
                    <a:pt x="159" y="13"/>
                  </a:lnTo>
                  <a:lnTo>
                    <a:pt x="171" y="13"/>
                  </a:lnTo>
                  <a:lnTo>
                    <a:pt x="184" y="14"/>
                  </a:lnTo>
                  <a:lnTo>
                    <a:pt x="196" y="14"/>
                  </a:lnTo>
                  <a:lnTo>
                    <a:pt x="209" y="14"/>
                  </a:lnTo>
                  <a:lnTo>
                    <a:pt x="222" y="14"/>
                  </a:lnTo>
                  <a:lnTo>
                    <a:pt x="234" y="14"/>
                  </a:lnTo>
                  <a:lnTo>
                    <a:pt x="234" y="14"/>
                  </a:lnTo>
                  <a:lnTo>
                    <a:pt x="234" y="14"/>
                  </a:lnTo>
                  <a:lnTo>
                    <a:pt x="234" y="14"/>
                  </a:lnTo>
                  <a:lnTo>
                    <a:pt x="234" y="14"/>
                  </a:lnTo>
                  <a:lnTo>
                    <a:pt x="234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61" name="Freeform 165"/>
            <p:cNvSpPr>
              <a:spLocks/>
            </p:cNvSpPr>
            <p:nvPr/>
          </p:nvSpPr>
          <p:spPr bwMode="auto">
            <a:xfrm>
              <a:off x="784" y="3005"/>
              <a:ext cx="15" cy="72"/>
            </a:xfrm>
            <a:custGeom>
              <a:avLst/>
              <a:gdLst/>
              <a:ahLst/>
              <a:cxnLst>
                <a:cxn ang="0">
                  <a:pos x="14" y="1"/>
                </a:cxn>
                <a:cxn ang="0">
                  <a:pos x="17" y="15"/>
                </a:cxn>
                <a:cxn ang="0">
                  <a:pos x="19" y="28"/>
                </a:cxn>
                <a:cxn ang="0">
                  <a:pos x="22" y="42"/>
                </a:cxn>
                <a:cxn ang="0">
                  <a:pos x="25" y="56"/>
                </a:cxn>
                <a:cxn ang="0">
                  <a:pos x="26" y="79"/>
                </a:cxn>
                <a:cxn ang="0">
                  <a:pos x="21" y="101"/>
                </a:cxn>
                <a:cxn ang="0">
                  <a:pos x="13" y="122"/>
                </a:cxn>
                <a:cxn ang="0">
                  <a:pos x="0" y="141"/>
                </a:cxn>
                <a:cxn ang="0">
                  <a:pos x="0" y="142"/>
                </a:cxn>
                <a:cxn ang="0">
                  <a:pos x="0" y="142"/>
                </a:cxn>
                <a:cxn ang="0">
                  <a:pos x="0" y="142"/>
                </a:cxn>
                <a:cxn ang="0">
                  <a:pos x="2" y="142"/>
                </a:cxn>
                <a:cxn ang="0">
                  <a:pos x="11" y="130"/>
                </a:cxn>
                <a:cxn ang="0">
                  <a:pos x="19" y="118"/>
                </a:cxn>
                <a:cxn ang="0">
                  <a:pos x="25" y="104"/>
                </a:cxn>
                <a:cxn ang="0">
                  <a:pos x="29" y="91"/>
                </a:cxn>
                <a:cxn ang="0">
                  <a:pos x="30" y="68"/>
                </a:cxn>
                <a:cxn ang="0">
                  <a:pos x="26" y="44"/>
                </a:cxn>
                <a:cxn ang="0">
                  <a:pos x="20" y="21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4" y="1"/>
                </a:cxn>
                <a:cxn ang="0">
                  <a:pos x="14" y="1"/>
                </a:cxn>
              </a:cxnLst>
              <a:rect l="0" t="0" r="r" b="b"/>
              <a:pathLst>
                <a:path w="30" h="142">
                  <a:moveTo>
                    <a:pt x="14" y="1"/>
                  </a:moveTo>
                  <a:lnTo>
                    <a:pt x="17" y="15"/>
                  </a:lnTo>
                  <a:lnTo>
                    <a:pt x="19" y="28"/>
                  </a:lnTo>
                  <a:lnTo>
                    <a:pt x="22" y="42"/>
                  </a:lnTo>
                  <a:lnTo>
                    <a:pt x="25" y="56"/>
                  </a:lnTo>
                  <a:lnTo>
                    <a:pt x="26" y="79"/>
                  </a:lnTo>
                  <a:lnTo>
                    <a:pt x="21" y="101"/>
                  </a:lnTo>
                  <a:lnTo>
                    <a:pt x="13" y="122"/>
                  </a:lnTo>
                  <a:lnTo>
                    <a:pt x="0" y="141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0" y="142"/>
                  </a:lnTo>
                  <a:lnTo>
                    <a:pt x="2" y="142"/>
                  </a:lnTo>
                  <a:lnTo>
                    <a:pt x="11" y="130"/>
                  </a:lnTo>
                  <a:lnTo>
                    <a:pt x="19" y="118"/>
                  </a:lnTo>
                  <a:lnTo>
                    <a:pt x="25" y="104"/>
                  </a:lnTo>
                  <a:lnTo>
                    <a:pt x="29" y="91"/>
                  </a:lnTo>
                  <a:lnTo>
                    <a:pt x="30" y="68"/>
                  </a:lnTo>
                  <a:lnTo>
                    <a:pt x="26" y="44"/>
                  </a:lnTo>
                  <a:lnTo>
                    <a:pt x="20" y="2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62" name="Freeform 166"/>
            <p:cNvSpPr>
              <a:spLocks/>
            </p:cNvSpPr>
            <p:nvPr/>
          </p:nvSpPr>
          <p:spPr bwMode="auto">
            <a:xfrm>
              <a:off x="758" y="3029"/>
              <a:ext cx="30" cy="6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4" y="20"/>
                </a:cxn>
                <a:cxn ang="0">
                  <a:pos x="1" y="38"/>
                </a:cxn>
                <a:cxn ang="0">
                  <a:pos x="0" y="56"/>
                </a:cxn>
                <a:cxn ang="0">
                  <a:pos x="3" y="76"/>
                </a:cxn>
                <a:cxn ang="0">
                  <a:pos x="7" y="84"/>
                </a:cxn>
                <a:cxn ang="0">
                  <a:pos x="10" y="92"/>
                </a:cxn>
                <a:cxn ang="0">
                  <a:pos x="16" y="99"/>
                </a:cxn>
                <a:cxn ang="0">
                  <a:pos x="22" y="106"/>
                </a:cxn>
                <a:cxn ang="0">
                  <a:pos x="28" y="113"/>
                </a:cxn>
                <a:cxn ang="0">
                  <a:pos x="35" y="119"/>
                </a:cxn>
                <a:cxn ang="0">
                  <a:pos x="42" y="124"/>
                </a:cxn>
                <a:cxn ang="0">
                  <a:pos x="49" y="129"/>
                </a:cxn>
                <a:cxn ang="0">
                  <a:pos x="53" y="129"/>
                </a:cxn>
                <a:cxn ang="0">
                  <a:pos x="56" y="127"/>
                </a:cxn>
                <a:cxn ang="0">
                  <a:pos x="58" y="124"/>
                </a:cxn>
                <a:cxn ang="0">
                  <a:pos x="57" y="121"/>
                </a:cxn>
                <a:cxn ang="0">
                  <a:pos x="53" y="116"/>
                </a:cxn>
                <a:cxn ang="0">
                  <a:pos x="47" y="112"/>
                </a:cxn>
                <a:cxn ang="0">
                  <a:pos x="42" y="108"/>
                </a:cxn>
                <a:cxn ang="0">
                  <a:pos x="38" y="104"/>
                </a:cxn>
                <a:cxn ang="0">
                  <a:pos x="33" y="100"/>
                </a:cxn>
                <a:cxn ang="0">
                  <a:pos x="28" y="96"/>
                </a:cxn>
                <a:cxn ang="0">
                  <a:pos x="24" y="92"/>
                </a:cxn>
                <a:cxn ang="0">
                  <a:pos x="19" y="86"/>
                </a:cxn>
                <a:cxn ang="0">
                  <a:pos x="8" y="67"/>
                </a:cxn>
                <a:cxn ang="0">
                  <a:pos x="4" y="45"/>
                </a:cxn>
                <a:cxn ang="0">
                  <a:pos x="7" y="22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58" h="129">
                  <a:moveTo>
                    <a:pt x="9" y="0"/>
                  </a:moveTo>
                  <a:lnTo>
                    <a:pt x="4" y="20"/>
                  </a:lnTo>
                  <a:lnTo>
                    <a:pt x="1" y="38"/>
                  </a:lnTo>
                  <a:lnTo>
                    <a:pt x="0" y="56"/>
                  </a:lnTo>
                  <a:lnTo>
                    <a:pt x="3" y="76"/>
                  </a:lnTo>
                  <a:lnTo>
                    <a:pt x="7" y="84"/>
                  </a:lnTo>
                  <a:lnTo>
                    <a:pt x="10" y="92"/>
                  </a:lnTo>
                  <a:lnTo>
                    <a:pt x="16" y="99"/>
                  </a:lnTo>
                  <a:lnTo>
                    <a:pt x="22" y="106"/>
                  </a:lnTo>
                  <a:lnTo>
                    <a:pt x="28" y="113"/>
                  </a:lnTo>
                  <a:lnTo>
                    <a:pt x="35" y="119"/>
                  </a:lnTo>
                  <a:lnTo>
                    <a:pt x="42" y="124"/>
                  </a:lnTo>
                  <a:lnTo>
                    <a:pt x="49" y="129"/>
                  </a:lnTo>
                  <a:lnTo>
                    <a:pt x="53" y="129"/>
                  </a:lnTo>
                  <a:lnTo>
                    <a:pt x="56" y="127"/>
                  </a:lnTo>
                  <a:lnTo>
                    <a:pt x="58" y="124"/>
                  </a:lnTo>
                  <a:lnTo>
                    <a:pt x="57" y="121"/>
                  </a:lnTo>
                  <a:lnTo>
                    <a:pt x="53" y="116"/>
                  </a:lnTo>
                  <a:lnTo>
                    <a:pt x="47" y="112"/>
                  </a:lnTo>
                  <a:lnTo>
                    <a:pt x="42" y="108"/>
                  </a:lnTo>
                  <a:lnTo>
                    <a:pt x="38" y="104"/>
                  </a:lnTo>
                  <a:lnTo>
                    <a:pt x="33" y="100"/>
                  </a:lnTo>
                  <a:lnTo>
                    <a:pt x="28" y="96"/>
                  </a:lnTo>
                  <a:lnTo>
                    <a:pt x="24" y="92"/>
                  </a:lnTo>
                  <a:lnTo>
                    <a:pt x="19" y="86"/>
                  </a:lnTo>
                  <a:lnTo>
                    <a:pt x="8" y="67"/>
                  </a:lnTo>
                  <a:lnTo>
                    <a:pt x="4" y="45"/>
                  </a:lnTo>
                  <a:lnTo>
                    <a:pt x="7" y="2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63" name="Freeform 167"/>
            <p:cNvSpPr>
              <a:spLocks/>
            </p:cNvSpPr>
            <p:nvPr/>
          </p:nvSpPr>
          <p:spPr bwMode="auto">
            <a:xfrm>
              <a:off x="790" y="3014"/>
              <a:ext cx="56" cy="8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6" y="7"/>
                </a:cxn>
                <a:cxn ang="0">
                  <a:pos x="13" y="7"/>
                </a:cxn>
                <a:cxn ang="0">
                  <a:pos x="18" y="7"/>
                </a:cxn>
                <a:cxn ang="0">
                  <a:pos x="25" y="7"/>
                </a:cxn>
                <a:cxn ang="0">
                  <a:pos x="31" y="8"/>
                </a:cxn>
                <a:cxn ang="0">
                  <a:pos x="37" y="8"/>
                </a:cxn>
                <a:cxn ang="0">
                  <a:pos x="44" y="8"/>
                </a:cxn>
                <a:cxn ang="0">
                  <a:pos x="50" y="8"/>
                </a:cxn>
                <a:cxn ang="0">
                  <a:pos x="56" y="9"/>
                </a:cxn>
                <a:cxn ang="0">
                  <a:pos x="63" y="10"/>
                </a:cxn>
                <a:cxn ang="0">
                  <a:pos x="70" y="11"/>
                </a:cxn>
                <a:cxn ang="0">
                  <a:pos x="78" y="12"/>
                </a:cxn>
                <a:cxn ang="0">
                  <a:pos x="85" y="14"/>
                </a:cxn>
                <a:cxn ang="0">
                  <a:pos x="92" y="15"/>
                </a:cxn>
                <a:cxn ang="0">
                  <a:pos x="99" y="16"/>
                </a:cxn>
                <a:cxn ang="0">
                  <a:pos x="106" y="16"/>
                </a:cxn>
                <a:cxn ang="0">
                  <a:pos x="108" y="15"/>
                </a:cxn>
                <a:cxn ang="0">
                  <a:pos x="111" y="14"/>
                </a:cxn>
                <a:cxn ang="0">
                  <a:pos x="112" y="11"/>
                </a:cxn>
                <a:cxn ang="0">
                  <a:pos x="111" y="10"/>
                </a:cxn>
                <a:cxn ang="0">
                  <a:pos x="105" y="9"/>
                </a:cxn>
                <a:cxn ang="0">
                  <a:pos x="99" y="7"/>
                </a:cxn>
                <a:cxn ang="0">
                  <a:pos x="92" y="6"/>
                </a:cxn>
                <a:cxn ang="0">
                  <a:pos x="86" y="3"/>
                </a:cxn>
                <a:cxn ang="0">
                  <a:pos x="81" y="2"/>
                </a:cxn>
                <a:cxn ang="0">
                  <a:pos x="75" y="1"/>
                </a:cxn>
                <a:cxn ang="0">
                  <a:pos x="68" y="1"/>
                </a:cxn>
                <a:cxn ang="0">
                  <a:pos x="62" y="0"/>
                </a:cxn>
                <a:cxn ang="0">
                  <a:pos x="54" y="0"/>
                </a:cxn>
                <a:cxn ang="0">
                  <a:pos x="46" y="0"/>
                </a:cxn>
                <a:cxn ang="0">
                  <a:pos x="39" y="0"/>
                </a:cxn>
                <a:cxn ang="0">
                  <a:pos x="31" y="1"/>
                </a:cxn>
                <a:cxn ang="0">
                  <a:pos x="23" y="3"/>
                </a:cxn>
                <a:cxn ang="0">
                  <a:pos x="16" y="4"/>
                </a:cxn>
                <a:cxn ang="0">
                  <a:pos x="8" y="6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12" h="16">
                  <a:moveTo>
                    <a:pt x="0" y="7"/>
                  </a:moveTo>
                  <a:lnTo>
                    <a:pt x="6" y="7"/>
                  </a:lnTo>
                  <a:lnTo>
                    <a:pt x="13" y="7"/>
                  </a:lnTo>
                  <a:lnTo>
                    <a:pt x="18" y="7"/>
                  </a:lnTo>
                  <a:lnTo>
                    <a:pt x="25" y="7"/>
                  </a:lnTo>
                  <a:lnTo>
                    <a:pt x="31" y="8"/>
                  </a:lnTo>
                  <a:lnTo>
                    <a:pt x="37" y="8"/>
                  </a:lnTo>
                  <a:lnTo>
                    <a:pt x="44" y="8"/>
                  </a:lnTo>
                  <a:lnTo>
                    <a:pt x="50" y="8"/>
                  </a:lnTo>
                  <a:lnTo>
                    <a:pt x="56" y="9"/>
                  </a:lnTo>
                  <a:lnTo>
                    <a:pt x="63" y="10"/>
                  </a:lnTo>
                  <a:lnTo>
                    <a:pt x="70" y="11"/>
                  </a:lnTo>
                  <a:lnTo>
                    <a:pt x="78" y="12"/>
                  </a:lnTo>
                  <a:lnTo>
                    <a:pt x="85" y="14"/>
                  </a:lnTo>
                  <a:lnTo>
                    <a:pt x="92" y="15"/>
                  </a:lnTo>
                  <a:lnTo>
                    <a:pt x="99" y="16"/>
                  </a:lnTo>
                  <a:lnTo>
                    <a:pt x="106" y="16"/>
                  </a:lnTo>
                  <a:lnTo>
                    <a:pt x="108" y="15"/>
                  </a:lnTo>
                  <a:lnTo>
                    <a:pt x="111" y="14"/>
                  </a:lnTo>
                  <a:lnTo>
                    <a:pt x="112" y="11"/>
                  </a:lnTo>
                  <a:lnTo>
                    <a:pt x="111" y="10"/>
                  </a:lnTo>
                  <a:lnTo>
                    <a:pt x="105" y="9"/>
                  </a:lnTo>
                  <a:lnTo>
                    <a:pt x="99" y="7"/>
                  </a:lnTo>
                  <a:lnTo>
                    <a:pt x="92" y="6"/>
                  </a:lnTo>
                  <a:lnTo>
                    <a:pt x="86" y="3"/>
                  </a:lnTo>
                  <a:lnTo>
                    <a:pt x="81" y="2"/>
                  </a:lnTo>
                  <a:lnTo>
                    <a:pt x="75" y="1"/>
                  </a:lnTo>
                  <a:lnTo>
                    <a:pt x="68" y="1"/>
                  </a:lnTo>
                  <a:lnTo>
                    <a:pt x="62" y="0"/>
                  </a:lnTo>
                  <a:lnTo>
                    <a:pt x="54" y="0"/>
                  </a:lnTo>
                  <a:lnTo>
                    <a:pt x="46" y="0"/>
                  </a:lnTo>
                  <a:lnTo>
                    <a:pt x="39" y="0"/>
                  </a:lnTo>
                  <a:lnTo>
                    <a:pt x="31" y="1"/>
                  </a:lnTo>
                  <a:lnTo>
                    <a:pt x="23" y="3"/>
                  </a:lnTo>
                  <a:lnTo>
                    <a:pt x="16" y="4"/>
                  </a:lnTo>
                  <a:lnTo>
                    <a:pt x="8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64" name="Freeform 168"/>
            <p:cNvSpPr>
              <a:spLocks/>
            </p:cNvSpPr>
            <p:nvPr/>
          </p:nvSpPr>
          <p:spPr bwMode="auto">
            <a:xfrm>
              <a:off x="935" y="2948"/>
              <a:ext cx="19" cy="41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11" y="75"/>
                </a:cxn>
                <a:cxn ang="0">
                  <a:pos x="21" y="67"/>
                </a:cxn>
                <a:cxn ang="0">
                  <a:pos x="29" y="58"/>
                </a:cxn>
                <a:cxn ang="0">
                  <a:pos x="34" y="46"/>
                </a:cxn>
                <a:cxn ang="0">
                  <a:pos x="36" y="34"/>
                </a:cxn>
                <a:cxn ang="0">
                  <a:pos x="37" y="21"/>
                </a:cxn>
                <a:cxn ang="0">
                  <a:pos x="35" y="10"/>
                </a:cxn>
                <a:cxn ang="0">
                  <a:pos x="26" y="0"/>
                </a:cxn>
                <a:cxn ang="0">
                  <a:pos x="22" y="1"/>
                </a:cxn>
                <a:cxn ang="0">
                  <a:pos x="21" y="4"/>
                </a:cxn>
                <a:cxn ang="0">
                  <a:pos x="20" y="7"/>
                </a:cxn>
                <a:cxn ang="0">
                  <a:pos x="20" y="11"/>
                </a:cxn>
                <a:cxn ang="0">
                  <a:pos x="21" y="15"/>
                </a:cxn>
                <a:cxn ang="0">
                  <a:pos x="22" y="20"/>
                </a:cxn>
                <a:cxn ang="0">
                  <a:pos x="23" y="26"/>
                </a:cxn>
                <a:cxn ang="0">
                  <a:pos x="23" y="31"/>
                </a:cxn>
                <a:cxn ang="0">
                  <a:pos x="23" y="35"/>
                </a:cxn>
                <a:cxn ang="0">
                  <a:pos x="22" y="38"/>
                </a:cxn>
                <a:cxn ang="0">
                  <a:pos x="21" y="42"/>
                </a:cxn>
                <a:cxn ang="0">
                  <a:pos x="21" y="45"/>
                </a:cxn>
                <a:cxn ang="0">
                  <a:pos x="20" y="56"/>
                </a:cxn>
                <a:cxn ang="0">
                  <a:pos x="14" y="65"/>
                </a:cxn>
                <a:cxn ang="0">
                  <a:pos x="7" y="74"/>
                </a:cxn>
                <a:cxn ang="0">
                  <a:pos x="0" y="82"/>
                </a:cxn>
                <a:cxn ang="0">
                  <a:pos x="0" y="82"/>
                </a:cxn>
                <a:cxn ang="0">
                  <a:pos x="0" y="82"/>
                </a:cxn>
                <a:cxn ang="0">
                  <a:pos x="0" y="82"/>
                </a:cxn>
                <a:cxn ang="0">
                  <a:pos x="0" y="82"/>
                </a:cxn>
                <a:cxn ang="0">
                  <a:pos x="0" y="82"/>
                </a:cxn>
              </a:cxnLst>
              <a:rect l="0" t="0" r="r" b="b"/>
              <a:pathLst>
                <a:path w="37" h="82">
                  <a:moveTo>
                    <a:pt x="0" y="82"/>
                  </a:moveTo>
                  <a:lnTo>
                    <a:pt x="11" y="75"/>
                  </a:lnTo>
                  <a:lnTo>
                    <a:pt x="21" y="67"/>
                  </a:lnTo>
                  <a:lnTo>
                    <a:pt x="29" y="58"/>
                  </a:lnTo>
                  <a:lnTo>
                    <a:pt x="34" y="46"/>
                  </a:lnTo>
                  <a:lnTo>
                    <a:pt x="36" y="34"/>
                  </a:lnTo>
                  <a:lnTo>
                    <a:pt x="37" y="21"/>
                  </a:lnTo>
                  <a:lnTo>
                    <a:pt x="35" y="10"/>
                  </a:lnTo>
                  <a:lnTo>
                    <a:pt x="26" y="0"/>
                  </a:lnTo>
                  <a:lnTo>
                    <a:pt x="22" y="1"/>
                  </a:lnTo>
                  <a:lnTo>
                    <a:pt x="21" y="4"/>
                  </a:lnTo>
                  <a:lnTo>
                    <a:pt x="20" y="7"/>
                  </a:lnTo>
                  <a:lnTo>
                    <a:pt x="20" y="11"/>
                  </a:lnTo>
                  <a:lnTo>
                    <a:pt x="21" y="15"/>
                  </a:lnTo>
                  <a:lnTo>
                    <a:pt x="22" y="20"/>
                  </a:lnTo>
                  <a:lnTo>
                    <a:pt x="23" y="26"/>
                  </a:lnTo>
                  <a:lnTo>
                    <a:pt x="23" y="31"/>
                  </a:lnTo>
                  <a:lnTo>
                    <a:pt x="23" y="35"/>
                  </a:lnTo>
                  <a:lnTo>
                    <a:pt x="22" y="38"/>
                  </a:lnTo>
                  <a:lnTo>
                    <a:pt x="21" y="42"/>
                  </a:lnTo>
                  <a:lnTo>
                    <a:pt x="21" y="45"/>
                  </a:lnTo>
                  <a:lnTo>
                    <a:pt x="20" y="56"/>
                  </a:lnTo>
                  <a:lnTo>
                    <a:pt x="14" y="65"/>
                  </a:lnTo>
                  <a:lnTo>
                    <a:pt x="7" y="74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65" name="Freeform 169"/>
            <p:cNvSpPr>
              <a:spLocks/>
            </p:cNvSpPr>
            <p:nvPr/>
          </p:nvSpPr>
          <p:spPr bwMode="auto">
            <a:xfrm>
              <a:off x="977" y="2740"/>
              <a:ext cx="92" cy="191"/>
            </a:xfrm>
            <a:custGeom>
              <a:avLst/>
              <a:gdLst/>
              <a:ahLst/>
              <a:cxnLst>
                <a:cxn ang="0">
                  <a:pos x="184" y="383"/>
                </a:cxn>
                <a:cxn ang="0">
                  <a:pos x="179" y="368"/>
                </a:cxn>
                <a:cxn ang="0">
                  <a:pos x="175" y="354"/>
                </a:cxn>
                <a:cxn ang="0">
                  <a:pos x="169" y="339"/>
                </a:cxn>
                <a:cxn ang="0">
                  <a:pos x="163" y="324"/>
                </a:cxn>
                <a:cxn ang="0">
                  <a:pos x="157" y="310"/>
                </a:cxn>
                <a:cxn ang="0">
                  <a:pos x="152" y="295"/>
                </a:cxn>
                <a:cxn ang="0">
                  <a:pos x="146" y="281"/>
                </a:cxn>
                <a:cxn ang="0">
                  <a:pos x="140" y="266"/>
                </a:cxn>
                <a:cxn ang="0">
                  <a:pos x="131" y="239"/>
                </a:cxn>
                <a:cxn ang="0">
                  <a:pos x="123" y="210"/>
                </a:cxn>
                <a:cxn ang="0">
                  <a:pos x="115" y="182"/>
                </a:cxn>
                <a:cxn ang="0">
                  <a:pos x="107" y="155"/>
                </a:cxn>
                <a:cxn ang="0">
                  <a:pos x="100" y="132"/>
                </a:cxn>
                <a:cxn ang="0">
                  <a:pos x="91" y="110"/>
                </a:cxn>
                <a:cxn ang="0">
                  <a:pos x="80" y="90"/>
                </a:cxn>
                <a:cxn ang="0">
                  <a:pos x="70" y="71"/>
                </a:cxn>
                <a:cxn ang="0">
                  <a:pos x="57" y="53"/>
                </a:cxn>
                <a:cxn ang="0">
                  <a:pos x="43" y="35"/>
                </a:cxn>
                <a:cxn ang="0">
                  <a:pos x="27" y="19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3" y="1"/>
                </a:cxn>
                <a:cxn ang="0">
                  <a:pos x="1" y="5"/>
                </a:cxn>
                <a:cxn ang="0">
                  <a:pos x="0" y="8"/>
                </a:cxn>
                <a:cxn ang="0">
                  <a:pos x="1" y="13"/>
                </a:cxn>
                <a:cxn ang="0">
                  <a:pos x="3" y="18"/>
                </a:cxn>
                <a:cxn ang="0">
                  <a:pos x="5" y="22"/>
                </a:cxn>
                <a:cxn ang="0">
                  <a:pos x="10" y="24"/>
                </a:cxn>
                <a:cxn ang="0">
                  <a:pos x="17" y="27"/>
                </a:cxn>
                <a:cxn ang="0">
                  <a:pos x="23" y="31"/>
                </a:cxn>
                <a:cxn ang="0">
                  <a:pos x="30" y="37"/>
                </a:cxn>
                <a:cxn ang="0">
                  <a:pos x="35" y="44"/>
                </a:cxn>
                <a:cxn ang="0">
                  <a:pos x="41" y="51"/>
                </a:cxn>
                <a:cxn ang="0">
                  <a:pos x="47" y="58"/>
                </a:cxn>
                <a:cxn ang="0">
                  <a:pos x="51" y="65"/>
                </a:cxn>
                <a:cxn ang="0">
                  <a:pos x="57" y="71"/>
                </a:cxn>
                <a:cxn ang="0">
                  <a:pos x="66" y="82"/>
                </a:cxn>
                <a:cxn ang="0">
                  <a:pos x="76" y="95"/>
                </a:cxn>
                <a:cxn ang="0">
                  <a:pos x="83" y="107"/>
                </a:cxn>
                <a:cxn ang="0">
                  <a:pos x="88" y="121"/>
                </a:cxn>
                <a:cxn ang="0">
                  <a:pos x="94" y="136"/>
                </a:cxn>
                <a:cxn ang="0">
                  <a:pos x="100" y="150"/>
                </a:cxn>
                <a:cxn ang="0">
                  <a:pos x="104" y="165"/>
                </a:cxn>
                <a:cxn ang="0">
                  <a:pos x="109" y="179"/>
                </a:cxn>
                <a:cxn ang="0">
                  <a:pos x="117" y="204"/>
                </a:cxn>
                <a:cxn ang="0">
                  <a:pos x="124" y="230"/>
                </a:cxn>
                <a:cxn ang="0">
                  <a:pos x="130" y="255"/>
                </a:cxn>
                <a:cxn ang="0">
                  <a:pos x="138" y="279"/>
                </a:cxn>
                <a:cxn ang="0">
                  <a:pos x="144" y="293"/>
                </a:cxn>
                <a:cxn ang="0">
                  <a:pos x="148" y="306"/>
                </a:cxn>
                <a:cxn ang="0">
                  <a:pos x="155" y="318"/>
                </a:cxn>
                <a:cxn ang="0">
                  <a:pos x="161" y="331"/>
                </a:cxn>
                <a:cxn ang="0">
                  <a:pos x="167" y="345"/>
                </a:cxn>
                <a:cxn ang="0">
                  <a:pos x="172" y="358"/>
                </a:cxn>
                <a:cxn ang="0">
                  <a:pos x="178" y="370"/>
                </a:cxn>
                <a:cxn ang="0">
                  <a:pos x="184" y="383"/>
                </a:cxn>
                <a:cxn ang="0">
                  <a:pos x="184" y="383"/>
                </a:cxn>
                <a:cxn ang="0">
                  <a:pos x="184" y="383"/>
                </a:cxn>
                <a:cxn ang="0">
                  <a:pos x="184" y="383"/>
                </a:cxn>
                <a:cxn ang="0">
                  <a:pos x="184" y="383"/>
                </a:cxn>
                <a:cxn ang="0">
                  <a:pos x="184" y="383"/>
                </a:cxn>
              </a:cxnLst>
              <a:rect l="0" t="0" r="r" b="b"/>
              <a:pathLst>
                <a:path w="184" h="383">
                  <a:moveTo>
                    <a:pt x="184" y="383"/>
                  </a:moveTo>
                  <a:lnTo>
                    <a:pt x="179" y="368"/>
                  </a:lnTo>
                  <a:lnTo>
                    <a:pt x="175" y="354"/>
                  </a:lnTo>
                  <a:lnTo>
                    <a:pt x="169" y="339"/>
                  </a:lnTo>
                  <a:lnTo>
                    <a:pt x="163" y="324"/>
                  </a:lnTo>
                  <a:lnTo>
                    <a:pt x="157" y="310"/>
                  </a:lnTo>
                  <a:lnTo>
                    <a:pt x="152" y="295"/>
                  </a:lnTo>
                  <a:lnTo>
                    <a:pt x="146" y="281"/>
                  </a:lnTo>
                  <a:lnTo>
                    <a:pt x="140" y="266"/>
                  </a:lnTo>
                  <a:lnTo>
                    <a:pt x="131" y="239"/>
                  </a:lnTo>
                  <a:lnTo>
                    <a:pt x="123" y="210"/>
                  </a:lnTo>
                  <a:lnTo>
                    <a:pt x="115" y="182"/>
                  </a:lnTo>
                  <a:lnTo>
                    <a:pt x="107" y="155"/>
                  </a:lnTo>
                  <a:lnTo>
                    <a:pt x="100" y="132"/>
                  </a:lnTo>
                  <a:lnTo>
                    <a:pt x="91" y="110"/>
                  </a:lnTo>
                  <a:lnTo>
                    <a:pt x="80" y="90"/>
                  </a:lnTo>
                  <a:lnTo>
                    <a:pt x="70" y="71"/>
                  </a:lnTo>
                  <a:lnTo>
                    <a:pt x="57" y="53"/>
                  </a:lnTo>
                  <a:lnTo>
                    <a:pt x="43" y="35"/>
                  </a:lnTo>
                  <a:lnTo>
                    <a:pt x="27" y="19"/>
                  </a:lnTo>
                  <a:lnTo>
                    <a:pt x="10" y="1"/>
                  </a:lnTo>
                  <a:lnTo>
                    <a:pt x="8" y="0"/>
                  </a:lnTo>
                  <a:lnTo>
                    <a:pt x="3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1" y="13"/>
                  </a:lnTo>
                  <a:lnTo>
                    <a:pt x="3" y="18"/>
                  </a:lnTo>
                  <a:lnTo>
                    <a:pt x="5" y="22"/>
                  </a:lnTo>
                  <a:lnTo>
                    <a:pt x="10" y="24"/>
                  </a:lnTo>
                  <a:lnTo>
                    <a:pt x="17" y="27"/>
                  </a:lnTo>
                  <a:lnTo>
                    <a:pt x="23" y="31"/>
                  </a:lnTo>
                  <a:lnTo>
                    <a:pt x="30" y="37"/>
                  </a:lnTo>
                  <a:lnTo>
                    <a:pt x="35" y="44"/>
                  </a:lnTo>
                  <a:lnTo>
                    <a:pt x="41" y="51"/>
                  </a:lnTo>
                  <a:lnTo>
                    <a:pt x="47" y="58"/>
                  </a:lnTo>
                  <a:lnTo>
                    <a:pt x="51" y="65"/>
                  </a:lnTo>
                  <a:lnTo>
                    <a:pt x="57" y="71"/>
                  </a:lnTo>
                  <a:lnTo>
                    <a:pt x="66" y="82"/>
                  </a:lnTo>
                  <a:lnTo>
                    <a:pt x="76" y="95"/>
                  </a:lnTo>
                  <a:lnTo>
                    <a:pt x="83" y="107"/>
                  </a:lnTo>
                  <a:lnTo>
                    <a:pt x="88" y="121"/>
                  </a:lnTo>
                  <a:lnTo>
                    <a:pt x="94" y="136"/>
                  </a:lnTo>
                  <a:lnTo>
                    <a:pt x="100" y="150"/>
                  </a:lnTo>
                  <a:lnTo>
                    <a:pt x="104" y="165"/>
                  </a:lnTo>
                  <a:lnTo>
                    <a:pt x="109" y="179"/>
                  </a:lnTo>
                  <a:lnTo>
                    <a:pt x="117" y="204"/>
                  </a:lnTo>
                  <a:lnTo>
                    <a:pt x="124" y="230"/>
                  </a:lnTo>
                  <a:lnTo>
                    <a:pt x="130" y="255"/>
                  </a:lnTo>
                  <a:lnTo>
                    <a:pt x="138" y="279"/>
                  </a:lnTo>
                  <a:lnTo>
                    <a:pt x="144" y="293"/>
                  </a:lnTo>
                  <a:lnTo>
                    <a:pt x="148" y="306"/>
                  </a:lnTo>
                  <a:lnTo>
                    <a:pt x="155" y="318"/>
                  </a:lnTo>
                  <a:lnTo>
                    <a:pt x="161" y="331"/>
                  </a:lnTo>
                  <a:lnTo>
                    <a:pt x="167" y="345"/>
                  </a:lnTo>
                  <a:lnTo>
                    <a:pt x="172" y="358"/>
                  </a:lnTo>
                  <a:lnTo>
                    <a:pt x="178" y="370"/>
                  </a:lnTo>
                  <a:lnTo>
                    <a:pt x="184" y="383"/>
                  </a:lnTo>
                  <a:lnTo>
                    <a:pt x="184" y="383"/>
                  </a:lnTo>
                  <a:lnTo>
                    <a:pt x="184" y="383"/>
                  </a:lnTo>
                  <a:lnTo>
                    <a:pt x="184" y="383"/>
                  </a:lnTo>
                  <a:lnTo>
                    <a:pt x="184" y="383"/>
                  </a:lnTo>
                  <a:lnTo>
                    <a:pt x="184" y="3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66" name="Freeform 170"/>
            <p:cNvSpPr>
              <a:spLocks/>
            </p:cNvSpPr>
            <p:nvPr/>
          </p:nvSpPr>
          <p:spPr bwMode="auto">
            <a:xfrm>
              <a:off x="825" y="2832"/>
              <a:ext cx="81" cy="177"/>
            </a:xfrm>
            <a:custGeom>
              <a:avLst/>
              <a:gdLst/>
              <a:ahLst/>
              <a:cxnLst>
                <a:cxn ang="0">
                  <a:pos x="164" y="352"/>
                </a:cxn>
                <a:cxn ang="0">
                  <a:pos x="157" y="336"/>
                </a:cxn>
                <a:cxn ang="0">
                  <a:pos x="150" y="320"/>
                </a:cxn>
                <a:cxn ang="0">
                  <a:pos x="142" y="305"/>
                </a:cxn>
                <a:cxn ang="0">
                  <a:pos x="130" y="290"/>
                </a:cxn>
                <a:cxn ang="0">
                  <a:pos x="125" y="282"/>
                </a:cxn>
                <a:cxn ang="0">
                  <a:pos x="118" y="274"/>
                </a:cxn>
                <a:cxn ang="0">
                  <a:pos x="112" y="265"/>
                </a:cxn>
                <a:cxn ang="0">
                  <a:pos x="107" y="256"/>
                </a:cxn>
                <a:cxn ang="0">
                  <a:pos x="102" y="248"/>
                </a:cxn>
                <a:cxn ang="0">
                  <a:pos x="96" y="238"/>
                </a:cxn>
                <a:cxn ang="0">
                  <a:pos x="89" y="230"/>
                </a:cxn>
                <a:cxn ang="0">
                  <a:pos x="83" y="222"/>
                </a:cxn>
                <a:cxn ang="0">
                  <a:pos x="65" y="198"/>
                </a:cxn>
                <a:cxn ang="0">
                  <a:pos x="49" y="173"/>
                </a:cxn>
                <a:cxn ang="0">
                  <a:pos x="35" y="146"/>
                </a:cxn>
                <a:cxn ang="0">
                  <a:pos x="24" y="120"/>
                </a:cxn>
                <a:cxn ang="0">
                  <a:pos x="19" y="92"/>
                </a:cxn>
                <a:cxn ang="0">
                  <a:pos x="17" y="63"/>
                </a:cxn>
                <a:cxn ang="0">
                  <a:pos x="21" y="34"/>
                </a:cxn>
                <a:cxn ang="0">
                  <a:pos x="31" y="4"/>
                </a:cxn>
                <a:cxn ang="0">
                  <a:pos x="32" y="1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7" y="2"/>
                </a:cxn>
                <a:cxn ang="0">
                  <a:pos x="14" y="25"/>
                </a:cxn>
                <a:cxn ang="0">
                  <a:pos x="6" y="48"/>
                </a:cxn>
                <a:cxn ang="0">
                  <a:pos x="1" y="71"/>
                </a:cxn>
                <a:cxn ang="0">
                  <a:pos x="0" y="94"/>
                </a:cxn>
                <a:cxn ang="0">
                  <a:pos x="2" y="119"/>
                </a:cxn>
                <a:cxn ang="0">
                  <a:pos x="8" y="142"/>
                </a:cxn>
                <a:cxn ang="0">
                  <a:pos x="17" y="165"/>
                </a:cxn>
                <a:cxn ang="0">
                  <a:pos x="30" y="188"/>
                </a:cxn>
                <a:cxn ang="0">
                  <a:pos x="38" y="199"/>
                </a:cxn>
                <a:cxn ang="0">
                  <a:pos x="47" y="211"/>
                </a:cxn>
                <a:cxn ang="0">
                  <a:pos x="57" y="221"/>
                </a:cxn>
                <a:cxn ang="0">
                  <a:pos x="67" y="231"/>
                </a:cxn>
                <a:cxn ang="0">
                  <a:pos x="77" y="242"/>
                </a:cxn>
                <a:cxn ang="0">
                  <a:pos x="88" y="251"/>
                </a:cxn>
                <a:cxn ang="0">
                  <a:pos x="98" y="261"/>
                </a:cxn>
                <a:cxn ang="0">
                  <a:pos x="108" y="272"/>
                </a:cxn>
                <a:cxn ang="0">
                  <a:pos x="117" y="281"/>
                </a:cxn>
                <a:cxn ang="0">
                  <a:pos x="125" y="290"/>
                </a:cxn>
                <a:cxn ang="0">
                  <a:pos x="133" y="301"/>
                </a:cxn>
                <a:cxn ang="0">
                  <a:pos x="140" y="310"/>
                </a:cxn>
                <a:cxn ang="0">
                  <a:pos x="145" y="320"/>
                </a:cxn>
                <a:cxn ang="0">
                  <a:pos x="152" y="331"/>
                </a:cxn>
                <a:cxn ang="0">
                  <a:pos x="158" y="342"/>
                </a:cxn>
                <a:cxn ang="0">
                  <a:pos x="164" y="354"/>
                </a:cxn>
                <a:cxn ang="0">
                  <a:pos x="164" y="354"/>
                </a:cxn>
                <a:cxn ang="0">
                  <a:pos x="164" y="352"/>
                </a:cxn>
                <a:cxn ang="0">
                  <a:pos x="164" y="352"/>
                </a:cxn>
                <a:cxn ang="0">
                  <a:pos x="164" y="352"/>
                </a:cxn>
                <a:cxn ang="0">
                  <a:pos x="164" y="352"/>
                </a:cxn>
              </a:cxnLst>
              <a:rect l="0" t="0" r="r" b="b"/>
              <a:pathLst>
                <a:path w="164" h="354">
                  <a:moveTo>
                    <a:pt x="164" y="352"/>
                  </a:moveTo>
                  <a:lnTo>
                    <a:pt x="157" y="336"/>
                  </a:lnTo>
                  <a:lnTo>
                    <a:pt x="150" y="320"/>
                  </a:lnTo>
                  <a:lnTo>
                    <a:pt x="142" y="305"/>
                  </a:lnTo>
                  <a:lnTo>
                    <a:pt x="130" y="290"/>
                  </a:lnTo>
                  <a:lnTo>
                    <a:pt x="125" y="282"/>
                  </a:lnTo>
                  <a:lnTo>
                    <a:pt x="118" y="274"/>
                  </a:lnTo>
                  <a:lnTo>
                    <a:pt x="112" y="265"/>
                  </a:lnTo>
                  <a:lnTo>
                    <a:pt x="107" y="256"/>
                  </a:lnTo>
                  <a:lnTo>
                    <a:pt x="102" y="248"/>
                  </a:lnTo>
                  <a:lnTo>
                    <a:pt x="96" y="238"/>
                  </a:lnTo>
                  <a:lnTo>
                    <a:pt x="89" y="230"/>
                  </a:lnTo>
                  <a:lnTo>
                    <a:pt x="83" y="222"/>
                  </a:lnTo>
                  <a:lnTo>
                    <a:pt x="65" y="198"/>
                  </a:lnTo>
                  <a:lnTo>
                    <a:pt x="49" y="173"/>
                  </a:lnTo>
                  <a:lnTo>
                    <a:pt x="35" y="146"/>
                  </a:lnTo>
                  <a:lnTo>
                    <a:pt x="24" y="120"/>
                  </a:lnTo>
                  <a:lnTo>
                    <a:pt x="19" y="92"/>
                  </a:lnTo>
                  <a:lnTo>
                    <a:pt x="17" y="63"/>
                  </a:lnTo>
                  <a:lnTo>
                    <a:pt x="21" y="34"/>
                  </a:lnTo>
                  <a:lnTo>
                    <a:pt x="31" y="4"/>
                  </a:lnTo>
                  <a:lnTo>
                    <a:pt x="32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7" y="2"/>
                  </a:lnTo>
                  <a:lnTo>
                    <a:pt x="14" y="25"/>
                  </a:lnTo>
                  <a:lnTo>
                    <a:pt x="6" y="48"/>
                  </a:lnTo>
                  <a:lnTo>
                    <a:pt x="1" y="71"/>
                  </a:lnTo>
                  <a:lnTo>
                    <a:pt x="0" y="94"/>
                  </a:lnTo>
                  <a:lnTo>
                    <a:pt x="2" y="119"/>
                  </a:lnTo>
                  <a:lnTo>
                    <a:pt x="8" y="142"/>
                  </a:lnTo>
                  <a:lnTo>
                    <a:pt x="17" y="165"/>
                  </a:lnTo>
                  <a:lnTo>
                    <a:pt x="30" y="188"/>
                  </a:lnTo>
                  <a:lnTo>
                    <a:pt x="38" y="199"/>
                  </a:lnTo>
                  <a:lnTo>
                    <a:pt x="47" y="211"/>
                  </a:lnTo>
                  <a:lnTo>
                    <a:pt x="57" y="221"/>
                  </a:lnTo>
                  <a:lnTo>
                    <a:pt x="67" y="231"/>
                  </a:lnTo>
                  <a:lnTo>
                    <a:pt x="77" y="242"/>
                  </a:lnTo>
                  <a:lnTo>
                    <a:pt x="88" y="251"/>
                  </a:lnTo>
                  <a:lnTo>
                    <a:pt x="98" y="261"/>
                  </a:lnTo>
                  <a:lnTo>
                    <a:pt x="108" y="272"/>
                  </a:lnTo>
                  <a:lnTo>
                    <a:pt x="117" y="281"/>
                  </a:lnTo>
                  <a:lnTo>
                    <a:pt x="125" y="290"/>
                  </a:lnTo>
                  <a:lnTo>
                    <a:pt x="133" y="301"/>
                  </a:lnTo>
                  <a:lnTo>
                    <a:pt x="140" y="310"/>
                  </a:lnTo>
                  <a:lnTo>
                    <a:pt x="145" y="320"/>
                  </a:lnTo>
                  <a:lnTo>
                    <a:pt x="152" y="331"/>
                  </a:lnTo>
                  <a:lnTo>
                    <a:pt x="158" y="342"/>
                  </a:lnTo>
                  <a:lnTo>
                    <a:pt x="164" y="354"/>
                  </a:lnTo>
                  <a:lnTo>
                    <a:pt x="164" y="354"/>
                  </a:lnTo>
                  <a:lnTo>
                    <a:pt x="164" y="352"/>
                  </a:lnTo>
                  <a:lnTo>
                    <a:pt x="164" y="352"/>
                  </a:lnTo>
                  <a:lnTo>
                    <a:pt x="164" y="352"/>
                  </a:lnTo>
                  <a:lnTo>
                    <a:pt x="164" y="3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67" name="Freeform 171"/>
            <p:cNvSpPr>
              <a:spLocks/>
            </p:cNvSpPr>
            <p:nvPr/>
          </p:nvSpPr>
          <p:spPr bwMode="auto">
            <a:xfrm>
              <a:off x="1061" y="2908"/>
              <a:ext cx="165" cy="379"/>
            </a:xfrm>
            <a:custGeom>
              <a:avLst/>
              <a:gdLst/>
              <a:ahLst/>
              <a:cxnLst>
                <a:cxn ang="0">
                  <a:pos x="12" y="13"/>
                </a:cxn>
                <a:cxn ang="0">
                  <a:pos x="39" y="36"/>
                </a:cxn>
                <a:cxn ang="0">
                  <a:pos x="67" y="59"/>
                </a:cxn>
                <a:cxn ang="0">
                  <a:pos x="95" y="81"/>
                </a:cxn>
                <a:cxn ang="0">
                  <a:pos x="123" y="101"/>
                </a:cxn>
                <a:cxn ang="0">
                  <a:pos x="152" y="123"/>
                </a:cxn>
                <a:cxn ang="0">
                  <a:pos x="179" y="145"/>
                </a:cxn>
                <a:cxn ang="0">
                  <a:pos x="207" y="168"/>
                </a:cxn>
                <a:cxn ang="0">
                  <a:pos x="245" y="207"/>
                </a:cxn>
                <a:cxn ang="0">
                  <a:pos x="287" y="268"/>
                </a:cxn>
                <a:cxn ang="0">
                  <a:pos x="313" y="338"/>
                </a:cxn>
                <a:cxn ang="0">
                  <a:pos x="321" y="410"/>
                </a:cxn>
                <a:cxn ang="0">
                  <a:pos x="312" y="474"/>
                </a:cxn>
                <a:cxn ang="0">
                  <a:pos x="299" y="524"/>
                </a:cxn>
                <a:cxn ang="0">
                  <a:pos x="283" y="575"/>
                </a:cxn>
                <a:cxn ang="0">
                  <a:pos x="261" y="623"/>
                </a:cxn>
                <a:cxn ang="0">
                  <a:pos x="234" y="666"/>
                </a:cxn>
                <a:cxn ang="0">
                  <a:pos x="199" y="702"/>
                </a:cxn>
                <a:cxn ang="0">
                  <a:pos x="158" y="728"/>
                </a:cxn>
                <a:cxn ang="0">
                  <a:pos x="107" y="742"/>
                </a:cxn>
                <a:cxn ang="0">
                  <a:pos x="75" y="744"/>
                </a:cxn>
                <a:cxn ang="0">
                  <a:pos x="71" y="751"/>
                </a:cxn>
                <a:cxn ang="0">
                  <a:pos x="103" y="757"/>
                </a:cxn>
                <a:cxn ang="0">
                  <a:pos x="156" y="751"/>
                </a:cxn>
                <a:cxn ang="0">
                  <a:pos x="201" y="729"/>
                </a:cxn>
                <a:cxn ang="0">
                  <a:pos x="238" y="697"/>
                </a:cxn>
                <a:cxn ang="0">
                  <a:pos x="268" y="654"/>
                </a:cxn>
                <a:cxn ang="0">
                  <a:pos x="291" y="606"/>
                </a:cxn>
                <a:cxn ang="0">
                  <a:pos x="309" y="554"/>
                </a:cxn>
                <a:cxn ang="0">
                  <a:pos x="321" y="502"/>
                </a:cxn>
                <a:cxn ang="0">
                  <a:pos x="330" y="441"/>
                </a:cxn>
                <a:cxn ang="0">
                  <a:pos x="328" y="372"/>
                </a:cxn>
                <a:cxn ang="0">
                  <a:pos x="314" y="304"/>
                </a:cxn>
                <a:cxn ang="0">
                  <a:pos x="284" y="241"/>
                </a:cxn>
                <a:cxn ang="0">
                  <a:pos x="251" y="195"/>
                </a:cxn>
                <a:cxn ang="0">
                  <a:pos x="222" y="165"/>
                </a:cxn>
                <a:cxn ang="0">
                  <a:pos x="189" y="137"/>
                </a:cxn>
                <a:cxn ang="0">
                  <a:pos x="154" y="113"/>
                </a:cxn>
                <a:cxn ang="0">
                  <a:pos x="118" y="89"/>
                </a:cxn>
                <a:cxn ang="0">
                  <a:pos x="83" y="64"/>
                </a:cxn>
                <a:cxn ang="0">
                  <a:pos x="48" y="40"/>
                </a:cxn>
                <a:cxn ang="0">
                  <a:pos x="15" y="1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30" h="757">
                  <a:moveTo>
                    <a:pt x="0" y="0"/>
                  </a:moveTo>
                  <a:lnTo>
                    <a:pt x="12" y="13"/>
                  </a:lnTo>
                  <a:lnTo>
                    <a:pt x="26" y="24"/>
                  </a:lnTo>
                  <a:lnTo>
                    <a:pt x="39" y="36"/>
                  </a:lnTo>
                  <a:lnTo>
                    <a:pt x="53" y="47"/>
                  </a:lnTo>
                  <a:lnTo>
                    <a:pt x="67" y="59"/>
                  </a:lnTo>
                  <a:lnTo>
                    <a:pt x="81" y="69"/>
                  </a:lnTo>
                  <a:lnTo>
                    <a:pt x="95" y="81"/>
                  </a:lnTo>
                  <a:lnTo>
                    <a:pt x="109" y="91"/>
                  </a:lnTo>
                  <a:lnTo>
                    <a:pt x="123" y="101"/>
                  </a:lnTo>
                  <a:lnTo>
                    <a:pt x="138" y="113"/>
                  </a:lnTo>
                  <a:lnTo>
                    <a:pt x="152" y="123"/>
                  </a:lnTo>
                  <a:lnTo>
                    <a:pt x="166" y="135"/>
                  </a:lnTo>
                  <a:lnTo>
                    <a:pt x="179" y="145"/>
                  </a:lnTo>
                  <a:lnTo>
                    <a:pt x="193" y="157"/>
                  </a:lnTo>
                  <a:lnTo>
                    <a:pt x="207" y="168"/>
                  </a:lnTo>
                  <a:lnTo>
                    <a:pt x="220" y="181"/>
                  </a:lnTo>
                  <a:lnTo>
                    <a:pt x="245" y="207"/>
                  </a:lnTo>
                  <a:lnTo>
                    <a:pt x="268" y="237"/>
                  </a:lnTo>
                  <a:lnTo>
                    <a:pt x="287" y="268"/>
                  </a:lnTo>
                  <a:lnTo>
                    <a:pt x="303" y="302"/>
                  </a:lnTo>
                  <a:lnTo>
                    <a:pt x="313" y="338"/>
                  </a:lnTo>
                  <a:lnTo>
                    <a:pt x="319" y="373"/>
                  </a:lnTo>
                  <a:lnTo>
                    <a:pt x="321" y="410"/>
                  </a:lnTo>
                  <a:lnTo>
                    <a:pt x="317" y="448"/>
                  </a:lnTo>
                  <a:lnTo>
                    <a:pt x="312" y="474"/>
                  </a:lnTo>
                  <a:lnTo>
                    <a:pt x="306" y="499"/>
                  </a:lnTo>
                  <a:lnTo>
                    <a:pt x="299" y="524"/>
                  </a:lnTo>
                  <a:lnTo>
                    <a:pt x="291" y="550"/>
                  </a:lnTo>
                  <a:lnTo>
                    <a:pt x="283" y="575"/>
                  </a:lnTo>
                  <a:lnTo>
                    <a:pt x="273" y="599"/>
                  </a:lnTo>
                  <a:lnTo>
                    <a:pt x="261" y="623"/>
                  </a:lnTo>
                  <a:lnTo>
                    <a:pt x="249" y="645"/>
                  </a:lnTo>
                  <a:lnTo>
                    <a:pt x="234" y="666"/>
                  </a:lnTo>
                  <a:lnTo>
                    <a:pt x="217" y="684"/>
                  </a:lnTo>
                  <a:lnTo>
                    <a:pt x="199" y="702"/>
                  </a:lnTo>
                  <a:lnTo>
                    <a:pt x="179" y="716"/>
                  </a:lnTo>
                  <a:lnTo>
                    <a:pt x="158" y="728"/>
                  </a:lnTo>
                  <a:lnTo>
                    <a:pt x="133" y="736"/>
                  </a:lnTo>
                  <a:lnTo>
                    <a:pt x="107" y="742"/>
                  </a:lnTo>
                  <a:lnTo>
                    <a:pt x="78" y="743"/>
                  </a:lnTo>
                  <a:lnTo>
                    <a:pt x="75" y="744"/>
                  </a:lnTo>
                  <a:lnTo>
                    <a:pt x="72" y="748"/>
                  </a:lnTo>
                  <a:lnTo>
                    <a:pt x="71" y="751"/>
                  </a:lnTo>
                  <a:lnTo>
                    <a:pt x="73" y="754"/>
                  </a:lnTo>
                  <a:lnTo>
                    <a:pt x="103" y="757"/>
                  </a:lnTo>
                  <a:lnTo>
                    <a:pt x="131" y="756"/>
                  </a:lnTo>
                  <a:lnTo>
                    <a:pt x="156" y="751"/>
                  </a:lnTo>
                  <a:lnTo>
                    <a:pt x="179" y="742"/>
                  </a:lnTo>
                  <a:lnTo>
                    <a:pt x="201" y="729"/>
                  </a:lnTo>
                  <a:lnTo>
                    <a:pt x="221" y="714"/>
                  </a:lnTo>
                  <a:lnTo>
                    <a:pt x="238" y="697"/>
                  </a:lnTo>
                  <a:lnTo>
                    <a:pt x="254" y="676"/>
                  </a:lnTo>
                  <a:lnTo>
                    <a:pt x="268" y="654"/>
                  </a:lnTo>
                  <a:lnTo>
                    <a:pt x="281" y="631"/>
                  </a:lnTo>
                  <a:lnTo>
                    <a:pt x="291" y="606"/>
                  </a:lnTo>
                  <a:lnTo>
                    <a:pt x="300" y="581"/>
                  </a:lnTo>
                  <a:lnTo>
                    <a:pt x="309" y="554"/>
                  </a:lnTo>
                  <a:lnTo>
                    <a:pt x="315" y="528"/>
                  </a:lnTo>
                  <a:lnTo>
                    <a:pt x="321" y="502"/>
                  </a:lnTo>
                  <a:lnTo>
                    <a:pt x="326" y="477"/>
                  </a:lnTo>
                  <a:lnTo>
                    <a:pt x="330" y="441"/>
                  </a:lnTo>
                  <a:lnTo>
                    <a:pt x="330" y="407"/>
                  </a:lnTo>
                  <a:lnTo>
                    <a:pt x="328" y="372"/>
                  </a:lnTo>
                  <a:lnTo>
                    <a:pt x="324" y="338"/>
                  </a:lnTo>
                  <a:lnTo>
                    <a:pt x="314" y="304"/>
                  </a:lnTo>
                  <a:lnTo>
                    <a:pt x="302" y="272"/>
                  </a:lnTo>
                  <a:lnTo>
                    <a:pt x="284" y="241"/>
                  </a:lnTo>
                  <a:lnTo>
                    <a:pt x="265" y="211"/>
                  </a:lnTo>
                  <a:lnTo>
                    <a:pt x="251" y="195"/>
                  </a:lnTo>
                  <a:lnTo>
                    <a:pt x="237" y="179"/>
                  </a:lnTo>
                  <a:lnTo>
                    <a:pt x="222" y="165"/>
                  </a:lnTo>
                  <a:lnTo>
                    <a:pt x="206" y="151"/>
                  </a:lnTo>
                  <a:lnTo>
                    <a:pt x="189" y="137"/>
                  </a:lnTo>
                  <a:lnTo>
                    <a:pt x="171" y="124"/>
                  </a:lnTo>
                  <a:lnTo>
                    <a:pt x="154" y="113"/>
                  </a:lnTo>
                  <a:lnTo>
                    <a:pt x="137" y="100"/>
                  </a:lnTo>
                  <a:lnTo>
                    <a:pt x="118" y="89"/>
                  </a:lnTo>
                  <a:lnTo>
                    <a:pt x="101" y="77"/>
                  </a:lnTo>
                  <a:lnTo>
                    <a:pt x="83" y="64"/>
                  </a:lnTo>
                  <a:lnTo>
                    <a:pt x="65" y="53"/>
                  </a:lnTo>
                  <a:lnTo>
                    <a:pt x="48" y="40"/>
                  </a:lnTo>
                  <a:lnTo>
                    <a:pt x="31" y="28"/>
                  </a:lnTo>
                  <a:lnTo>
                    <a:pt x="15" y="1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68" name="Freeform 172"/>
            <p:cNvSpPr>
              <a:spLocks/>
            </p:cNvSpPr>
            <p:nvPr/>
          </p:nvSpPr>
          <p:spPr bwMode="auto">
            <a:xfrm>
              <a:off x="904" y="3049"/>
              <a:ext cx="179" cy="294"/>
            </a:xfrm>
            <a:custGeom>
              <a:avLst/>
              <a:gdLst/>
              <a:ahLst/>
              <a:cxnLst>
                <a:cxn ang="0">
                  <a:pos x="352" y="50"/>
                </a:cxn>
                <a:cxn ang="0">
                  <a:pos x="333" y="32"/>
                </a:cxn>
                <a:cxn ang="0">
                  <a:pos x="315" y="16"/>
                </a:cxn>
                <a:cxn ang="0">
                  <a:pos x="293" y="5"/>
                </a:cxn>
                <a:cxn ang="0">
                  <a:pos x="266" y="0"/>
                </a:cxn>
                <a:cxn ang="0">
                  <a:pos x="235" y="2"/>
                </a:cxn>
                <a:cxn ang="0">
                  <a:pos x="205" y="10"/>
                </a:cxn>
                <a:cxn ang="0">
                  <a:pos x="176" y="22"/>
                </a:cxn>
                <a:cxn ang="0">
                  <a:pos x="137" y="42"/>
                </a:cxn>
                <a:cxn ang="0">
                  <a:pos x="84" y="70"/>
                </a:cxn>
                <a:cxn ang="0">
                  <a:pos x="37" y="107"/>
                </a:cxn>
                <a:cxn ang="0">
                  <a:pos x="6" y="156"/>
                </a:cxn>
                <a:cxn ang="0">
                  <a:pos x="0" y="216"/>
                </a:cxn>
                <a:cxn ang="0">
                  <a:pos x="9" y="276"/>
                </a:cxn>
                <a:cxn ang="0">
                  <a:pos x="31" y="330"/>
                </a:cxn>
                <a:cxn ang="0">
                  <a:pos x="68" y="376"/>
                </a:cxn>
                <a:cxn ang="0">
                  <a:pos x="108" y="406"/>
                </a:cxn>
                <a:cxn ang="0">
                  <a:pos x="141" y="426"/>
                </a:cxn>
                <a:cxn ang="0">
                  <a:pos x="173" y="446"/>
                </a:cxn>
                <a:cxn ang="0">
                  <a:pos x="204" y="469"/>
                </a:cxn>
                <a:cxn ang="0">
                  <a:pos x="232" y="492"/>
                </a:cxn>
                <a:cxn ang="0">
                  <a:pos x="257" y="518"/>
                </a:cxn>
                <a:cxn ang="0">
                  <a:pos x="280" y="545"/>
                </a:cxn>
                <a:cxn ang="0">
                  <a:pos x="302" y="574"/>
                </a:cxn>
                <a:cxn ang="0">
                  <a:pos x="311" y="589"/>
                </a:cxn>
                <a:cxn ang="0">
                  <a:pos x="311" y="589"/>
                </a:cxn>
                <a:cxn ang="0">
                  <a:pos x="296" y="565"/>
                </a:cxn>
                <a:cxn ang="0">
                  <a:pos x="264" y="521"/>
                </a:cxn>
                <a:cxn ang="0">
                  <a:pos x="227" y="479"/>
                </a:cxn>
                <a:cxn ang="0">
                  <a:pos x="189" y="441"/>
                </a:cxn>
                <a:cxn ang="0">
                  <a:pos x="150" y="406"/>
                </a:cxn>
                <a:cxn ang="0">
                  <a:pos x="113" y="367"/>
                </a:cxn>
                <a:cxn ang="0">
                  <a:pos x="80" y="325"/>
                </a:cxn>
                <a:cxn ang="0">
                  <a:pos x="53" y="280"/>
                </a:cxn>
                <a:cxn ang="0">
                  <a:pos x="35" y="229"/>
                </a:cxn>
                <a:cxn ang="0">
                  <a:pos x="31" y="172"/>
                </a:cxn>
                <a:cxn ang="0">
                  <a:pos x="45" y="129"/>
                </a:cxn>
                <a:cxn ang="0">
                  <a:pos x="66" y="104"/>
                </a:cxn>
                <a:cxn ang="0">
                  <a:pos x="92" y="83"/>
                </a:cxn>
                <a:cxn ang="0">
                  <a:pos x="119" y="63"/>
                </a:cxn>
                <a:cxn ang="0">
                  <a:pos x="149" y="44"/>
                </a:cxn>
                <a:cxn ang="0">
                  <a:pos x="180" y="27"/>
                </a:cxn>
                <a:cxn ang="0">
                  <a:pos x="213" y="14"/>
                </a:cxn>
                <a:cxn ang="0">
                  <a:pos x="249" y="6"/>
                </a:cxn>
                <a:cxn ang="0">
                  <a:pos x="281" y="6"/>
                </a:cxn>
                <a:cxn ang="0">
                  <a:pos x="305" y="16"/>
                </a:cxn>
                <a:cxn ang="0">
                  <a:pos x="327" y="32"/>
                </a:cxn>
                <a:cxn ang="0">
                  <a:pos x="348" y="51"/>
                </a:cxn>
                <a:cxn ang="0">
                  <a:pos x="360" y="59"/>
                </a:cxn>
                <a:cxn ang="0">
                  <a:pos x="360" y="59"/>
                </a:cxn>
                <a:cxn ang="0">
                  <a:pos x="360" y="59"/>
                </a:cxn>
              </a:cxnLst>
              <a:rect l="0" t="0" r="r" b="b"/>
              <a:pathLst>
                <a:path w="360" h="589">
                  <a:moveTo>
                    <a:pt x="360" y="59"/>
                  </a:moveTo>
                  <a:lnTo>
                    <a:pt x="352" y="50"/>
                  </a:lnTo>
                  <a:lnTo>
                    <a:pt x="342" y="40"/>
                  </a:lnTo>
                  <a:lnTo>
                    <a:pt x="333" y="32"/>
                  </a:lnTo>
                  <a:lnTo>
                    <a:pt x="324" y="23"/>
                  </a:lnTo>
                  <a:lnTo>
                    <a:pt x="315" y="16"/>
                  </a:lnTo>
                  <a:lnTo>
                    <a:pt x="304" y="9"/>
                  </a:lnTo>
                  <a:lnTo>
                    <a:pt x="293" y="5"/>
                  </a:lnTo>
                  <a:lnTo>
                    <a:pt x="281" y="1"/>
                  </a:lnTo>
                  <a:lnTo>
                    <a:pt x="266" y="0"/>
                  </a:lnTo>
                  <a:lnTo>
                    <a:pt x="251" y="0"/>
                  </a:lnTo>
                  <a:lnTo>
                    <a:pt x="235" y="2"/>
                  </a:lnTo>
                  <a:lnTo>
                    <a:pt x="220" y="6"/>
                  </a:lnTo>
                  <a:lnTo>
                    <a:pt x="205" y="10"/>
                  </a:lnTo>
                  <a:lnTo>
                    <a:pt x="190" y="16"/>
                  </a:lnTo>
                  <a:lnTo>
                    <a:pt x="176" y="22"/>
                  </a:lnTo>
                  <a:lnTo>
                    <a:pt x="163" y="29"/>
                  </a:lnTo>
                  <a:lnTo>
                    <a:pt x="137" y="42"/>
                  </a:lnTo>
                  <a:lnTo>
                    <a:pt x="111" y="55"/>
                  </a:lnTo>
                  <a:lnTo>
                    <a:pt x="84" y="70"/>
                  </a:lnTo>
                  <a:lnTo>
                    <a:pt x="59" y="88"/>
                  </a:lnTo>
                  <a:lnTo>
                    <a:pt x="37" y="107"/>
                  </a:lnTo>
                  <a:lnTo>
                    <a:pt x="18" y="129"/>
                  </a:lnTo>
                  <a:lnTo>
                    <a:pt x="6" y="156"/>
                  </a:lnTo>
                  <a:lnTo>
                    <a:pt x="0" y="186"/>
                  </a:lnTo>
                  <a:lnTo>
                    <a:pt x="0" y="216"/>
                  </a:lnTo>
                  <a:lnTo>
                    <a:pt x="2" y="246"/>
                  </a:lnTo>
                  <a:lnTo>
                    <a:pt x="9" y="276"/>
                  </a:lnTo>
                  <a:lnTo>
                    <a:pt x="18" y="303"/>
                  </a:lnTo>
                  <a:lnTo>
                    <a:pt x="31" y="330"/>
                  </a:lnTo>
                  <a:lnTo>
                    <a:pt x="48" y="354"/>
                  </a:lnTo>
                  <a:lnTo>
                    <a:pt x="68" y="376"/>
                  </a:lnTo>
                  <a:lnTo>
                    <a:pt x="92" y="395"/>
                  </a:lnTo>
                  <a:lnTo>
                    <a:pt x="108" y="406"/>
                  </a:lnTo>
                  <a:lnTo>
                    <a:pt x="125" y="416"/>
                  </a:lnTo>
                  <a:lnTo>
                    <a:pt x="141" y="426"/>
                  </a:lnTo>
                  <a:lnTo>
                    <a:pt x="157" y="436"/>
                  </a:lnTo>
                  <a:lnTo>
                    <a:pt x="173" y="446"/>
                  </a:lnTo>
                  <a:lnTo>
                    <a:pt x="189" y="458"/>
                  </a:lnTo>
                  <a:lnTo>
                    <a:pt x="204" y="469"/>
                  </a:lnTo>
                  <a:lnTo>
                    <a:pt x="219" y="481"/>
                  </a:lnTo>
                  <a:lnTo>
                    <a:pt x="232" y="492"/>
                  </a:lnTo>
                  <a:lnTo>
                    <a:pt x="244" y="505"/>
                  </a:lnTo>
                  <a:lnTo>
                    <a:pt x="257" y="518"/>
                  </a:lnTo>
                  <a:lnTo>
                    <a:pt x="269" y="531"/>
                  </a:lnTo>
                  <a:lnTo>
                    <a:pt x="280" y="545"/>
                  </a:lnTo>
                  <a:lnTo>
                    <a:pt x="292" y="560"/>
                  </a:lnTo>
                  <a:lnTo>
                    <a:pt x="302" y="574"/>
                  </a:lnTo>
                  <a:lnTo>
                    <a:pt x="311" y="589"/>
                  </a:lnTo>
                  <a:lnTo>
                    <a:pt x="311" y="589"/>
                  </a:lnTo>
                  <a:lnTo>
                    <a:pt x="311" y="589"/>
                  </a:lnTo>
                  <a:lnTo>
                    <a:pt x="311" y="589"/>
                  </a:lnTo>
                  <a:lnTo>
                    <a:pt x="311" y="589"/>
                  </a:lnTo>
                  <a:lnTo>
                    <a:pt x="296" y="565"/>
                  </a:lnTo>
                  <a:lnTo>
                    <a:pt x="281" y="543"/>
                  </a:lnTo>
                  <a:lnTo>
                    <a:pt x="264" y="521"/>
                  </a:lnTo>
                  <a:lnTo>
                    <a:pt x="247" y="500"/>
                  </a:lnTo>
                  <a:lnTo>
                    <a:pt x="227" y="479"/>
                  </a:lnTo>
                  <a:lnTo>
                    <a:pt x="209" y="460"/>
                  </a:lnTo>
                  <a:lnTo>
                    <a:pt x="189" y="441"/>
                  </a:lnTo>
                  <a:lnTo>
                    <a:pt x="168" y="423"/>
                  </a:lnTo>
                  <a:lnTo>
                    <a:pt x="150" y="406"/>
                  </a:lnTo>
                  <a:lnTo>
                    <a:pt x="131" y="386"/>
                  </a:lnTo>
                  <a:lnTo>
                    <a:pt x="113" y="367"/>
                  </a:lnTo>
                  <a:lnTo>
                    <a:pt x="96" y="347"/>
                  </a:lnTo>
                  <a:lnTo>
                    <a:pt x="80" y="325"/>
                  </a:lnTo>
                  <a:lnTo>
                    <a:pt x="66" y="303"/>
                  </a:lnTo>
                  <a:lnTo>
                    <a:pt x="53" y="280"/>
                  </a:lnTo>
                  <a:lnTo>
                    <a:pt x="43" y="257"/>
                  </a:lnTo>
                  <a:lnTo>
                    <a:pt x="35" y="229"/>
                  </a:lnTo>
                  <a:lnTo>
                    <a:pt x="30" y="201"/>
                  </a:lnTo>
                  <a:lnTo>
                    <a:pt x="31" y="172"/>
                  </a:lnTo>
                  <a:lnTo>
                    <a:pt x="38" y="144"/>
                  </a:lnTo>
                  <a:lnTo>
                    <a:pt x="45" y="129"/>
                  </a:lnTo>
                  <a:lnTo>
                    <a:pt x="55" y="116"/>
                  </a:lnTo>
                  <a:lnTo>
                    <a:pt x="66" y="104"/>
                  </a:lnTo>
                  <a:lnTo>
                    <a:pt x="78" y="93"/>
                  </a:lnTo>
                  <a:lnTo>
                    <a:pt x="92" y="83"/>
                  </a:lnTo>
                  <a:lnTo>
                    <a:pt x="106" y="73"/>
                  </a:lnTo>
                  <a:lnTo>
                    <a:pt x="119" y="63"/>
                  </a:lnTo>
                  <a:lnTo>
                    <a:pt x="133" y="54"/>
                  </a:lnTo>
                  <a:lnTo>
                    <a:pt x="149" y="44"/>
                  </a:lnTo>
                  <a:lnTo>
                    <a:pt x="165" y="35"/>
                  </a:lnTo>
                  <a:lnTo>
                    <a:pt x="180" y="27"/>
                  </a:lnTo>
                  <a:lnTo>
                    <a:pt x="197" y="20"/>
                  </a:lnTo>
                  <a:lnTo>
                    <a:pt x="213" y="14"/>
                  </a:lnTo>
                  <a:lnTo>
                    <a:pt x="231" y="9"/>
                  </a:lnTo>
                  <a:lnTo>
                    <a:pt x="249" y="6"/>
                  </a:lnTo>
                  <a:lnTo>
                    <a:pt x="267" y="5"/>
                  </a:lnTo>
                  <a:lnTo>
                    <a:pt x="281" y="6"/>
                  </a:lnTo>
                  <a:lnTo>
                    <a:pt x="294" y="9"/>
                  </a:lnTo>
                  <a:lnTo>
                    <a:pt x="305" y="16"/>
                  </a:lnTo>
                  <a:lnTo>
                    <a:pt x="317" y="23"/>
                  </a:lnTo>
                  <a:lnTo>
                    <a:pt x="327" y="32"/>
                  </a:lnTo>
                  <a:lnTo>
                    <a:pt x="338" y="42"/>
                  </a:lnTo>
                  <a:lnTo>
                    <a:pt x="348" y="51"/>
                  </a:lnTo>
                  <a:lnTo>
                    <a:pt x="358" y="59"/>
                  </a:lnTo>
                  <a:lnTo>
                    <a:pt x="360" y="59"/>
                  </a:lnTo>
                  <a:lnTo>
                    <a:pt x="360" y="59"/>
                  </a:lnTo>
                  <a:lnTo>
                    <a:pt x="360" y="59"/>
                  </a:lnTo>
                  <a:lnTo>
                    <a:pt x="360" y="59"/>
                  </a:lnTo>
                  <a:lnTo>
                    <a:pt x="360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69" name="Freeform 173"/>
            <p:cNvSpPr>
              <a:spLocks/>
            </p:cNvSpPr>
            <p:nvPr/>
          </p:nvSpPr>
          <p:spPr bwMode="auto">
            <a:xfrm>
              <a:off x="755" y="3134"/>
              <a:ext cx="15" cy="33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17"/>
                </a:cxn>
                <a:cxn ang="0">
                  <a:pos x="4" y="35"/>
                </a:cxn>
                <a:cxn ang="0">
                  <a:pos x="14" y="53"/>
                </a:cxn>
                <a:cxn ang="0">
                  <a:pos x="27" y="65"/>
                </a:cxn>
                <a:cxn ang="0">
                  <a:pos x="29" y="65"/>
                </a:cxn>
                <a:cxn ang="0">
                  <a:pos x="30" y="64"/>
                </a:cxn>
                <a:cxn ang="0">
                  <a:pos x="31" y="63"/>
                </a:cxn>
                <a:cxn ang="0">
                  <a:pos x="31" y="61"/>
                </a:cxn>
                <a:cxn ang="0">
                  <a:pos x="19" y="48"/>
                </a:cxn>
                <a:cxn ang="0">
                  <a:pos x="10" y="33"/>
                </a:cxn>
                <a:cxn ang="0">
                  <a:pos x="4" y="18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31" h="65">
                  <a:moveTo>
                    <a:pt x="1" y="1"/>
                  </a:moveTo>
                  <a:lnTo>
                    <a:pt x="0" y="17"/>
                  </a:lnTo>
                  <a:lnTo>
                    <a:pt x="4" y="35"/>
                  </a:lnTo>
                  <a:lnTo>
                    <a:pt x="14" y="53"/>
                  </a:lnTo>
                  <a:lnTo>
                    <a:pt x="27" y="65"/>
                  </a:lnTo>
                  <a:lnTo>
                    <a:pt x="29" y="65"/>
                  </a:lnTo>
                  <a:lnTo>
                    <a:pt x="30" y="64"/>
                  </a:lnTo>
                  <a:lnTo>
                    <a:pt x="31" y="63"/>
                  </a:lnTo>
                  <a:lnTo>
                    <a:pt x="31" y="61"/>
                  </a:lnTo>
                  <a:lnTo>
                    <a:pt x="19" y="48"/>
                  </a:lnTo>
                  <a:lnTo>
                    <a:pt x="10" y="33"/>
                  </a:lnTo>
                  <a:lnTo>
                    <a:pt x="4" y="18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70" name="Freeform 174"/>
            <p:cNvSpPr>
              <a:spLocks/>
            </p:cNvSpPr>
            <p:nvPr/>
          </p:nvSpPr>
          <p:spPr bwMode="auto">
            <a:xfrm>
              <a:off x="893" y="3061"/>
              <a:ext cx="23" cy="148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39" y="20"/>
                </a:cxn>
                <a:cxn ang="0">
                  <a:pos x="32" y="39"/>
                </a:cxn>
                <a:cxn ang="0">
                  <a:pos x="25" y="59"/>
                </a:cxn>
                <a:cxn ang="0">
                  <a:pos x="19" y="79"/>
                </a:cxn>
                <a:cxn ang="0">
                  <a:pos x="13" y="98"/>
                </a:cxn>
                <a:cxn ang="0">
                  <a:pos x="8" y="118"/>
                </a:cxn>
                <a:cxn ang="0">
                  <a:pos x="4" y="137"/>
                </a:cxn>
                <a:cxn ang="0">
                  <a:pos x="1" y="158"/>
                </a:cxn>
                <a:cxn ang="0">
                  <a:pos x="0" y="176"/>
                </a:cxn>
                <a:cxn ang="0">
                  <a:pos x="2" y="194"/>
                </a:cxn>
                <a:cxn ang="0">
                  <a:pos x="5" y="212"/>
                </a:cxn>
                <a:cxn ang="0">
                  <a:pos x="11" y="231"/>
                </a:cxn>
                <a:cxn ang="0">
                  <a:pos x="16" y="248"/>
                </a:cxn>
                <a:cxn ang="0">
                  <a:pos x="23" y="265"/>
                </a:cxn>
                <a:cxn ang="0">
                  <a:pos x="31" y="281"/>
                </a:cxn>
                <a:cxn ang="0">
                  <a:pos x="39" y="297"/>
                </a:cxn>
                <a:cxn ang="0">
                  <a:pos x="40" y="297"/>
                </a:cxn>
                <a:cxn ang="0">
                  <a:pos x="42" y="297"/>
                </a:cxn>
                <a:cxn ang="0">
                  <a:pos x="43" y="296"/>
                </a:cxn>
                <a:cxn ang="0">
                  <a:pos x="43" y="295"/>
                </a:cxn>
                <a:cxn ang="0">
                  <a:pos x="34" y="277"/>
                </a:cxn>
                <a:cxn ang="0">
                  <a:pos x="25" y="258"/>
                </a:cxn>
                <a:cxn ang="0">
                  <a:pos x="19" y="239"/>
                </a:cxn>
                <a:cxn ang="0">
                  <a:pos x="14" y="220"/>
                </a:cxn>
                <a:cxn ang="0">
                  <a:pos x="11" y="201"/>
                </a:cxn>
                <a:cxn ang="0">
                  <a:pos x="9" y="180"/>
                </a:cxn>
                <a:cxn ang="0">
                  <a:pos x="9" y="160"/>
                </a:cxn>
                <a:cxn ang="0">
                  <a:pos x="11" y="140"/>
                </a:cxn>
                <a:cxn ang="0">
                  <a:pos x="13" y="122"/>
                </a:cxn>
                <a:cxn ang="0">
                  <a:pos x="17" y="105"/>
                </a:cxn>
                <a:cxn ang="0">
                  <a:pos x="22" y="88"/>
                </a:cxn>
                <a:cxn ang="0">
                  <a:pos x="28" y="69"/>
                </a:cxn>
                <a:cxn ang="0">
                  <a:pos x="32" y="52"/>
                </a:cxn>
                <a:cxn ang="0">
                  <a:pos x="38" y="35"/>
                </a:cxn>
                <a:cxn ang="0">
                  <a:pos x="43" y="17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45" y="0"/>
                </a:cxn>
              </a:cxnLst>
              <a:rect l="0" t="0" r="r" b="b"/>
              <a:pathLst>
                <a:path w="46" h="297">
                  <a:moveTo>
                    <a:pt x="45" y="0"/>
                  </a:moveTo>
                  <a:lnTo>
                    <a:pt x="39" y="20"/>
                  </a:lnTo>
                  <a:lnTo>
                    <a:pt x="32" y="39"/>
                  </a:lnTo>
                  <a:lnTo>
                    <a:pt x="25" y="59"/>
                  </a:lnTo>
                  <a:lnTo>
                    <a:pt x="19" y="79"/>
                  </a:lnTo>
                  <a:lnTo>
                    <a:pt x="13" y="98"/>
                  </a:lnTo>
                  <a:lnTo>
                    <a:pt x="8" y="118"/>
                  </a:lnTo>
                  <a:lnTo>
                    <a:pt x="4" y="137"/>
                  </a:lnTo>
                  <a:lnTo>
                    <a:pt x="1" y="158"/>
                  </a:lnTo>
                  <a:lnTo>
                    <a:pt x="0" y="176"/>
                  </a:lnTo>
                  <a:lnTo>
                    <a:pt x="2" y="194"/>
                  </a:lnTo>
                  <a:lnTo>
                    <a:pt x="5" y="212"/>
                  </a:lnTo>
                  <a:lnTo>
                    <a:pt x="11" y="231"/>
                  </a:lnTo>
                  <a:lnTo>
                    <a:pt x="16" y="248"/>
                  </a:lnTo>
                  <a:lnTo>
                    <a:pt x="23" y="265"/>
                  </a:lnTo>
                  <a:lnTo>
                    <a:pt x="31" y="281"/>
                  </a:lnTo>
                  <a:lnTo>
                    <a:pt x="39" y="297"/>
                  </a:lnTo>
                  <a:lnTo>
                    <a:pt x="40" y="297"/>
                  </a:lnTo>
                  <a:lnTo>
                    <a:pt x="42" y="297"/>
                  </a:lnTo>
                  <a:lnTo>
                    <a:pt x="43" y="296"/>
                  </a:lnTo>
                  <a:lnTo>
                    <a:pt x="43" y="295"/>
                  </a:lnTo>
                  <a:lnTo>
                    <a:pt x="34" y="277"/>
                  </a:lnTo>
                  <a:lnTo>
                    <a:pt x="25" y="258"/>
                  </a:lnTo>
                  <a:lnTo>
                    <a:pt x="19" y="239"/>
                  </a:lnTo>
                  <a:lnTo>
                    <a:pt x="14" y="220"/>
                  </a:lnTo>
                  <a:lnTo>
                    <a:pt x="11" y="201"/>
                  </a:lnTo>
                  <a:lnTo>
                    <a:pt x="9" y="180"/>
                  </a:lnTo>
                  <a:lnTo>
                    <a:pt x="9" y="160"/>
                  </a:lnTo>
                  <a:lnTo>
                    <a:pt x="11" y="140"/>
                  </a:lnTo>
                  <a:lnTo>
                    <a:pt x="13" y="122"/>
                  </a:lnTo>
                  <a:lnTo>
                    <a:pt x="17" y="105"/>
                  </a:lnTo>
                  <a:lnTo>
                    <a:pt x="22" y="88"/>
                  </a:lnTo>
                  <a:lnTo>
                    <a:pt x="28" y="69"/>
                  </a:lnTo>
                  <a:lnTo>
                    <a:pt x="32" y="52"/>
                  </a:lnTo>
                  <a:lnTo>
                    <a:pt x="38" y="35"/>
                  </a:lnTo>
                  <a:lnTo>
                    <a:pt x="43" y="17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71" name="Freeform 175"/>
            <p:cNvSpPr>
              <a:spLocks/>
            </p:cNvSpPr>
            <p:nvPr/>
          </p:nvSpPr>
          <p:spPr bwMode="auto">
            <a:xfrm>
              <a:off x="830" y="3103"/>
              <a:ext cx="147" cy="188"/>
            </a:xfrm>
            <a:custGeom>
              <a:avLst/>
              <a:gdLst/>
              <a:ahLst/>
              <a:cxnLst>
                <a:cxn ang="0">
                  <a:pos x="5" y="27"/>
                </a:cxn>
                <a:cxn ang="0">
                  <a:pos x="0" y="81"/>
                </a:cxn>
                <a:cxn ang="0">
                  <a:pos x="7" y="134"/>
                </a:cxn>
                <a:cxn ang="0">
                  <a:pos x="25" y="185"/>
                </a:cxn>
                <a:cxn ang="0">
                  <a:pos x="50" y="221"/>
                </a:cxn>
                <a:cxn ang="0">
                  <a:pos x="76" y="242"/>
                </a:cxn>
                <a:cxn ang="0">
                  <a:pos x="106" y="263"/>
                </a:cxn>
                <a:cxn ang="0">
                  <a:pos x="136" y="280"/>
                </a:cxn>
                <a:cxn ang="0">
                  <a:pos x="158" y="293"/>
                </a:cxn>
                <a:cxn ang="0">
                  <a:pos x="174" y="301"/>
                </a:cxn>
                <a:cxn ang="0">
                  <a:pos x="190" y="309"/>
                </a:cxn>
                <a:cxn ang="0">
                  <a:pos x="207" y="316"/>
                </a:cxn>
                <a:cxn ang="0">
                  <a:pos x="226" y="325"/>
                </a:cxn>
                <a:cxn ang="0">
                  <a:pos x="245" y="338"/>
                </a:cxn>
                <a:cxn ang="0">
                  <a:pos x="262" y="353"/>
                </a:cxn>
                <a:cxn ang="0">
                  <a:pos x="280" y="368"/>
                </a:cxn>
                <a:cxn ang="0">
                  <a:pos x="291" y="376"/>
                </a:cxn>
                <a:cxn ang="0">
                  <a:pos x="294" y="371"/>
                </a:cxn>
                <a:cxn ang="0">
                  <a:pos x="283" y="359"/>
                </a:cxn>
                <a:cxn ang="0">
                  <a:pos x="265" y="338"/>
                </a:cxn>
                <a:cxn ang="0">
                  <a:pos x="246" y="321"/>
                </a:cxn>
                <a:cxn ang="0">
                  <a:pos x="224" y="305"/>
                </a:cxn>
                <a:cxn ang="0">
                  <a:pos x="197" y="289"/>
                </a:cxn>
                <a:cxn ang="0">
                  <a:pos x="167" y="271"/>
                </a:cxn>
                <a:cxn ang="0">
                  <a:pos x="137" y="253"/>
                </a:cxn>
                <a:cxn ang="0">
                  <a:pos x="107" y="234"/>
                </a:cxn>
                <a:cxn ang="0">
                  <a:pos x="67" y="204"/>
                </a:cxn>
                <a:cxn ang="0">
                  <a:pos x="30" y="157"/>
                </a:cxn>
                <a:cxn ang="0">
                  <a:pos x="10" y="103"/>
                </a:cxn>
                <a:cxn ang="0">
                  <a:pos x="8" y="37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294" h="376">
                  <a:moveTo>
                    <a:pt x="12" y="0"/>
                  </a:moveTo>
                  <a:lnTo>
                    <a:pt x="5" y="27"/>
                  </a:lnTo>
                  <a:lnTo>
                    <a:pt x="2" y="55"/>
                  </a:lnTo>
                  <a:lnTo>
                    <a:pt x="0" y="81"/>
                  </a:lnTo>
                  <a:lnTo>
                    <a:pt x="2" y="108"/>
                  </a:lnTo>
                  <a:lnTo>
                    <a:pt x="7" y="134"/>
                  </a:lnTo>
                  <a:lnTo>
                    <a:pt x="14" y="159"/>
                  </a:lnTo>
                  <a:lnTo>
                    <a:pt x="25" y="185"/>
                  </a:lnTo>
                  <a:lnTo>
                    <a:pt x="40" y="208"/>
                  </a:lnTo>
                  <a:lnTo>
                    <a:pt x="50" y="221"/>
                  </a:lnTo>
                  <a:lnTo>
                    <a:pt x="63" y="232"/>
                  </a:lnTo>
                  <a:lnTo>
                    <a:pt x="76" y="242"/>
                  </a:lnTo>
                  <a:lnTo>
                    <a:pt x="91" y="253"/>
                  </a:lnTo>
                  <a:lnTo>
                    <a:pt x="106" y="263"/>
                  </a:lnTo>
                  <a:lnTo>
                    <a:pt x="121" y="272"/>
                  </a:lnTo>
                  <a:lnTo>
                    <a:pt x="136" y="280"/>
                  </a:lnTo>
                  <a:lnTo>
                    <a:pt x="149" y="289"/>
                  </a:lnTo>
                  <a:lnTo>
                    <a:pt x="158" y="293"/>
                  </a:lnTo>
                  <a:lnTo>
                    <a:pt x="166" y="297"/>
                  </a:lnTo>
                  <a:lnTo>
                    <a:pt x="174" y="301"/>
                  </a:lnTo>
                  <a:lnTo>
                    <a:pt x="182" y="305"/>
                  </a:lnTo>
                  <a:lnTo>
                    <a:pt x="190" y="309"/>
                  </a:lnTo>
                  <a:lnTo>
                    <a:pt x="199" y="313"/>
                  </a:lnTo>
                  <a:lnTo>
                    <a:pt x="207" y="316"/>
                  </a:lnTo>
                  <a:lnTo>
                    <a:pt x="215" y="320"/>
                  </a:lnTo>
                  <a:lnTo>
                    <a:pt x="226" y="325"/>
                  </a:lnTo>
                  <a:lnTo>
                    <a:pt x="236" y="331"/>
                  </a:lnTo>
                  <a:lnTo>
                    <a:pt x="245" y="338"/>
                  </a:lnTo>
                  <a:lnTo>
                    <a:pt x="254" y="345"/>
                  </a:lnTo>
                  <a:lnTo>
                    <a:pt x="262" y="353"/>
                  </a:lnTo>
                  <a:lnTo>
                    <a:pt x="272" y="360"/>
                  </a:lnTo>
                  <a:lnTo>
                    <a:pt x="280" y="368"/>
                  </a:lnTo>
                  <a:lnTo>
                    <a:pt x="289" y="376"/>
                  </a:lnTo>
                  <a:lnTo>
                    <a:pt x="291" y="376"/>
                  </a:lnTo>
                  <a:lnTo>
                    <a:pt x="292" y="375"/>
                  </a:lnTo>
                  <a:lnTo>
                    <a:pt x="294" y="371"/>
                  </a:lnTo>
                  <a:lnTo>
                    <a:pt x="292" y="370"/>
                  </a:lnTo>
                  <a:lnTo>
                    <a:pt x="283" y="359"/>
                  </a:lnTo>
                  <a:lnTo>
                    <a:pt x="274" y="348"/>
                  </a:lnTo>
                  <a:lnTo>
                    <a:pt x="265" y="338"/>
                  </a:lnTo>
                  <a:lnTo>
                    <a:pt x="256" y="329"/>
                  </a:lnTo>
                  <a:lnTo>
                    <a:pt x="246" y="321"/>
                  </a:lnTo>
                  <a:lnTo>
                    <a:pt x="236" y="312"/>
                  </a:lnTo>
                  <a:lnTo>
                    <a:pt x="224" y="305"/>
                  </a:lnTo>
                  <a:lnTo>
                    <a:pt x="212" y="297"/>
                  </a:lnTo>
                  <a:lnTo>
                    <a:pt x="197" y="289"/>
                  </a:lnTo>
                  <a:lnTo>
                    <a:pt x="182" y="279"/>
                  </a:lnTo>
                  <a:lnTo>
                    <a:pt x="167" y="271"/>
                  </a:lnTo>
                  <a:lnTo>
                    <a:pt x="152" y="262"/>
                  </a:lnTo>
                  <a:lnTo>
                    <a:pt x="137" y="253"/>
                  </a:lnTo>
                  <a:lnTo>
                    <a:pt x="122" y="245"/>
                  </a:lnTo>
                  <a:lnTo>
                    <a:pt x="107" y="234"/>
                  </a:lnTo>
                  <a:lnTo>
                    <a:pt x="93" y="225"/>
                  </a:lnTo>
                  <a:lnTo>
                    <a:pt x="67" y="204"/>
                  </a:lnTo>
                  <a:lnTo>
                    <a:pt x="46" y="181"/>
                  </a:lnTo>
                  <a:lnTo>
                    <a:pt x="30" y="157"/>
                  </a:lnTo>
                  <a:lnTo>
                    <a:pt x="17" y="132"/>
                  </a:lnTo>
                  <a:lnTo>
                    <a:pt x="10" y="103"/>
                  </a:lnTo>
                  <a:lnTo>
                    <a:pt x="7" y="72"/>
                  </a:lnTo>
                  <a:lnTo>
                    <a:pt x="8" y="37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72" name="Freeform 176"/>
            <p:cNvSpPr>
              <a:spLocks/>
            </p:cNvSpPr>
            <p:nvPr/>
          </p:nvSpPr>
          <p:spPr bwMode="auto">
            <a:xfrm>
              <a:off x="1221" y="3047"/>
              <a:ext cx="58" cy="88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92" y="18"/>
                </a:cxn>
                <a:cxn ang="0">
                  <a:pos x="73" y="37"/>
                </a:cxn>
                <a:cxn ang="0">
                  <a:pos x="57" y="57"/>
                </a:cxn>
                <a:cxn ang="0">
                  <a:pos x="43" y="79"/>
                </a:cxn>
                <a:cxn ang="0">
                  <a:pos x="31" y="102"/>
                </a:cxn>
                <a:cxn ang="0">
                  <a:pos x="20" y="126"/>
                </a:cxn>
                <a:cxn ang="0">
                  <a:pos x="10" y="151"/>
                </a:cxn>
                <a:cxn ang="0">
                  <a:pos x="0" y="177"/>
                </a:cxn>
                <a:cxn ang="0">
                  <a:pos x="0" y="178"/>
                </a:cxn>
                <a:cxn ang="0">
                  <a:pos x="2" y="178"/>
                </a:cxn>
                <a:cxn ang="0">
                  <a:pos x="4" y="177"/>
                </a:cxn>
                <a:cxn ang="0">
                  <a:pos x="5" y="176"/>
                </a:cxn>
                <a:cxn ang="0">
                  <a:pos x="9" y="164"/>
                </a:cxn>
                <a:cxn ang="0">
                  <a:pos x="14" y="153"/>
                </a:cxn>
                <a:cxn ang="0">
                  <a:pos x="18" y="142"/>
                </a:cxn>
                <a:cxn ang="0">
                  <a:pos x="23" y="131"/>
                </a:cxn>
                <a:cxn ang="0">
                  <a:pos x="28" y="119"/>
                </a:cxn>
                <a:cxn ang="0">
                  <a:pos x="33" y="108"/>
                </a:cxn>
                <a:cxn ang="0">
                  <a:pos x="39" y="97"/>
                </a:cxn>
                <a:cxn ang="0">
                  <a:pos x="45" y="87"/>
                </a:cxn>
                <a:cxn ang="0">
                  <a:pos x="52" y="75"/>
                </a:cxn>
                <a:cxn ang="0">
                  <a:pos x="60" y="64"/>
                </a:cxn>
                <a:cxn ang="0">
                  <a:pos x="68" y="52"/>
                </a:cxn>
                <a:cxn ang="0">
                  <a:pos x="77" y="41"/>
                </a:cxn>
                <a:cxn ang="0">
                  <a:pos x="85" y="30"/>
                </a:cxn>
                <a:cxn ang="0">
                  <a:pos x="95" y="20"/>
                </a:cxn>
                <a:cxn ang="0">
                  <a:pos x="105" y="11"/>
                </a:cxn>
                <a:cxn ang="0">
                  <a:pos x="115" y="2"/>
                </a:cxn>
                <a:cxn ang="0">
                  <a:pos x="115" y="0"/>
                </a:cxn>
                <a:cxn ang="0">
                  <a:pos x="115" y="0"/>
                </a:cxn>
                <a:cxn ang="0">
                  <a:pos x="115" y="0"/>
                </a:cxn>
                <a:cxn ang="0">
                  <a:pos x="114" y="0"/>
                </a:cxn>
                <a:cxn ang="0">
                  <a:pos x="114" y="0"/>
                </a:cxn>
              </a:cxnLst>
              <a:rect l="0" t="0" r="r" b="b"/>
              <a:pathLst>
                <a:path w="115" h="178">
                  <a:moveTo>
                    <a:pt x="114" y="0"/>
                  </a:moveTo>
                  <a:lnTo>
                    <a:pt x="92" y="18"/>
                  </a:lnTo>
                  <a:lnTo>
                    <a:pt x="73" y="37"/>
                  </a:lnTo>
                  <a:lnTo>
                    <a:pt x="57" y="57"/>
                  </a:lnTo>
                  <a:lnTo>
                    <a:pt x="43" y="79"/>
                  </a:lnTo>
                  <a:lnTo>
                    <a:pt x="31" y="102"/>
                  </a:lnTo>
                  <a:lnTo>
                    <a:pt x="20" y="126"/>
                  </a:lnTo>
                  <a:lnTo>
                    <a:pt x="10" y="151"/>
                  </a:lnTo>
                  <a:lnTo>
                    <a:pt x="0" y="177"/>
                  </a:lnTo>
                  <a:lnTo>
                    <a:pt x="0" y="178"/>
                  </a:lnTo>
                  <a:lnTo>
                    <a:pt x="2" y="178"/>
                  </a:lnTo>
                  <a:lnTo>
                    <a:pt x="4" y="177"/>
                  </a:lnTo>
                  <a:lnTo>
                    <a:pt x="5" y="176"/>
                  </a:lnTo>
                  <a:lnTo>
                    <a:pt x="9" y="164"/>
                  </a:lnTo>
                  <a:lnTo>
                    <a:pt x="14" y="153"/>
                  </a:lnTo>
                  <a:lnTo>
                    <a:pt x="18" y="142"/>
                  </a:lnTo>
                  <a:lnTo>
                    <a:pt x="23" y="131"/>
                  </a:lnTo>
                  <a:lnTo>
                    <a:pt x="28" y="119"/>
                  </a:lnTo>
                  <a:lnTo>
                    <a:pt x="33" y="108"/>
                  </a:lnTo>
                  <a:lnTo>
                    <a:pt x="39" y="97"/>
                  </a:lnTo>
                  <a:lnTo>
                    <a:pt x="45" y="87"/>
                  </a:lnTo>
                  <a:lnTo>
                    <a:pt x="52" y="75"/>
                  </a:lnTo>
                  <a:lnTo>
                    <a:pt x="60" y="64"/>
                  </a:lnTo>
                  <a:lnTo>
                    <a:pt x="68" y="52"/>
                  </a:lnTo>
                  <a:lnTo>
                    <a:pt x="77" y="41"/>
                  </a:lnTo>
                  <a:lnTo>
                    <a:pt x="85" y="30"/>
                  </a:lnTo>
                  <a:lnTo>
                    <a:pt x="95" y="20"/>
                  </a:lnTo>
                  <a:lnTo>
                    <a:pt x="105" y="11"/>
                  </a:lnTo>
                  <a:lnTo>
                    <a:pt x="115" y="2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114" y="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73" name="Freeform 177"/>
            <p:cNvSpPr>
              <a:spLocks/>
            </p:cNvSpPr>
            <p:nvPr/>
          </p:nvSpPr>
          <p:spPr bwMode="auto">
            <a:xfrm>
              <a:off x="1189" y="3036"/>
              <a:ext cx="117" cy="237"/>
            </a:xfrm>
            <a:custGeom>
              <a:avLst/>
              <a:gdLst/>
              <a:ahLst/>
              <a:cxnLst>
                <a:cxn ang="0">
                  <a:pos x="182" y="0"/>
                </a:cxn>
                <a:cxn ang="0">
                  <a:pos x="177" y="34"/>
                </a:cxn>
                <a:cxn ang="0">
                  <a:pos x="179" y="69"/>
                </a:cxn>
                <a:cxn ang="0">
                  <a:pos x="184" y="102"/>
                </a:cxn>
                <a:cxn ang="0">
                  <a:pos x="192" y="137"/>
                </a:cxn>
                <a:cxn ang="0">
                  <a:pos x="200" y="170"/>
                </a:cxn>
                <a:cxn ang="0">
                  <a:pos x="207" y="204"/>
                </a:cxn>
                <a:cxn ang="0">
                  <a:pos x="211" y="238"/>
                </a:cxn>
                <a:cxn ang="0">
                  <a:pos x="209" y="274"/>
                </a:cxn>
                <a:cxn ang="0">
                  <a:pos x="206" y="293"/>
                </a:cxn>
                <a:cxn ang="0">
                  <a:pos x="201" y="312"/>
                </a:cxn>
                <a:cxn ang="0">
                  <a:pos x="196" y="330"/>
                </a:cxn>
                <a:cxn ang="0">
                  <a:pos x="189" y="349"/>
                </a:cxn>
                <a:cxn ang="0">
                  <a:pos x="179" y="366"/>
                </a:cxn>
                <a:cxn ang="0">
                  <a:pos x="168" y="382"/>
                </a:cxn>
                <a:cxn ang="0">
                  <a:pos x="156" y="397"/>
                </a:cxn>
                <a:cxn ang="0">
                  <a:pos x="143" y="411"/>
                </a:cxn>
                <a:cxn ang="0">
                  <a:pos x="129" y="423"/>
                </a:cxn>
                <a:cxn ang="0">
                  <a:pos x="114" y="432"/>
                </a:cxn>
                <a:cxn ang="0">
                  <a:pos x="96" y="440"/>
                </a:cxn>
                <a:cxn ang="0">
                  <a:pos x="80" y="446"/>
                </a:cxn>
                <a:cxn ang="0">
                  <a:pos x="63" y="451"/>
                </a:cxn>
                <a:cxn ang="0">
                  <a:pos x="45" y="456"/>
                </a:cxn>
                <a:cxn ang="0">
                  <a:pos x="26" y="458"/>
                </a:cxn>
                <a:cxn ang="0">
                  <a:pos x="9" y="461"/>
                </a:cxn>
                <a:cxn ang="0">
                  <a:pos x="5" y="463"/>
                </a:cxn>
                <a:cxn ang="0">
                  <a:pos x="1" y="466"/>
                </a:cxn>
                <a:cxn ang="0">
                  <a:pos x="0" y="471"/>
                </a:cxn>
                <a:cxn ang="0">
                  <a:pos x="3" y="473"/>
                </a:cxn>
                <a:cxn ang="0">
                  <a:pos x="22" y="473"/>
                </a:cxn>
                <a:cxn ang="0">
                  <a:pos x="39" y="473"/>
                </a:cxn>
                <a:cxn ang="0">
                  <a:pos x="55" y="471"/>
                </a:cxn>
                <a:cxn ang="0">
                  <a:pos x="72" y="467"/>
                </a:cxn>
                <a:cxn ang="0">
                  <a:pos x="87" y="464"/>
                </a:cxn>
                <a:cxn ang="0">
                  <a:pos x="102" y="458"/>
                </a:cxn>
                <a:cxn ang="0">
                  <a:pos x="117" y="451"/>
                </a:cxn>
                <a:cxn ang="0">
                  <a:pos x="131" y="444"/>
                </a:cxn>
                <a:cxn ang="0">
                  <a:pos x="144" y="435"/>
                </a:cxn>
                <a:cxn ang="0">
                  <a:pos x="156" y="425"/>
                </a:cxn>
                <a:cxn ang="0">
                  <a:pos x="168" y="414"/>
                </a:cxn>
                <a:cxn ang="0">
                  <a:pos x="179" y="402"/>
                </a:cxn>
                <a:cxn ang="0">
                  <a:pos x="189" y="389"/>
                </a:cxn>
                <a:cxn ang="0">
                  <a:pos x="198" y="374"/>
                </a:cxn>
                <a:cxn ang="0">
                  <a:pos x="207" y="359"/>
                </a:cxn>
                <a:cxn ang="0">
                  <a:pos x="214" y="343"/>
                </a:cxn>
                <a:cxn ang="0">
                  <a:pos x="227" y="305"/>
                </a:cxn>
                <a:cxn ang="0">
                  <a:pos x="232" y="265"/>
                </a:cxn>
                <a:cxn ang="0">
                  <a:pos x="232" y="225"/>
                </a:cxn>
                <a:cxn ang="0">
                  <a:pos x="227" y="186"/>
                </a:cxn>
                <a:cxn ang="0">
                  <a:pos x="220" y="162"/>
                </a:cxn>
                <a:cxn ang="0">
                  <a:pos x="212" y="139"/>
                </a:cxn>
                <a:cxn ang="0">
                  <a:pos x="202" y="116"/>
                </a:cxn>
                <a:cxn ang="0">
                  <a:pos x="194" y="94"/>
                </a:cxn>
                <a:cxn ang="0">
                  <a:pos x="186" y="71"/>
                </a:cxn>
                <a:cxn ang="0">
                  <a:pos x="182" y="48"/>
                </a:cxn>
                <a:cxn ang="0">
                  <a:pos x="181" y="24"/>
                </a:cxn>
                <a:cxn ang="0">
                  <a:pos x="183" y="0"/>
                </a:cxn>
                <a:cxn ang="0">
                  <a:pos x="183" y="0"/>
                </a:cxn>
                <a:cxn ang="0">
                  <a:pos x="183" y="0"/>
                </a:cxn>
                <a:cxn ang="0">
                  <a:pos x="182" y="0"/>
                </a:cxn>
                <a:cxn ang="0">
                  <a:pos x="182" y="0"/>
                </a:cxn>
                <a:cxn ang="0">
                  <a:pos x="182" y="0"/>
                </a:cxn>
              </a:cxnLst>
              <a:rect l="0" t="0" r="r" b="b"/>
              <a:pathLst>
                <a:path w="232" h="473">
                  <a:moveTo>
                    <a:pt x="182" y="0"/>
                  </a:moveTo>
                  <a:lnTo>
                    <a:pt x="177" y="34"/>
                  </a:lnTo>
                  <a:lnTo>
                    <a:pt x="179" y="69"/>
                  </a:lnTo>
                  <a:lnTo>
                    <a:pt x="184" y="102"/>
                  </a:lnTo>
                  <a:lnTo>
                    <a:pt x="192" y="137"/>
                  </a:lnTo>
                  <a:lnTo>
                    <a:pt x="200" y="170"/>
                  </a:lnTo>
                  <a:lnTo>
                    <a:pt x="207" y="204"/>
                  </a:lnTo>
                  <a:lnTo>
                    <a:pt x="211" y="238"/>
                  </a:lnTo>
                  <a:lnTo>
                    <a:pt x="209" y="274"/>
                  </a:lnTo>
                  <a:lnTo>
                    <a:pt x="206" y="293"/>
                  </a:lnTo>
                  <a:lnTo>
                    <a:pt x="201" y="312"/>
                  </a:lnTo>
                  <a:lnTo>
                    <a:pt x="196" y="330"/>
                  </a:lnTo>
                  <a:lnTo>
                    <a:pt x="189" y="349"/>
                  </a:lnTo>
                  <a:lnTo>
                    <a:pt x="179" y="366"/>
                  </a:lnTo>
                  <a:lnTo>
                    <a:pt x="168" y="382"/>
                  </a:lnTo>
                  <a:lnTo>
                    <a:pt x="156" y="397"/>
                  </a:lnTo>
                  <a:lnTo>
                    <a:pt x="143" y="411"/>
                  </a:lnTo>
                  <a:lnTo>
                    <a:pt x="129" y="423"/>
                  </a:lnTo>
                  <a:lnTo>
                    <a:pt x="114" y="432"/>
                  </a:lnTo>
                  <a:lnTo>
                    <a:pt x="96" y="440"/>
                  </a:lnTo>
                  <a:lnTo>
                    <a:pt x="80" y="446"/>
                  </a:lnTo>
                  <a:lnTo>
                    <a:pt x="63" y="451"/>
                  </a:lnTo>
                  <a:lnTo>
                    <a:pt x="45" y="456"/>
                  </a:lnTo>
                  <a:lnTo>
                    <a:pt x="26" y="458"/>
                  </a:lnTo>
                  <a:lnTo>
                    <a:pt x="9" y="461"/>
                  </a:lnTo>
                  <a:lnTo>
                    <a:pt x="5" y="463"/>
                  </a:lnTo>
                  <a:lnTo>
                    <a:pt x="1" y="466"/>
                  </a:lnTo>
                  <a:lnTo>
                    <a:pt x="0" y="471"/>
                  </a:lnTo>
                  <a:lnTo>
                    <a:pt x="3" y="473"/>
                  </a:lnTo>
                  <a:lnTo>
                    <a:pt x="22" y="473"/>
                  </a:lnTo>
                  <a:lnTo>
                    <a:pt x="39" y="473"/>
                  </a:lnTo>
                  <a:lnTo>
                    <a:pt x="55" y="471"/>
                  </a:lnTo>
                  <a:lnTo>
                    <a:pt x="72" y="467"/>
                  </a:lnTo>
                  <a:lnTo>
                    <a:pt x="87" y="464"/>
                  </a:lnTo>
                  <a:lnTo>
                    <a:pt x="102" y="458"/>
                  </a:lnTo>
                  <a:lnTo>
                    <a:pt x="117" y="451"/>
                  </a:lnTo>
                  <a:lnTo>
                    <a:pt x="131" y="444"/>
                  </a:lnTo>
                  <a:lnTo>
                    <a:pt x="144" y="435"/>
                  </a:lnTo>
                  <a:lnTo>
                    <a:pt x="156" y="425"/>
                  </a:lnTo>
                  <a:lnTo>
                    <a:pt x="168" y="414"/>
                  </a:lnTo>
                  <a:lnTo>
                    <a:pt x="179" y="402"/>
                  </a:lnTo>
                  <a:lnTo>
                    <a:pt x="189" y="389"/>
                  </a:lnTo>
                  <a:lnTo>
                    <a:pt x="198" y="374"/>
                  </a:lnTo>
                  <a:lnTo>
                    <a:pt x="207" y="359"/>
                  </a:lnTo>
                  <a:lnTo>
                    <a:pt x="214" y="343"/>
                  </a:lnTo>
                  <a:lnTo>
                    <a:pt x="227" y="305"/>
                  </a:lnTo>
                  <a:lnTo>
                    <a:pt x="232" y="265"/>
                  </a:lnTo>
                  <a:lnTo>
                    <a:pt x="232" y="225"/>
                  </a:lnTo>
                  <a:lnTo>
                    <a:pt x="227" y="186"/>
                  </a:lnTo>
                  <a:lnTo>
                    <a:pt x="220" y="162"/>
                  </a:lnTo>
                  <a:lnTo>
                    <a:pt x="212" y="139"/>
                  </a:lnTo>
                  <a:lnTo>
                    <a:pt x="202" y="116"/>
                  </a:lnTo>
                  <a:lnTo>
                    <a:pt x="194" y="94"/>
                  </a:lnTo>
                  <a:lnTo>
                    <a:pt x="186" y="71"/>
                  </a:lnTo>
                  <a:lnTo>
                    <a:pt x="182" y="48"/>
                  </a:lnTo>
                  <a:lnTo>
                    <a:pt x="181" y="24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183" y="0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74" name="Freeform 178"/>
            <p:cNvSpPr>
              <a:spLocks/>
            </p:cNvSpPr>
            <p:nvPr/>
          </p:nvSpPr>
          <p:spPr bwMode="auto">
            <a:xfrm>
              <a:off x="1203" y="3126"/>
              <a:ext cx="117" cy="152"/>
            </a:xfrm>
            <a:custGeom>
              <a:avLst/>
              <a:gdLst/>
              <a:ahLst/>
              <a:cxnLst>
                <a:cxn ang="0">
                  <a:pos x="223" y="0"/>
                </a:cxn>
                <a:cxn ang="0">
                  <a:pos x="227" y="31"/>
                </a:cxn>
                <a:cxn ang="0">
                  <a:pos x="230" y="63"/>
                </a:cxn>
                <a:cxn ang="0">
                  <a:pos x="230" y="94"/>
                </a:cxn>
                <a:cxn ang="0">
                  <a:pos x="225" y="125"/>
                </a:cxn>
                <a:cxn ang="0">
                  <a:pos x="216" y="154"/>
                </a:cxn>
                <a:cxn ang="0">
                  <a:pos x="203" y="181"/>
                </a:cxn>
                <a:cxn ang="0">
                  <a:pos x="185" y="207"/>
                </a:cxn>
                <a:cxn ang="0">
                  <a:pos x="162" y="229"/>
                </a:cxn>
                <a:cxn ang="0">
                  <a:pos x="143" y="240"/>
                </a:cxn>
                <a:cxn ang="0">
                  <a:pos x="125" y="250"/>
                </a:cxn>
                <a:cxn ang="0">
                  <a:pos x="105" y="260"/>
                </a:cxn>
                <a:cxn ang="0">
                  <a:pos x="84" y="268"/>
                </a:cxn>
                <a:cxn ang="0">
                  <a:pos x="64" y="276"/>
                </a:cxn>
                <a:cxn ang="0">
                  <a:pos x="43" y="283"/>
                </a:cxn>
                <a:cxn ang="0">
                  <a:pos x="22" y="290"/>
                </a:cxn>
                <a:cxn ang="0">
                  <a:pos x="3" y="298"/>
                </a:cxn>
                <a:cxn ang="0">
                  <a:pos x="1" y="299"/>
                </a:cxn>
                <a:cxn ang="0">
                  <a:pos x="0" y="302"/>
                </a:cxn>
                <a:cxn ang="0">
                  <a:pos x="0" y="305"/>
                </a:cxn>
                <a:cxn ang="0">
                  <a:pos x="3" y="305"/>
                </a:cxn>
                <a:cxn ang="0">
                  <a:pos x="15" y="300"/>
                </a:cxn>
                <a:cxn ang="0">
                  <a:pos x="28" y="295"/>
                </a:cxn>
                <a:cxn ang="0">
                  <a:pos x="41" y="292"/>
                </a:cxn>
                <a:cxn ang="0">
                  <a:pos x="52" y="287"/>
                </a:cxn>
                <a:cxn ang="0">
                  <a:pos x="65" y="283"/>
                </a:cxn>
                <a:cxn ang="0">
                  <a:pos x="78" y="278"/>
                </a:cxn>
                <a:cxn ang="0">
                  <a:pos x="90" y="273"/>
                </a:cxn>
                <a:cxn ang="0">
                  <a:pos x="103" y="269"/>
                </a:cxn>
                <a:cxn ang="0">
                  <a:pos x="114" y="263"/>
                </a:cxn>
                <a:cxn ang="0">
                  <a:pos x="126" y="257"/>
                </a:cxn>
                <a:cxn ang="0">
                  <a:pos x="137" y="250"/>
                </a:cxn>
                <a:cxn ang="0">
                  <a:pos x="149" y="244"/>
                </a:cxn>
                <a:cxn ang="0">
                  <a:pos x="159" y="237"/>
                </a:cxn>
                <a:cxn ang="0">
                  <a:pos x="170" y="227"/>
                </a:cxn>
                <a:cxn ang="0">
                  <a:pos x="180" y="219"/>
                </a:cxn>
                <a:cxn ang="0">
                  <a:pos x="189" y="209"/>
                </a:cxn>
                <a:cxn ang="0">
                  <a:pos x="207" y="187"/>
                </a:cxn>
                <a:cxn ang="0">
                  <a:pos x="219" y="162"/>
                </a:cxn>
                <a:cxn ang="0">
                  <a:pos x="227" y="136"/>
                </a:cxn>
                <a:cxn ang="0">
                  <a:pos x="233" y="110"/>
                </a:cxn>
                <a:cxn ang="0">
                  <a:pos x="234" y="82"/>
                </a:cxn>
                <a:cxn ang="0">
                  <a:pos x="233" y="55"/>
                </a:cxn>
                <a:cxn ang="0">
                  <a:pos x="230" y="27"/>
                </a:cxn>
                <a:cxn ang="0">
                  <a:pos x="223" y="0"/>
                </a:cxn>
                <a:cxn ang="0">
                  <a:pos x="223" y="0"/>
                </a:cxn>
                <a:cxn ang="0">
                  <a:pos x="223" y="0"/>
                </a:cxn>
                <a:cxn ang="0">
                  <a:pos x="223" y="0"/>
                </a:cxn>
                <a:cxn ang="0">
                  <a:pos x="223" y="0"/>
                </a:cxn>
                <a:cxn ang="0">
                  <a:pos x="223" y="0"/>
                </a:cxn>
              </a:cxnLst>
              <a:rect l="0" t="0" r="r" b="b"/>
              <a:pathLst>
                <a:path w="234" h="305">
                  <a:moveTo>
                    <a:pt x="223" y="0"/>
                  </a:moveTo>
                  <a:lnTo>
                    <a:pt x="227" y="31"/>
                  </a:lnTo>
                  <a:lnTo>
                    <a:pt x="230" y="63"/>
                  </a:lnTo>
                  <a:lnTo>
                    <a:pt x="230" y="94"/>
                  </a:lnTo>
                  <a:lnTo>
                    <a:pt x="225" y="125"/>
                  </a:lnTo>
                  <a:lnTo>
                    <a:pt x="216" y="154"/>
                  </a:lnTo>
                  <a:lnTo>
                    <a:pt x="203" y="181"/>
                  </a:lnTo>
                  <a:lnTo>
                    <a:pt x="185" y="207"/>
                  </a:lnTo>
                  <a:lnTo>
                    <a:pt x="162" y="229"/>
                  </a:lnTo>
                  <a:lnTo>
                    <a:pt x="143" y="240"/>
                  </a:lnTo>
                  <a:lnTo>
                    <a:pt x="125" y="250"/>
                  </a:lnTo>
                  <a:lnTo>
                    <a:pt x="105" y="260"/>
                  </a:lnTo>
                  <a:lnTo>
                    <a:pt x="84" y="268"/>
                  </a:lnTo>
                  <a:lnTo>
                    <a:pt x="64" y="276"/>
                  </a:lnTo>
                  <a:lnTo>
                    <a:pt x="43" y="283"/>
                  </a:lnTo>
                  <a:lnTo>
                    <a:pt x="22" y="290"/>
                  </a:lnTo>
                  <a:lnTo>
                    <a:pt x="3" y="298"/>
                  </a:lnTo>
                  <a:lnTo>
                    <a:pt x="1" y="299"/>
                  </a:lnTo>
                  <a:lnTo>
                    <a:pt x="0" y="302"/>
                  </a:lnTo>
                  <a:lnTo>
                    <a:pt x="0" y="305"/>
                  </a:lnTo>
                  <a:lnTo>
                    <a:pt x="3" y="305"/>
                  </a:lnTo>
                  <a:lnTo>
                    <a:pt x="15" y="300"/>
                  </a:lnTo>
                  <a:lnTo>
                    <a:pt x="28" y="295"/>
                  </a:lnTo>
                  <a:lnTo>
                    <a:pt x="41" y="292"/>
                  </a:lnTo>
                  <a:lnTo>
                    <a:pt x="52" y="287"/>
                  </a:lnTo>
                  <a:lnTo>
                    <a:pt x="65" y="283"/>
                  </a:lnTo>
                  <a:lnTo>
                    <a:pt x="78" y="278"/>
                  </a:lnTo>
                  <a:lnTo>
                    <a:pt x="90" y="273"/>
                  </a:lnTo>
                  <a:lnTo>
                    <a:pt x="103" y="269"/>
                  </a:lnTo>
                  <a:lnTo>
                    <a:pt x="114" y="263"/>
                  </a:lnTo>
                  <a:lnTo>
                    <a:pt x="126" y="257"/>
                  </a:lnTo>
                  <a:lnTo>
                    <a:pt x="137" y="250"/>
                  </a:lnTo>
                  <a:lnTo>
                    <a:pt x="149" y="244"/>
                  </a:lnTo>
                  <a:lnTo>
                    <a:pt x="159" y="237"/>
                  </a:lnTo>
                  <a:lnTo>
                    <a:pt x="170" y="227"/>
                  </a:lnTo>
                  <a:lnTo>
                    <a:pt x="180" y="219"/>
                  </a:lnTo>
                  <a:lnTo>
                    <a:pt x="189" y="209"/>
                  </a:lnTo>
                  <a:lnTo>
                    <a:pt x="207" y="187"/>
                  </a:lnTo>
                  <a:lnTo>
                    <a:pt x="219" y="162"/>
                  </a:lnTo>
                  <a:lnTo>
                    <a:pt x="227" y="136"/>
                  </a:lnTo>
                  <a:lnTo>
                    <a:pt x="233" y="110"/>
                  </a:lnTo>
                  <a:lnTo>
                    <a:pt x="234" y="82"/>
                  </a:lnTo>
                  <a:lnTo>
                    <a:pt x="233" y="55"/>
                  </a:lnTo>
                  <a:lnTo>
                    <a:pt x="230" y="27"/>
                  </a:lnTo>
                  <a:lnTo>
                    <a:pt x="223" y="0"/>
                  </a:lnTo>
                  <a:lnTo>
                    <a:pt x="223" y="0"/>
                  </a:lnTo>
                  <a:lnTo>
                    <a:pt x="223" y="0"/>
                  </a:lnTo>
                  <a:lnTo>
                    <a:pt x="223" y="0"/>
                  </a:lnTo>
                  <a:lnTo>
                    <a:pt x="223" y="0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75" name="Freeform 179"/>
            <p:cNvSpPr>
              <a:spLocks/>
            </p:cNvSpPr>
            <p:nvPr/>
          </p:nvSpPr>
          <p:spPr bwMode="auto">
            <a:xfrm>
              <a:off x="742" y="2717"/>
              <a:ext cx="47" cy="19"/>
            </a:xfrm>
            <a:custGeom>
              <a:avLst/>
              <a:gdLst/>
              <a:ahLst/>
              <a:cxnLst>
                <a:cxn ang="0">
                  <a:pos x="94" y="24"/>
                </a:cxn>
                <a:cxn ang="0">
                  <a:pos x="88" y="26"/>
                </a:cxn>
                <a:cxn ang="0">
                  <a:pos x="82" y="28"/>
                </a:cxn>
                <a:cxn ang="0">
                  <a:pos x="76" y="29"/>
                </a:cxn>
                <a:cxn ang="0">
                  <a:pos x="72" y="30"/>
                </a:cxn>
                <a:cxn ang="0">
                  <a:pos x="66" y="32"/>
                </a:cxn>
                <a:cxn ang="0">
                  <a:pos x="60" y="34"/>
                </a:cxn>
                <a:cxn ang="0">
                  <a:pos x="56" y="36"/>
                </a:cxn>
                <a:cxn ang="0">
                  <a:pos x="50" y="37"/>
                </a:cxn>
                <a:cxn ang="0">
                  <a:pos x="42" y="38"/>
                </a:cxn>
                <a:cxn ang="0">
                  <a:pos x="35" y="37"/>
                </a:cxn>
                <a:cxn ang="0">
                  <a:pos x="28" y="34"/>
                </a:cxn>
                <a:cxn ang="0">
                  <a:pos x="21" y="28"/>
                </a:cxn>
                <a:cxn ang="0">
                  <a:pos x="14" y="21"/>
                </a:cxn>
                <a:cxn ang="0">
                  <a:pos x="10" y="14"/>
                </a:cxn>
                <a:cxn ang="0">
                  <a:pos x="4" y="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5"/>
                </a:cxn>
                <a:cxn ang="0">
                  <a:pos x="7" y="11"/>
                </a:cxn>
                <a:cxn ang="0">
                  <a:pos x="11" y="15"/>
                </a:cxn>
                <a:cxn ang="0">
                  <a:pos x="15" y="20"/>
                </a:cxn>
                <a:cxn ang="0">
                  <a:pos x="20" y="24"/>
                </a:cxn>
                <a:cxn ang="0">
                  <a:pos x="26" y="28"/>
                </a:cxn>
                <a:cxn ang="0">
                  <a:pos x="30" y="31"/>
                </a:cxn>
                <a:cxn ang="0">
                  <a:pos x="36" y="34"/>
                </a:cxn>
                <a:cxn ang="0">
                  <a:pos x="42" y="35"/>
                </a:cxn>
                <a:cxn ang="0">
                  <a:pos x="48" y="34"/>
                </a:cxn>
                <a:cxn ang="0">
                  <a:pos x="52" y="31"/>
                </a:cxn>
                <a:cxn ang="0">
                  <a:pos x="59" y="30"/>
                </a:cxn>
                <a:cxn ang="0">
                  <a:pos x="64" y="29"/>
                </a:cxn>
                <a:cxn ang="0">
                  <a:pos x="67" y="29"/>
                </a:cxn>
                <a:cxn ang="0">
                  <a:pos x="72" y="28"/>
                </a:cxn>
                <a:cxn ang="0">
                  <a:pos x="76" y="27"/>
                </a:cxn>
                <a:cxn ang="0">
                  <a:pos x="80" y="27"/>
                </a:cxn>
                <a:cxn ang="0">
                  <a:pos x="84" y="26"/>
                </a:cxn>
                <a:cxn ang="0">
                  <a:pos x="89" y="26"/>
                </a:cxn>
                <a:cxn ang="0">
                  <a:pos x="94" y="26"/>
                </a:cxn>
                <a:cxn ang="0">
                  <a:pos x="94" y="26"/>
                </a:cxn>
                <a:cxn ang="0">
                  <a:pos x="94" y="24"/>
                </a:cxn>
                <a:cxn ang="0">
                  <a:pos x="94" y="24"/>
                </a:cxn>
                <a:cxn ang="0">
                  <a:pos x="94" y="24"/>
                </a:cxn>
                <a:cxn ang="0">
                  <a:pos x="94" y="24"/>
                </a:cxn>
              </a:cxnLst>
              <a:rect l="0" t="0" r="r" b="b"/>
              <a:pathLst>
                <a:path w="94" h="38">
                  <a:moveTo>
                    <a:pt x="94" y="24"/>
                  </a:moveTo>
                  <a:lnTo>
                    <a:pt x="88" y="26"/>
                  </a:lnTo>
                  <a:lnTo>
                    <a:pt x="82" y="28"/>
                  </a:lnTo>
                  <a:lnTo>
                    <a:pt x="76" y="29"/>
                  </a:lnTo>
                  <a:lnTo>
                    <a:pt x="72" y="30"/>
                  </a:lnTo>
                  <a:lnTo>
                    <a:pt x="66" y="32"/>
                  </a:lnTo>
                  <a:lnTo>
                    <a:pt x="60" y="34"/>
                  </a:lnTo>
                  <a:lnTo>
                    <a:pt x="56" y="36"/>
                  </a:lnTo>
                  <a:lnTo>
                    <a:pt x="50" y="37"/>
                  </a:lnTo>
                  <a:lnTo>
                    <a:pt x="42" y="38"/>
                  </a:lnTo>
                  <a:lnTo>
                    <a:pt x="35" y="37"/>
                  </a:lnTo>
                  <a:lnTo>
                    <a:pt x="28" y="34"/>
                  </a:lnTo>
                  <a:lnTo>
                    <a:pt x="21" y="28"/>
                  </a:lnTo>
                  <a:lnTo>
                    <a:pt x="14" y="21"/>
                  </a:lnTo>
                  <a:lnTo>
                    <a:pt x="10" y="14"/>
                  </a:lnTo>
                  <a:lnTo>
                    <a:pt x="4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5"/>
                  </a:lnTo>
                  <a:lnTo>
                    <a:pt x="7" y="11"/>
                  </a:lnTo>
                  <a:lnTo>
                    <a:pt x="11" y="15"/>
                  </a:lnTo>
                  <a:lnTo>
                    <a:pt x="15" y="20"/>
                  </a:lnTo>
                  <a:lnTo>
                    <a:pt x="20" y="24"/>
                  </a:lnTo>
                  <a:lnTo>
                    <a:pt x="26" y="28"/>
                  </a:lnTo>
                  <a:lnTo>
                    <a:pt x="30" y="31"/>
                  </a:lnTo>
                  <a:lnTo>
                    <a:pt x="36" y="34"/>
                  </a:lnTo>
                  <a:lnTo>
                    <a:pt x="42" y="35"/>
                  </a:lnTo>
                  <a:lnTo>
                    <a:pt x="48" y="34"/>
                  </a:lnTo>
                  <a:lnTo>
                    <a:pt x="52" y="31"/>
                  </a:lnTo>
                  <a:lnTo>
                    <a:pt x="59" y="30"/>
                  </a:lnTo>
                  <a:lnTo>
                    <a:pt x="64" y="29"/>
                  </a:lnTo>
                  <a:lnTo>
                    <a:pt x="67" y="29"/>
                  </a:lnTo>
                  <a:lnTo>
                    <a:pt x="72" y="28"/>
                  </a:lnTo>
                  <a:lnTo>
                    <a:pt x="76" y="27"/>
                  </a:lnTo>
                  <a:lnTo>
                    <a:pt x="80" y="27"/>
                  </a:lnTo>
                  <a:lnTo>
                    <a:pt x="84" y="26"/>
                  </a:lnTo>
                  <a:lnTo>
                    <a:pt x="89" y="26"/>
                  </a:lnTo>
                  <a:lnTo>
                    <a:pt x="94" y="26"/>
                  </a:lnTo>
                  <a:lnTo>
                    <a:pt x="94" y="26"/>
                  </a:lnTo>
                  <a:lnTo>
                    <a:pt x="94" y="24"/>
                  </a:lnTo>
                  <a:lnTo>
                    <a:pt x="94" y="24"/>
                  </a:lnTo>
                  <a:lnTo>
                    <a:pt x="94" y="24"/>
                  </a:lnTo>
                  <a:lnTo>
                    <a:pt x="94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76" name="Freeform 180"/>
            <p:cNvSpPr>
              <a:spLocks/>
            </p:cNvSpPr>
            <p:nvPr/>
          </p:nvSpPr>
          <p:spPr bwMode="auto">
            <a:xfrm>
              <a:off x="1075" y="3267"/>
              <a:ext cx="42" cy="10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25" y="5"/>
                </a:cxn>
                <a:cxn ang="0">
                  <a:pos x="16" y="12"/>
                </a:cxn>
                <a:cxn ang="0">
                  <a:pos x="10" y="22"/>
                </a:cxn>
                <a:cxn ang="0">
                  <a:pos x="5" y="31"/>
                </a:cxn>
                <a:cxn ang="0">
                  <a:pos x="1" y="42"/>
                </a:cxn>
                <a:cxn ang="0">
                  <a:pos x="0" y="56"/>
                </a:cxn>
                <a:cxn ang="0">
                  <a:pos x="0" y="71"/>
                </a:cxn>
                <a:cxn ang="0">
                  <a:pos x="3" y="88"/>
                </a:cxn>
                <a:cxn ang="0">
                  <a:pos x="7" y="107"/>
                </a:cxn>
                <a:cxn ang="0">
                  <a:pos x="14" y="124"/>
                </a:cxn>
                <a:cxn ang="0">
                  <a:pos x="22" y="140"/>
                </a:cxn>
                <a:cxn ang="0">
                  <a:pos x="34" y="155"/>
                </a:cxn>
                <a:cxn ang="0">
                  <a:pos x="45" y="169"/>
                </a:cxn>
                <a:cxn ang="0">
                  <a:pos x="58" y="183"/>
                </a:cxn>
                <a:cxn ang="0">
                  <a:pos x="71" y="196"/>
                </a:cxn>
                <a:cxn ang="0">
                  <a:pos x="83" y="208"/>
                </a:cxn>
                <a:cxn ang="0">
                  <a:pos x="84" y="208"/>
                </a:cxn>
                <a:cxn ang="0">
                  <a:pos x="86" y="207"/>
                </a:cxn>
                <a:cxn ang="0">
                  <a:pos x="86" y="206"/>
                </a:cxn>
                <a:cxn ang="0">
                  <a:pos x="86" y="206"/>
                </a:cxn>
                <a:cxn ang="0">
                  <a:pos x="68" y="184"/>
                </a:cxn>
                <a:cxn ang="0">
                  <a:pos x="50" y="161"/>
                </a:cxn>
                <a:cxn ang="0">
                  <a:pos x="31" y="135"/>
                </a:cxn>
                <a:cxn ang="0">
                  <a:pos x="15" y="107"/>
                </a:cxn>
                <a:cxn ang="0">
                  <a:pos x="6" y="79"/>
                </a:cxn>
                <a:cxn ang="0">
                  <a:pos x="5" y="53"/>
                </a:cxn>
                <a:cxn ang="0">
                  <a:pos x="13" y="26"/>
                </a:cxn>
                <a:cxn ang="0">
                  <a:pos x="35" y="1"/>
                </a:cxn>
                <a:cxn ang="0">
                  <a:pos x="35" y="0"/>
                </a:cxn>
                <a:cxn ang="0">
                  <a:pos x="35" y="0"/>
                </a:cxn>
                <a:cxn ang="0">
                  <a:pos x="35" y="0"/>
                </a:cxn>
                <a:cxn ang="0">
                  <a:pos x="35" y="0"/>
                </a:cxn>
                <a:cxn ang="0">
                  <a:pos x="35" y="0"/>
                </a:cxn>
              </a:cxnLst>
              <a:rect l="0" t="0" r="r" b="b"/>
              <a:pathLst>
                <a:path w="86" h="208">
                  <a:moveTo>
                    <a:pt x="35" y="0"/>
                  </a:moveTo>
                  <a:lnTo>
                    <a:pt x="25" y="5"/>
                  </a:lnTo>
                  <a:lnTo>
                    <a:pt x="16" y="12"/>
                  </a:lnTo>
                  <a:lnTo>
                    <a:pt x="10" y="22"/>
                  </a:lnTo>
                  <a:lnTo>
                    <a:pt x="5" y="31"/>
                  </a:lnTo>
                  <a:lnTo>
                    <a:pt x="1" y="42"/>
                  </a:lnTo>
                  <a:lnTo>
                    <a:pt x="0" y="56"/>
                  </a:lnTo>
                  <a:lnTo>
                    <a:pt x="0" y="71"/>
                  </a:lnTo>
                  <a:lnTo>
                    <a:pt x="3" y="88"/>
                  </a:lnTo>
                  <a:lnTo>
                    <a:pt x="7" y="107"/>
                  </a:lnTo>
                  <a:lnTo>
                    <a:pt x="14" y="124"/>
                  </a:lnTo>
                  <a:lnTo>
                    <a:pt x="22" y="140"/>
                  </a:lnTo>
                  <a:lnTo>
                    <a:pt x="34" y="155"/>
                  </a:lnTo>
                  <a:lnTo>
                    <a:pt x="45" y="169"/>
                  </a:lnTo>
                  <a:lnTo>
                    <a:pt x="58" y="183"/>
                  </a:lnTo>
                  <a:lnTo>
                    <a:pt x="71" y="196"/>
                  </a:lnTo>
                  <a:lnTo>
                    <a:pt x="83" y="208"/>
                  </a:lnTo>
                  <a:lnTo>
                    <a:pt x="84" y="208"/>
                  </a:lnTo>
                  <a:lnTo>
                    <a:pt x="86" y="207"/>
                  </a:lnTo>
                  <a:lnTo>
                    <a:pt x="86" y="206"/>
                  </a:lnTo>
                  <a:lnTo>
                    <a:pt x="86" y="206"/>
                  </a:lnTo>
                  <a:lnTo>
                    <a:pt x="68" y="184"/>
                  </a:lnTo>
                  <a:lnTo>
                    <a:pt x="50" y="161"/>
                  </a:lnTo>
                  <a:lnTo>
                    <a:pt x="31" y="135"/>
                  </a:lnTo>
                  <a:lnTo>
                    <a:pt x="15" y="107"/>
                  </a:lnTo>
                  <a:lnTo>
                    <a:pt x="6" y="79"/>
                  </a:lnTo>
                  <a:lnTo>
                    <a:pt x="5" y="53"/>
                  </a:lnTo>
                  <a:lnTo>
                    <a:pt x="13" y="26"/>
                  </a:lnTo>
                  <a:lnTo>
                    <a:pt x="35" y="1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77" name="Freeform 181"/>
            <p:cNvSpPr>
              <a:spLocks/>
            </p:cNvSpPr>
            <p:nvPr/>
          </p:nvSpPr>
          <p:spPr bwMode="auto">
            <a:xfrm>
              <a:off x="779" y="3312"/>
              <a:ext cx="203" cy="45"/>
            </a:xfrm>
            <a:custGeom>
              <a:avLst/>
              <a:gdLst/>
              <a:ahLst/>
              <a:cxnLst>
                <a:cxn ang="0">
                  <a:pos x="401" y="1"/>
                </a:cxn>
                <a:cxn ang="0">
                  <a:pos x="388" y="4"/>
                </a:cxn>
                <a:cxn ang="0">
                  <a:pos x="376" y="6"/>
                </a:cxn>
                <a:cxn ang="0">
                  <a:pos x="363" y="10"/>
                </a:cxn>
                <a:cxn ang="0">
                  <a:pos x="349" y="13"/>
                </a:cxn>
                <a:cxn ang="0">
                  <a:pos x="333" y="15"/>
                </a:cxn>
                <a:cxn ang="0">
                  <a:pos x="316" y="13"/>
                </a:cxn>
                <a:cxn ang="0">
                  <a:pos x="300" y="12"/>
                </a:cxn>
                <a:cxn ang="0">
                  <a:pos x="278" y="12"/>
                </a:cxn>
                <a:cxn ang="0">
                  <a:pos x="251" y="12"/>
                </a:cxn>
                <a:cxn ang="0">
                  <a:pos x="225" y="12"/>
                </a:cxn>
                <a:cxn ang="0">
                  <a:pos x="198" y="12"/>
                </a:cxn>
                <a:cxn ang="0">
                  <a:pos x="161" y="15"/>
                </a:cxn>
                <a:cxn ang="0">
                  <a:pos x="112" y="24"/>
                </a:cxn>
                <a:cxn ang="0">
                  <a:pos x="63" y="42"/>
                </a:cxn>
                <a:cxn ang="0">
                  <a:pos x="20" y="68"/>
                </a:cxn>
                <a:cxn ang="0">
                  <a:pos x="0" y="85"/>
                </a:cxn>
                <a:cxn ang="0">
                  <a:pos x="1" y="89"/>
                </a:cxn>
                <a:cxn ang="0">
                  <a:pos x="15" y="80"/>
                </a:cxn>
                <a:cxn ang="0">
                  <a:pos x="39" y="64"/>
                </a:cxn>
                <a:cxn ang="0">
                  <a:pos x="66" y="50"/>
                </a:cxn>
                <a:cxn ang="0">
                  <a:pos x="92" y="39"/>
                </a:cxn>
                <a:cxn ang="0">
                  <a:pos x="119" y="30"/>
                </a:cxn>
                <a:cxn ang="0">
                  <a:pos x="146" y="23"/>
                </a:cxn>
                <a:cxn ang="0">
                  <a:pos x="175" y="18"/>
                </a:cxn>
                <a:cxn ang="0">
                  <a:pos x="204" y="16"/>
                </a:cxn>
                <a:cxn ang="0">
                  <a:pos x="232" y="16"/>
                </a:cxn>
                <a:cxn ang="0">
                  <a:pos x="256" y="17"/>
                </a:cxn>
                <a:cxn ang="0">
                  <a:pos x="280" y="18"/>
                </a:cxn>
                <a:cxn ang="0">
                  <a:pos x="304" y="18"/>
                </a:cxn>
                <a:cxn ang="0">
                  <a:pos x="322" y="18"/>
                </a:cxn>
                <a:cxn ang="0">
                  <a:pos x="332" y="18"/>
                </a:cxn>
                <a:cxn ang="0">
                  <a:pos x="342" y="18"/>
                </a:cxn>
                <a:cxn ang="0">
                  <a:pos x="353" y="17"/>
                </a:cxn>
                <a:cxn ang="0">
                  <a:pos x="364" y="13"/>
                </a:cxn>
                <a:cxn ang="0">
                  <a:pos x="376" y="10"/>
                </a:cxn>
                <a:cxn ang="0">
                  <a:pos x="388" y="5"/>
                </a:cxn>
                <a:cxn ang="0">
                  <a:pos x="400" y="2"/>
                </a:cxn>
                <a:cxn ang="0">
                  <a:pos x="407" y="1"/>
                </a:cxn>
                <a:cxn ang="0">
                  <a:pos x="407" y="0"/>
                </a:cxn>
                <a:cxn ang="0">
                  <a:pos x="407" y="0"/>
                </a:cxn>
              </a:cxnLst>
              <a:rect l="0" t="0" r="r" b="b"/>
              <a:pathLst>
                <a:path w="407" h="89">
                  <a:moveTo>
                    <a:pt x="407" y="0"/>
                  </a:moveTo>
                  <a:lnTo>
                    <a:pt x="401" y="1"/>
                  </a:lnTo>
                  <a:lnTo>
                    <a:pt x="394" y="3"/>
                  </a:lnTo>
                  <a:lnTo>
                    <a:pt x="388" y="4"/>
                  </a:lnTo>
                  <a:lnTo>
                    <a:pt x="382" y="5"/>
                  </a:lnTo>
                  <a:lnTo>
                    <a:pt x="376" y="6"/>
                  </a:lnTo>
                  <a:lnTo>
                    <a:pt x="369" y="9"/>
                  </a:lnTo>
                  <a:lnTo>
                    <a:pt x="363" y="10"/>
                  </a:lnTo>
                  <a:lnTo>
                    <a:pt x="356" y="12"/>
                  </a:lnTo>
                  <a:lnTo>
                    <a:pt x="349" y="13"/>
                  </a:lnTo>
                  <a:lnTo>
                    <a:pt x="341" y="15"/>
                  </a:lnTo>
                  <a:lnTo>
                    <a:pt x="333" y="15"/>
                  </a:lnTo>
                  <a:lnTo>
                    <a:pt x="324" y="15"/>
                  </a:lnTo>
                  <a:lnTo>
                    <a:pt x="316" y="13"/>
                  </a:lnTo>
                  <a:lnTo>
                    <a:pt x="308" y="13"/>
                  </a:lnTo>
                  <a:lnTo>
                    <a:pt x="300" y="12"/>
                  </a:lnTo>
                  <a:lnTo>
                    <a:pt x="292" y="12"/>
                  </a:lnTo>
                  <a:lnTo>
                    <a:pt x="278" y="12"/>
                  </a:lnTo>
                  <a:lnTo>
                    <a:pt x="264" y="12"/>
                  </a:lnTo>
                  <a:lnTo>
                    <a:pt x="251" y="12"/>
                  </a:lnTo>
                  <a:lnTo>
                    <a:pt x="239" y="12"/>
                  </a:lnTo>
                  <a:lnTo>
                    <a:pt x="225" y="12"/>
                  </a:lnTo>
                  <a:lnTo>
                    <a:pt x="212" y="12"/>
                  </a:lnTo>
                  <a:lnTo>
                    <a:pt x="198" y="12"/>
                  </a:lnTo>
                  <a:lnTo>
                    <a:pt x="185" y="12"/>
                  </a:lnTo>
                  <a:lnTo>
                    <a:pt x="161" y="15"/>
                  </a:lnTo>
                  <a:lnTo>
                    <a:pt x="136" y="18"/>
                  </a:lnTo>
                  <a:lnTo>
                    <a:pt x="112" y="24"/>
                  </a:lnTo>
                  <a:lnTo>
                    <a:pt x="88" y="32"/>
                  </a:lnTo>
                  <a:lnTo>
                    <a:pt x="63" y="42"/>
                  </a:lnTo>
                  <a:lnTo>
                    <a:pt x="40" y="54"/>
                  </a:lnTo>
                  <a:lnTo>
                    <a:pt x="20" y="68"/>
                  </a:lnTo>
                  <a:lnTo>
                    <a:pt x="1" y="83"/>
                  </a:lnTo>
                  <a:lnTo>
                    <a:pt x="0" y="85"/>
                  </a:lnTo>
                  <a:lnTo>
                    <a:pt x="0" y="87"/>
                  </a:lnTo>
                  <a:lnTo>
                    <a:pt x="1" y="89"/>
                  </a:lnTo>
                  <a:lnTo>
                    <a:pt x="4" y="88"/>
                  </a:lnTo>
                  <a:lnTo>
                    <a:pt x="15" y="80"/>
                  </a:lnTo>
                  <a:lnTo>
                    <a:pt x="28" y="72"/>
                  </a:lnTo>
                  <a:lnTo>
                    <a:pt x="39" y="64"/>
                  </a:lnTo>
                  <a:lnTo>
                    <a:pt x="52" y="57"/>
                  </a:lnTo>
                  <a:lnTo>
                    <a:pt x="66" y="50"/>
                  </a:lnTo>
                  <a:lnTo>
                    <a:pt x="78" y="45"/>
                  </a:lnTo>
                  <a:lnTo>
                    <a:pt x="92" y="39"/>
                  </a:lnTo>
                  <a:lnTo>
                    <a:pt x="105" y="34"/>
                  </a:lnTo>
                  <a:lnTo>
                    <a:pt x="119" y="30"/>
                  </a:lnTo>
                  <a:lnTo>
                    <a:pt x="133" y="26"/>
                  </a:lnTo>
                  <a:lnTo>
                    <a:pt x="146" y="23"/>
                  </a:lnTo>
                  <a:lnTo>
                    <a:pt x="161" y="19"/>
                  </a:lnTo>
                  <a:lnTo>
                    <a:pt x="175" y="18"/>
                  </a:lnTo>
                  <a:lnTo>
                    <a:pt x="190" y="16"/>
                  </a:lnTo>
                  <a:lnTo>
                    <a:pt x="204" y="16"/>
                  </a:lnTo>
                  <a:lnTo>
                    <a:pt x="219" y="16"/>
                  </a:lnTo>
                  <a:lnTo>
                    <a:pt x="232" y="16"/>
                  </a:lnTo>
                  <a:lnTo>
                    <a:pt x="243" y="16"/>
                  </a:lnTo>
                  <a:lnTo>
                    <a:pt x="256" y="17"/>
                  </a:lnTo>
                  <a:lnTo>
                    <a:pt x="267" y="17"/>
                  </a:lnTo>
                  <a:lnTo>
                    <a:pt x="280" y="18"/>
                  </a:lnTo>
                  <a:lnTo>
                    <a:pt x="292" y="18"/>
                  </a:lnTo>
                  <a:lnTo>
                    <a:pt x="304" y="18"/>
                  </a:lnTo>
                  <a:lnTo>
                    <a:pt x="316" y="18"/>
                  </a:lnTo>
                  <a:lnTo>
                    <a:pt x="322" y="18"/>
                  </a:lnTo>
                  <a:lnTo>
                    <a:pt x="326" y="18"/>
                  </a:lnTo>
                  <a:lnTo>
                    <a:pt x="332" y="18"/>
                  </a:lnTo>
                  <a:lnTo>
                    <a:pt x="337" y="18"/>
                  </a:lnTo>
                  <a:lnTo>
                    <a:pt x="342" y="18"/>
                  </a:lnTo>
                  <a:lnTo>
                    <a:pt x="347" y="18"/>
                  </a:lnTo>
                  <a:lnTo>
                    <a:pt x="353" y="17"/>
                  </a:lnTo>
                  <a:lnTo>
                    <a:pt x="357" y="16"/>
                  </a:lnTo>
                  <a:lnTo>
                    <a:pt x="364" y="13"/>
                  </a:lnTo>
                  <a:lnTo>
                    <a:pt x="370" y="12"/>
                  </a:lnTo>
                  <a:lnTo>
                    <a:pt x="376" y="10"/>
                  </a:lnTo>
                  <a:lnTo>
                    <a:pt x="383" y="8"/>
                  </a:lnTo>
                  <a:lnTo>
                    <a:pt x="388" y="5"/>
                  </a:lnTo>
                  <a:lnTo>
                    <a:pt x="394" y="4"/>
                  </a:lnTo>
                  <a:lnTo>
                    <a:pt x="400" y="2"/>
                  </a:lnTo>
                  <a:lnTo>
                    <a:pt x="407" y="1"/>
                  </a:lnTo>
                  <a:lnTo>
                    <a:pt x="407" y="1"/>
                  </a:lnTo>
                  <a:lnTo>
                    <a:pt x="407" y="0"/>
                  </a:lnTo>
                  <a:lnTo>
                    <a:pt x="407" y="0"/>
                  </a:lnTo>
                  <a:lnTo>
                    <a:pt x="407" y="0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78" name="Freeform 182"/>
            <p:cNvSpPr>
              <a:spLocks/>
            </p:cNvSpPr>
            <p:nvPr/>
          </p:nvSpPr>
          <p:spPr bwMode="auto">
            <a:xfrm>
              <a:off x="772" y="3338"/>
              <a:ext cx="259" cy="27"/>
            </a:xfrm>
            <a:custGeom>
              <a:avLst/>
              <a:gdLst/>
              <a:ahLst/>
              <a:cxnLst>
                <a:cxn ang="0">
                  <a:pos x="14" y="48"/>
                </a:cxn>
                <a:cxn ang="0">
                  <a:pos x="43" y="49"/>
                </a:cxn>
                <a:cxn ang="0">
                  <a:pos x="70" y="51"/>
                </a:cxn>
                <a:cxn ang="0">
                  <a:pos x="99" y="52"/>
                </a:cxn>
                <a:cxn ang="0">
                  <a:pos x="128" y="53"/>
                </a:cxn>
                <a:cxn ang="0">
                  <a:pos x="156" y="55"/>
                </a:cxn>
                <a:cxn ang="0">
                  <a:pos x="185" y="53"/>
                </a:cxn>
                <a:cxn ang="0">
                  <a:pos x="212" y="50"/>
                </a:cxn>
                <a:cxn ang="0">
                  <a:pos x="244" y="44"/>
                </a:cxn>
                <a:cxn ang="0">
                  <a:pos x="281" y="36"/>
                </a:cxn>
                <a:cxn ang="0">
                  <a:pos x="318" y="28"/>
                </a:cxn>
                <a:cxn ang="0">
                  <a:pos x="355" y="21"/>
                </a:cxn>
                <a:cxn ang="0">
                  <a:pos x="391" y="18"/>
                </a:cxn>
                <a:cxn ang="0">
                  <a:pos x="427" y="15"/>
                </a:cxn>
                <a:cxn ang="0">
                  <a:pos x="462" y="14"/>
                </a:cxn>
                <a:cxn ang="0">
                  <a:pos x="498" y="12"/>
                </a:cxn>
                <a:cxn ang="0">
                  <a:pos x="518" y="10"/>
                </a:cxn>
                <a:cxn ang="0">
                  <a:pos x="520" y="5"/>
                </a:cxn>
                <a:cxn ang="0">
                  <a:pos x="501" y="3"/>
                </a:cxn>
                <a:cxn ang="0">
                  <a:pos x="470" y="0"/>
                </a:cxn>
                <a:cxn ang="0">
                  <a:pos x="438" y="0"/>
                </a:cxn>
                <a:cxn ang="0">
                  <a:pos x="406" y="3"/>
                </a:cxn>
                <a:cxn ang="0">
                  <a:pos x="374" y="6"/>
                </a:cxn>
                <a:cxn ang="0">
                  <a:pos x="342" y="10"/>
                </a:cxn>
                <a:cxn ang="0">
                  <a:pos x="310" y="15"/>
                </a:cxn>
                <a:cxn ang="0">
                  <a:pos x="279" y="22"/>
                </a:cxn>
                <a:cxn ang="0">
                  <a:pos x="246" y="29"/>
                </a:cxn>
                <a:cxn ang="0">
                  <a:pos x="211" y="36"/>
                </a:cxn>
                <a:cxn ang="0">
                  <a:pos x="176" y="41"/>
                </a:cxn>
                <a:cxn ang="0">
                  <a:pos x="142" y="43"/>
                </a:cxn>
                <a:cxn ang="0">
                  <a:pos x="108" y="43"/>
                </a:cxn>
                <a:cxn ang="0">
                  <a:pos x="77" y="44"/>
                </a:cxn>
                <a:cxn ang="0">
                  <a:pos x="46" y="45"/>
                </a:cxn>
                <a:cxn ang="0">
                  <a:pos x="15" y="48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20" h="55">
                  <a:moveTo>
                    <a:pt x="0" y="48"/>
                  </a:moveTo>
                  <a:lnTo>
                    <a:pt x="14" y="48"/>
                  </a:lnTo>
                  <a:lnTo>
                    <a:pt x="28" y="49"/>
                  </a:lnTo>
                  <a:lnTo>
                    <a:pt x="43" y="49"/>
                  </a:lnTo>
                  <a:lnTo>
                    <a:pt x="57" y="50"/>
                  </a:lnTo>
                  <a:lnTo>
                    <a:pt x="70" y="51"/>
                  </a:lnTo>
                  <a:lnTo>
                    <a:pt x="85" y="52"/>
                  </a:lnTo>
                  <a:lnTo>
                    <a:pt x="99" y="52"/>
                  </a:lnTo>
                  <a:lnTo>
                    <a:pt x="113" y="53"/>
                  </a:lnTo>
                  <a:lnTo>
                    <a:pt x="128" y="53"/>
                  </a:lnTo>
                  <a:lnTo>
                    <a:pt x="142" y="55"/>
                  </a:lnTo>
                  <a:lnTo>
                    <a:pt x="156" y="55"/>
                  </a:lnTo>
                  <a:lnTo>
                    <a:pt x="171" y="53"/>
                  </a:lnTo>
                  <a:lnTo>
                    <a:pt x="185" y="53"/>
                  </a:lnTo>
                  <a:lnTo>
                    <a:pt x="198" y="51"/>
                  </a:lnTo>
                  <a:lnTo>
                    <a:pt x="212" y="50"/>
                  </a:lnTo>
                  <a:lnTo>
                    <a:pt x="226" y="48"/>
                  </a:lnTo>
                  <a:lnTo>
                    <a:pt x="244" y="44"/>
                  </a:lnTo>
                  <a:lnTo>
                    <a:pt x="263" y="40"/>
                  </a:lnTo>
                  <a:lnTo>
                    <a:pt x="281" y="36"/>
                  </a:lnTo>
                  <a:lnTo>
                    <a:pt x="300" y="32"/>
                  </a:lnTo>
                  <a:lnTo>
                    <a:pt x="318" y="28"/>
                  </a:lnTo>
                  <a:lnTo>
                    <a:pt x="335" y="25"/>
                  </a:lnTo>
                  <a:lnTo>
                    <a:pt x="355" y="21"/>
                  </a:lnTo>
                  <a:lnTo>
                    <a:pt x="374" y="19"/>
                  </a:lnTo>
                  <a:lnTo>
                    <a:pt x="391" y="18"/>
                  </a:lnTo>
                  <a:lnTo>
                    <a:pt x="409" y="17"/>
                  </a:lnTo>
                  <a:lnTo>
                    <a:pt x="427" y="15"/>
                  </a:lnTo>
                  <a:lnTo>
                    <a:pt x="445" y="14"/>
                  </a:lnTo>
                  <a:lnTo>
                    <a:pt x="462" y="14"/>
                  </a:lnTo>
                  <a:lnTo>
                    <a:pt x="480" y="13"/>
                  </a:lnTo>
                  <a:lnTo>
                    <a:pt x="498" y="12"/>
                  </a:lnTo>
                  <a:lnTo>
                    <a:pt x="515" y="11"/>
                  </a:lnTo>
                  <a:lnTo>
                    <a:pt x="518" y="10"/>
                  </a:lnTo>
                  <a:lnTo>
                    <a:pt x="519" y="7"/>
                  </a:lnTo>
                  <a:lnTo>
                    <a:pt x="520" y="5"/>
                  </a:lnTo>
                  <a:lnTo>
                    <a:pt x="518" y="4"/>
                  </a:lnTo>
                  <a:lnTo>
                    <a:pt x="501" y="3"/>
                  </a:lnTo>
                  <a:lnTo>
                    <a:pt x="486" y="2"/>
                  </a:lnTo>
                  <a:lnTo>
                    <a:pt x="470" y="0"/>
                  </a:lnTo>
                  <a:lnTo>
                    <a:pt x="454" y="0"/>
                  </a:lnTo>
                  <a:lnTo>
                    <a:pt x="438" y="0"/>
                  </a:lnTo>
                  <a:lnTo>
                    <a:pt x="422" y="2"/>
                  </a:lnTo>
                  <a:lnTo>
                    <a:pt x="406" y="3"/>
                  </a:lnTo>
                  <a:lnTo>
                    <a:pt x="390" y="4"/>
                  </a:lnTo>
                  <a:lnTo>
                    <a:pt x="374" y="6"/>
                  </a:lnTo>
                  <a:lnTo>
                    <a:pt x="357" y="7"/>
                  </a:lnTo>
                  <a:lnTo>
                    <a:pt x="342" y="10"/>
                  </a:lnTo>
                  <a:lnTo>
                    <a:pt x="326" y="13"/>
                  </a:lnTo>
                  <a:lnTo>
                    <a:pt x="310" y="15"/>
                  </a:lnTo>
                  <a:lnTo>
                    <a:pt x="295" y="19"/>
                  </a:lnTo>
                  <a:lnTo>
                    <a:pt x="279" y="22"/>
                  </a:lnTo>
                  <a:lnTo>
                    <a:pt x="264" y="26"/>
                  </a:lnTo>
                  <a:lnTo>
                    <a:pt x="246" y="29"/>
                  </a:lnTo>
                  <a:lnTo>
                    <a:pt x="228" y="33"/>
                  </a:lnTo>
                  <a:lnTo>
                    <a:pt x="211" y="36"/>
                  </a:lnTo>
                  <a:lnTo>
                    <a:pt x="194" y="38"/>
                  </a:lnTo>
                  <a:lnTo>
                    <a:pt x="176" y="41"/>
                  </a:lnTo>
                  <a:lnTo>
                    <a:pt x="159" y="42"/>
                  </a:lnTo>
                  <a:lnTo>
                    <a:pt x="142" y="43"/>
                  </a:lnTo>
                  <a:lnTo>
                    <a:pt x="123" y="43"/>
                  </a:lnTo>
                  <a:lnTo>
                    <a:pt x="108" y="43"/>
                  </a:lnTo>
                  <a:lnTo>
                    <a:pt x="93" y="43"/>
                  </a:lnTo>
                  <a:lnTo>
                    <a:pt x="77" y="44"/>
                  </a:lnTo>
                  <a:lnTo>
                    <a:pt x="62" y="45"/>
                  </a:lnTo>
                  <a:lnTo>
                    <a:pt x="46" y="45"/>
                  </a:lnTo>
                  <a:lnTo>
                    <a:pt x="31" y="47"/>
                  </a:lnTo>
                  <a:lnTo>
                    <a:pt x="15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79" name="Freeform 183"/>
            <p:cNvSpPr>
              <a:spLocks/>
            </p:cNvSpPr>
            <p:nvPr/>
          </p:nvSpPr>
          <p:spPr bwMode="auto">
            <a:xfrm>
              <a:off x="806" y="3332"/>
              <a:ext cx="35" cy="30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58" y="2"/>
                </a:cxn>
                <a:cxn ang="0">
                  <a:pos x="46" y="7"/>
                </a:cxn>
                <a:cxn ang="0">
                  <a:pos x="36" y="13"/>
                </a:cxn>
                <a:cxn ang="0">
                  <a:pos x="27" y="19"/>
                </a:cxn>
                <a:cxn ang="0">
                  <a:pos x="18" y="28"/>
                </a:cxn>
                <a:cxn ang="0">
                  <a:pos x="11" y="37"/>
                </a:cxn>
                <a:cxn ang="0">
                  <a:pos x="5" y="47"/>
                </a:cxn>
                <a:cxn ang="0">
                  <a:pos x="0" y="59"/>
                </a:cxn>
                <a:cxn ang="0">
                  <a:pos x="0" y="61"/>
                </a:cxn>
                <a:cxn ang="0">
                  <a:pos x="1" y="61"/>
                </a:cxn>
                <a:cxn ang="0">
                  <a:pos x="5" y="60"/>
                </a:cxn>
                <a:cxn ang="0">
                  <a:pos x="6" y="59"/>
                </a:cxn>
                <a:cxn ang="0">
                  <a:pos x="11" y="49"/>
                </a:cxn>
                <a:cxn ang="0">
                  <a:pos x="16" y="41"/>
                </a:cxn>
                <a:cxn ang="0">
                  <a:pos x="22" y="32"/>
                </a:cxn>
                <a:cxn ang="0">
                  <a:pos x="29" y="25"/>
                </a:cxn>
                <a:cxn ang="0">
                  <a:pos x="34" y="22"/>
                </a:cxn>
                <a:cxn ang="0">
                  <a:pos x="38" y="18"/>
                </a:cxn>
                <a:cxn ang="0">
                  <a:pos x="43" y="15"/>
                </a:cxn>
                <a:cxn ang="0">
                  <a:pos x="49" y="11"/>
                </a:cxn>
                <a:cxn ang="0">
                  <a:pos x="54" y="8"/>
                </a:cxn>
                <a:cxn ang="0">
                  <a:pos x="59" y="6"/>
                </a:cxn>
                <a:cxn ang="0">
                  <a:pos x="65" y="3"/>
                </a:cxn>
                <a:cxn ang="0">
                  <a:pos x="71" y="1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71" h="61">
                  <a:moveTo>
                    <a:pt x="71" y="0"/>
                  </a:moveTo>
                  <a:lnTo>
                    <a:pt x="58" y="2"/>
                  </a:lnTo>
                  <a:lnTo>
                    <a:pt x="46" y="7"/>
                  </a:lnTo>
                  <a:lnTo>
                    <a:pt x="36" y="13"/>
                  </a:lnTo>
                  <a:lnTo>
                    <a:pt x="27" y="19"/>
                  </a:lnTo>
                  <a:lnTo>
                    <a:pt x="18" y="28"/>
                  </a:lnTo>
                  <a:lnTo>
                    <a:pt x="11" y="37"/>
                  </a:lnTo>
                  <a:lnTo>
                    <a:pt x="5" y="47"/>
                  </a:lnTo>
                  <a:lnTo>
                    <a:pt x="0" y="59"/>
                  </a:lnTo>
                  <a:lnTo>
                    <a:pt x="0" y="61"/>
                  </a:lnTo>
                  <a:lnTo>
                    <a:pt x="1" y="61"/>
                  </a:lnTo>
                  <a:lnTo>
                    <a:pt x="5" y="60"/>
                  </a:lnTo>
                  <a:lnTo>
                    <a:pt x="6" y="59"/>
                  </a:lnTo>
                  <a:lnTo>
                    <a:pt x="11" y="49"/>
                  </a:lnTo>
                  <a:lnTo>
                    <a:pt x="16" y="41"/>
                  </a:lnTo>
                  <a:lnTo>
                    <a:pt x="22" y="32"/>
                  </a:lnTo>
                  <a:lnTo>
                    <a:pt x="29" y="25"/>
                  </a:lnTo>
                  <a:lnTo>
                    <a:pt x="34" y="22"/>
                  </a:lnTo>
                  <a:lnTo>
                    <a:pt x="38" y="18"/>
                  </a:lnTo>
                  <a:lnTo>
                    <a:pt x="43" y="15"/>
                  </a:lnTo>
                  <a:lnTo>
                    <a:pt x="49" y="11"/>
                  </a:lnTo>
                  <a:lnTo>
                    <a:pt x="54" y="8"/>
                  </a:lnTo>
                  <a:lnTo>
                    <a:pt x="59" y="6"/>
                  </a:lnTo>
                  <a:lnTo>
                    <a:pt x="65" y="3"/>
                  </a:lnTo>
                  <a:lnTo>
                    <a:pt x="71" y="1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80" name="Freeform 184"/>
            <p:cNvSpPr>
              <a:spLocks/>
            </p:cNvSpPr>
            <p:nvPr/>
          </p:nvSpPr>
          <p:spPr bwMode="auto">
            <a:xfrm>
              <a:off x="836" y="3346"/>
              <a:ext cx="218" cy="75"/>
            </a:xfrm>
            <a:custGeom>
              <a:avLst/>
              <a:gdLst/>
              <a:ahLst/>
              <a:cxnLst>
                <a:cxn ang="0">
                  <a:pos x="423" y="12"/>
                </a:cxn>
                <a:cxn ang="0">
                  <a:pos x="394" y="32"/>
                </a:cxn>
                <a:cxn ang="0">
                  <a:pos x="363" y="46"/>
                </a:cxn>
                <a:cxn ang="0">
                  <a:pos x="331" y="55"/>
                </a:cxn>
                <a:cxn ang="0">
                  <a:pos x="299" y="62"/>
                </a:cxn>
                <a:cxn ang="0">
                  <a:pos x="264" y="66"/>
                </a:cxn>
                <a:cxn ang="0">
                  <a:pos x="231" y="71"/>
                </a:cxn>
                <a:cxn ang="0">
                  <a:pos x="196" y="77"/>
                </a:cxn>
                <a:cxn ang="0">
                  <a:pos x="166" y="83"/>
                </a:cxn>
                <a:cxn ang="0">
                  <a:pos x="140" y="85"/>
                </a:cxn>
                <a:cxn ang="0">
                  <a:pos x="112" y="86"/>
                </a:cxn>
                <a:cxn ang="0">
                  <a:pos x="87" y="91"/>
                </a:cxn>
                <a:cxn ang="0">
                  <a:pos x="64" y="100"/>
                </a:cxn>
                <a:cxn ang="0">
                  <a:pos x="45" y="112"/>
                </a:cxn>
                <a:cxn ang="0">
                  <a:pos x="28" y="126"/>
                </a:cxn>
                <a:cxn ang="0">
                  <a:pos x="11" y="140"/>
                </a:cxn>
                <a:cxn ang="0">
                  <a:pos x="0" y="147"/>
                </a:cxn>
                <a:cxn ang="0">
                  <a:pos x="0" y="149"/>
                </a:cxn>
                <a:cxn ang="0">
                  <a:pos x="13" y="144"/>
                </a:cxn>
                <a:cxn ang="0">
                  <a:pos x="34" y="129"/>
                </a:cxn>
                <a:cxn ang="0">
                  <a:pos x="54" y="112"/>
                </a:cxn>
                <a:cxn ang="0">
                  <a:pos x="76" y="100"/>
                </a:cxn>
                <a:cxn ang="0">
                  <a:pos x="106" y="94"/>
                </a:cxn>
                <a:cxn ang="0">
                  <a:pos x="140" y="88"/>
                </a:cxn>
                <a:cxn ang="0">
                  <a:pos x="174" y="84"/>
                </a:cxn>
                <a:cxn ang="0">
                  <a:pos x="208" y="80"/>
                </a:cxn>
                <a:cxn ang="0">
                  <a:pos x="239" y="76"/>
                </a:cxn>
                <a:cxn ang="0">
                  <a:pos x="270" y="71"/>
                </a:cxn>
                <a:cxn ang="0">
                  <a:pos x="301" y="65"/>
                </a:cxn>
                <a:cxn ang="0">
                  <a:pos x="331" y="58"/>
                </a:cxn>
                <a:cxn ang="0">
                  <a:pos x="359" y="50"/>
                </a:cxn>
                <a:cxn ang="0">
                  <a:pos x="385" y="40"/>
                </a:cxn>
                <a:cxn ang="0">
                  <a:pos x="408" y="26"/>
                </a:cxn>
                <a:cxn ang="0">
                  <a:pos x="429" y="9"/>
                </a:cxn>
                <a:cxn ang="0">
                  <a:pos x="437" y="0"/>
                </a:cxn>
                <a:cxn ang="0">
                  <a:pos x="437" y="0"/>
                </a:cxn>
                <a:cxn ang="0">
                  <a:pos x="437" y="0"/>
                </a:cxn>
              </a:cxnLst>
              <a:rect l="0" t="0" r="r" b="b"/>
              <a:pathLst>
                <a:path w="437" h="149">
                  <a:moveTo>
                    <a:pt x="437" y="0"/>
                  </a:moveTo>
                  <a:lnTo>
                    <a:pt x="423" y="12"/>
                  </a:lnTo>
                  <a:lnTo>
                    <a:pt x="409" y="23"/>
                  </a:lnTo>
                  <a:lnTo>
                    <a:pt x="394" y="32"/>
                  </a:lnTo>
                  <a:lnTo>
                    <a:pt x="379" y="39"/>
                  </a:lnTo>
                  <a:lnTo>
                    <a:pt x="363" y="46"/>
                  </a:lnTo>
                  <a:lnTo>
                    <a:pt x="347" y="50"/>
                  </a:lnTo>
                  <a:lnTo>
                    <a:pt x="331" y="55"/>
                  </a:lnTo>
                  <a:lnTo>
                    <a:pt x="315" y="58"/>
                  </a:lnTo>
                  <a:lnTo>
                    <a:pt x="299" y="62"/>
                  </a:lnTo>
                  <a:lnTo>
                    <a:pt x="281" y="64"/>
                  </a:lnTo>
                  <a:lnTo>
                    <a:pt x="264" y="66"/>
                  </a:lnTo>
                  <a:lnTo>
                    <a:pt x="247" y="69"/>
                  </a:lnTo>
                  <a:lnTo>
                    <a:pt x="231" y="71"/>
                  </a:lnTo>
                  <a:lnTo>
                    <a:pt x="213" y="73"/>
                  </a:lnTo>
                  <a:lnTo>
                    <a:pt x="196" y="77"/>
                  </a:lnTo>
                  <a:lnTo>
                    <a:pt x="179" y="80"/>
                  </a:lnTo>
                  <a:lnTo>
                    <a:pt x="166" y="83"/>
                  </a:lnTo>
                  <a:lnTo>
                    <a:pt x="153" y="84"/>
                  </a:lnTo>
                  <a:lnTo>
                    <a:pt x="140" y="85"/>
                  </a:lnTo>
                  <a:lnTo>
                    <a:pt x="126" y="85"/>
                  </a:lnTo>
                  <a:lnTo>
                    <a:pt x="112" y="86"/>
                  </a:lnTo>
                  <a:lnTo>
                    <a:pt x="99" y="88"/>
                  </a:lnTo>
                  <a:lnTo>
                    <a:pt x="87" y="91"/>
                  </a:lnTo>
                  <a:lnTo>
                    <a:pt x="74" y="95"/>
                  </a:lnTo>
                  <a:lnTo>
                    <a:pt x="64" y="100"/>
                  </a:lnTo>
                  <a:lnTo>
                    <a:pt x="54" y="106"/>
                  </a:lnTo>
                  <a:lnTo>
                    <a:pt x="45" y="112"/>
                  </a:lnTo>
                  <a:lnTo>
                    <a:pt x="37" y="119"/>
                  </a:lnTo>
                  <a:lnTo>
                    <a:pt x="28" y="126"/>
                  </a:lnTo>
                  <a:lnTo>
                    <a:pt x="20" y="133"/>
                  </a:lnTo>
                  <a:lnTo>
                    <a:pt x="11" y="140"/>
                  </a:lnTo>
                  <a:lnTo>
                    <a:pt x="1" y="146"/>
                  </a:lnTo>
                  <a:lnTo>
                    <a:pt x="0" y="147"/>
                  </a:lnTo>
                  <a:lnTo>
                    <a:pt x="0" y="148"/>
                  </a:lnTo>
                  <a:lnTo>
                    <a:pt x="0" y="149"/>
                  </a:lnTo>
                  <a:lnTo>
                    <a:pt x="1" y="149"/>
                  </a:lnTo>
                  <a:lnTo>
                    <a:pt x="13" y="144"/>
                  </a:lnTo>
                  <a:lnTo>
                    <a:pt x="24" y="137"/>
                  </a:lnTo>
                  <a:lnTo>
                    <a:pt x="34" y="129"/>
                  </a:lnTo>
                  <a:lnTo>
                    <a:pt x="44" y="121"/>
                  </a:lnTo>
                  <a:lnTo>
                    <a:pt x="54" y="112"/>
                  </a:lnTo>
                  <a:lnTo>
                    <a:pt x="65" y="106"/>
                  </a:lnTo>
                  <a:lnTo>
                    <a:pt x="76" y="100"/>
                  </a:lnTo>
                  <a:lnTo>
                    <a:pt x="90" y="96"/>
                  </a:lnTo>
                  <a:lnTo>
                    <a:pt x="106" y="94"/>
                  </a:lnTo>
                  <a:lnTo>
                    <a:pt x="124" y="91"/>
                  </a:lnTo>
                  <a:lnTo>
                    <a:pt x="140" y="88"/>
                  </a:lnTo>
                  <a:lnTo>
                    <a:pt x="157" y="86"/>
                  </a:lnTo>
                  <a:lnTo>
                    <a:pt x="174" y="84"/>
                  </a:lnTo>
                  <a:lnTo>
                    <a:pt x="190" y="83"/>
                  </a:lnTo>
                  <a:lnTo>
                    <a:pt x="208" y="80"/>
                  </a:lnTo>
                  <a:lnTo>
                    <a:pt x="224" y="78"/>
                  </a:lnTo>
                  <a:lnTo>
                    <a:pt x="239" y="76"/>
                  </a:lnTo>
                  <a:lnTo>
                    <a:pt x="255" y="73"/>
                  </a:lnTo>
                  <a:lnTo>
                    <a:pt x="270" y="71"/>
                  </a:lnTo>
                  <a:lnTo>
                    <a:pt x="286" y="69"/>
                  </a:lnTo>
                  <a:lnTo>
                    <a:pt x="301" y="65"/>
                  </a:lnTo>
                  <a:lnTo>
                    <a:pt x="316" y="62"/>
                  </a:lnTo>
                  <a:lnTo>
                    <a:pt x="331" y="58"/>
                  </a:lnTo>
                  <a:lnTo>
                    <a:pt x="345" y="55"/>
                  </a:lnTo>
                  <a:lnTo>
                    <a:pt x="359" y="50"/>
                  </a:lnTo>
                  <a:lnTo>
                    <a:pt x="372" y="46"/>
                  </a:lnTo>
                  <a:lnTo>
                    <a:pt x="385" y="40"/>
                  </a:lnTo>
                  <a:lnTo>
                    <a:pt x="397" y="33"/>
                  </a:lnTo>
                  <a:lnTo>
                    <a:pt x="408" y="26"/>
                  </a:lnTo>
                  <a:lnTo>
                    <a:pt x="419" y="18"/>
                  </a:lnTo>
                  <a:lnTo>
                    <a:pt x="429" y="9"/>
                  </a:lnTo>
                  <a:lnTo>
                    <a:pt x="437" y="0"/>
                  </a:lnTo>
                  <a:lnTo>
                    <a:pt x="437" y="0"/>
                  </a:lnTo>
                  <a:lnTo>
                    <a:pt x="437" y="0"/>
                  </a:lnTo>
                  <a:lnTo>
                    <a:pt x="437" y="0"/>
                  </a:lnTo>
                  <a:lnTo>
                    <a:pt x="437" y="0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81" name="Freeform 185"/>
            <p:cNvSpPr>
              <a:spLocks/>
            </p:cNvSpPr>
            <p:nvPr/>
          </p:nvSpPr>
          <p:spPr bwMode="auto">
            <a:xfrm>
              <a:off x="867" y="3375"/>
              <a:ext cx="219" cy="66"/>
            </a:xfrm>
            <a:custGeom>
              <a:avLst/>
              <a:gdLst/>
              <a:ahLst/>
              <a:cxnLst>
                <a:cxn ang="0">
                  <a:pos x="425" y="4"/>
                </a:cxn>
                <a:cxn ang="0">
                  <a:pos x="398" y="9"/>
                </a:cxn>
                <a:cxn ang="0">
                  <a:pos x="373" y="16"/>
                </a:cxn>
                <a:cxn ang="0">
                  <a:pos x="346" y="23"/>
                </a:cxn>
                <a:cxn ang="0">
                  <a:pos x="320" y="31"/>
                </a:cxn>
                <a:cxn ang="0">
                  <a:pos x="294" y="39"/>
                </a:cxn>
                <a:cxn ang="0">
                  <a:pos x="269" y="47"/>
                </a:cxn>
                <a:cxn ang="0">
                  <a:pos x="244" y="58"/>
                </a:cxn>
                <a:cxn ang="0">
                  <a:pos x="217" y="68"/>
                </a:cxn>
                <a:cxn ang="0">
                  <a:pos x="189" y="80"/>
                </a:cxn>
                <a:cxn ang="0">
                  <a:pos x="162" y="90"/>
                </a:cxn>
                <a:cxn ang="0">
                  <a:pos x="134" y="100"/>
                </a:cxn>
                <a:cxn ang="0">
                  <a:pos x="105" y="110"/>
                </a:cxn>
                <a:cxn ang="0">
                  <a:pos x="78" y="117"/>
                </a:cxn>
                <a:cxn ang="0">
                  <a:pos x="48" y="123"/>
                </a:cxn>
                <a:cxn ang="0">
                  <a:pos x="18" y="127"/>
                </a:cxn>
                <a:cxn ang="0">
                  <a:pos x="2" y="129"/>
                </a:cxn>
                <a:cxn ang="0">
                  <a:pos x="0" y="133"/>
                </a:cxn>
                <a:cxn ang="0">
                  <a:pos x="13" y="134"/>
                </a:cxn>
                <a:cxn ang="0">
                  <a:pos x="37" y="133"/>
                </a:cxn>
                <a:cxn ang="0">
                  <a:pos x="62" y="130"/>
                </a:cxn>
                <a:cxn ang="0">
                  <a:pos x="86" y="126"/>
                </a:cxn>
                <a:cxn ang="0">
                  <a:pos x="110" y="120"/>
                </a:cxn>
                <a:cxn ang="0">
                  <a:pos x="133" y="113"/>
                </a:cxn>
                <a:cxn ang="0">
                  <a:pos x="156" y="105"/>
                </a:cxn>
                <a:cxn ang="0">
                  <a:pos x="179" y="96"/>
                </a:cxn>
                <a:cxn ang="0">
                  <a:pos x="204" y="84"/>
                </a:cxn>
                <a:cxn ang="0">
                  <a:pos x="234" y="70"/>
                </a:cxn>
                <a:cxn ang="0">
                  <a:pos x="264" y="58"/>
                </a:cxn>
                <a:cxn ang="0">
                  <a:pos x="295" y="45"/>
                </a:cxn>
                <a:cxn ang="0">
                  <a:pos x="327" y="34"/>
                </a:cxn>
                <a:cxn ang="0">
                  <a:pos x="358" y="23"/>
                </a:cxn>
                <a:cxn ang="0">
                  <a:pos x="389" y="14"/>
                </a:cxn>
                <a:cxn ang="0">
                  <a:pos x="420" y="5"/>
                </a:cxn>
                <a:cxn ang="0">
                  <a:pos x="437" y="1"/>
                </a:cxn>
                <a:cxn ang="0">
                  <a:pos x="437" y="0"/>
                </a:cxn>
                <a:cxn ang="0">
                  <a:pos x="437" y="0"/>
                </a:cxn>
              </a:cxnLst>
              <a:rect l="0" t="0" r="r" b="b"/>
              <a:pathLst>
                <a:path w="437" h="134">
                  <a:moveTo>
                    <a:pt x="437" y="0"/>
                  </a:moveTo>
                  <a:lnTo>
                    <a:pt x="425" y="4"/>
                  </a:lnTo>
                  <a:lnTo>
                    <a:pt x="412" y="6"/>
                  </a:lnTo>
                  <a:lnTo>
                    <a:pt x="398" y="9"/>
                  </a:lnTo>
                  <a:lnTo>
                    <a:pt x="385" y="13"/>
                  </a:lnTo>
                  <a:lnTo>
                    <a:pt x="373" y="16"/>
                  </a:lnTo>
                  <a:lnTo>
                    <a:pt x="359" y="20"/>
                  </a:lnTo>
                  <a:lnTo>
                    <a:pt x="346" y="23"/>
                  </a:lnTo>
                  <a:lnTo>
                    <a:pt x="333" y="27"/>
                  </a:lnTo>
                  <a:lnTo>
                    <a:pt x="320" y="31"/>
                  </a:lnTo>
                  <a:lnTo>
                    <a:pt x="307" y="35"/>
                  </a:lnTo>
                  <a:lnTo>
                    <a:pt x="294" y="39"/>
                  </a:lnTo>
                  <a:lnTo>
                    <a:pt x="282" y="43"/>
                  </a:lnTo>
                  <a:lnTo>
                    <a:pt x="269" y="47"/>
                  </a:lnTo>
                  <a:lnTo>
                    <a:pt x="256" y="52"/>
                  </a:lnTo>
                  <a:lnTo>
                    <a:pt x="244" y="58"/>
                  </a:lnTo>
                  <a:lnTo>
                    <a:pt x="231" y="62"/>
                  </a:lnTo>
                  <a:lnTo>
                    <a:pt x="217" y="68"/>
                  </a:lnTo>
                  <a:lnTo>
                    <a:pt x="203" y="74"/>
                  </a:lnTo>
                  <a:lnTo>
                    <a:pt x="189" y="80"/>
                  </a:lnTo>
                  <a:lnTo>
                    <a:pt x="176" y="85"/>
                  </a:lnTo>
                  <a:lnTo>
                    <a:pt x="162" y="90"/>
                  </a:lnTo>
                  <a:lnTo>
                    <a:pt x="148" y="96"/>
                  </a:lnTo>
                  <a:lnTo>
                    <a:pt x="134" y="100"/>
                  </a:lnTo>
                  <a:lnTo>
                    <a:pt x="120" y="105"/>
                  </a:lnTo>
                  <a:lnTo>
                    <a:pt x="105" y="110"/>
                  </a:lnTo>
                  <a:lnTo>
                    <a:pt x="91" y="113"/>
                  </a:lnTo>
                  <a:lnTo>
                    <a:pt x="78" y="117"/>
                  </a:lnTo>
                  <a:lnTo>
                    <a:pt x="63" y="120"/>
                  </a:lnTo>
                  <a:lnTo>
                    <a:pt x="48" y="123"/>
                  </a:lnTo>
                  <a:lnTo>
                    <a:pt x="34" y="126"/>
                  </a:lnTo>
                  <a:lnTo>
                    <a:pt x="18" y="127"/>
                  </a:lnTo>
                  <a:lnTo>
                    <a:pt x="3" y="128"/>
                  </a:lnTo>
                  <a:lnTo>
                    <a:pt x="2" y="129"/>
                  </a:lnTo>
                  <a:lnTo>
                    <a:pt x="0" y="130"/>
                  </a:lnTo>
                  <a:lnTo>
                    <a:pt x="0" y="133"/>
                  </a:lnTo>
                  <a:lnTo>
                    <a:pt x="2" y="134"/>
                  </a:lnTo>
                  <a:lnTo>
                    <a:pt x="13" y="134"/>
                  </a:lnTo>
                  <a:lnTo>
                    <a:pt x="26" y="134"/>
                  </a:lnTo>
                  <a:lnTo>
                    <a:pt x="37" y="133"/>
                  </a:lnTo>
                  <a:lnTo>
                    <a:pt x="50" y="132"/>
                  </a:lnTo>
                  <a:lnTo>
                    <a:pt x="62" y="130"/>
                  </a:lnTo>
                  <a:lnTo>
                    <a:pt x="74" y="128"/>
                  </a:lnTo>
                  <a:lnTo>
                    <a:pt x="86" y="126"/>
                  </a:lnTo>
                  <a:lnTo>
                    <a:pt x="97" y="123"/>
                  </a:lnTo>
                  <a:lnTo>
                    <a:pt x="110" y="120"/>
                  </a:lnTo>
                  <a:lnTo>
                    <a:pt x="121" y="118"/>
                  </a:lnTo>
                  <a:lnTo>
                    <a:pt x="133" y="113"/>
                  </a:lnTo>
                  <a:lnTo>
                    <a:pt x="144" y="110"/>
                  </a:lnTo>
                  <a:lnTo>
                    <a:pt x="156" y="105"/>
                  </a:lnTo>
                  <a:lnTo>
                    <a:pt x="168" y="102"/>
                  </a:lnTo>
                  <a:lnTo>
                    <a:pt x="179" y="96"/>
                  </a:lnTo>
                  <a:lnTo>
                    <a:pt x="189" y="91"/>
                  </a:lnTo>
                  <a:lnTo>
                    <a:pt x="204" y="84"/>
                  </a:lnTo>
                  <a:lnTo>
                    <a:pt x="219" y="77"/>
                  </a:lnTo>
                  <a:lnTo>
                    <a:pt x="234" y="70"/>
                  </a:lnTo>
                  <a:lnTo>
                    <a:pt x="249" y="64"/>
                  </a:lnTo>
                  <a:lnTo>
                    <a:pt x="264" y="58"/>
                  </a:lnTo>
                  <a:lnTo>
                    <a:pt x="280" y="51"/>
                  </a:lnTo>
                  <a:lnTo>
                    <a:pt x="295" y="45"/>
                  </a:lnTo>
                  <a:lnTo>
                    <a:pt x="312" y="39"/>
                  </a:lnTo>
                  <a:lnTo>
                    <a:pt x="327" y="34"/>
                  </a:lnTo>
                  <a:lnTo>
                    <a:pt x="343" y="28"/>
                  </a:lnTo>
                  <a:lnTo>
                    <a:pt x="358" y="23"/>
                  </a:lnTo>
                  <a:lnTo>
                    <a:pt x="374" y="19"/>
                  </a:lnTo>
                  <a:lnTo>
                    <a:pt x="389" y="14"/>
                  </a:lnTo>
                  <a:lnTo>
                    <a:pt x="405" y="9"/>
                  </a:lnTo>
                  <a:lnTo>
                    <a:pt x="420" y="5"/>
                  </a:lnTo>
                  <a:lnTo>
                    <a:pt x="436" y="1"/>
                  </a:lnTo>
                  <a:lnTo>
                    <a:pt x="437" y="1"/>
                  </a:lnTo>
                  <a:lnTo>
                    <a:pt x="437" y="0"/>
                  </a:lnTo>
                  <a:lnTo>
                    <a:pt x="437" y="0"/>
                  </a:lnTo>
                  <a:lnTo>
                    <a:pt x="437" y="0"/>
                  </a:lnTo>
                  <a:lnTo>
                    <a:pt x="43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82" name="Freeform 186"/>
            <p:cNvSpPr>
              <a:spLocks/>
            </p:cNvSpPr>
            <p:nvPr/>
          </p:nvSpPr>
          <p:spPr bwMode="auto">
            <a:xfrm>
              <a:off x="850" y="3398"/>
              <a:ext cx="65" cy="42"/>
            </a:xfrm>
            <a:custGeom>
              <a:avLst/>
              <a:gdLst/>
              <a:ahLst/>
              <a:cxnLst>
                <a:cxn ang="0">
                  <a:pos x="1" y="83"/>
                </a:cxn>
                <a:cxn ang="0">
                  <a:pos x="16" y="68"/>
                </a:cxn>
                <a:cxn ang="0">
                  <a:pos x="31" y="55"/>
                </a:cxn>
                <a:cxn ang="0">
                  <a:pos x="46" y="42"/>
                </a:cxn>
                <a:cxn ang="0">
                  <a:pos x="60" y="33"/>
                </a:cxn>
                <a:cxn ang="0">
                  <a:pos x="75" y="23"/>
                </a:cxn>
                <a:cxn ang="0">
                  <a:pos x="90" y="17"/>
                </a:cxn>
                <a:cxn ang="0">
                  <a:pos x="107" y="11"/>
                </a:cxn>
                <a:cxn ang="0">
                  <a:pos x="125" y="6"/>
                </a:cxn>
                <a:cxn ang="0">
                  <a:pos x="128" y="5"/>
                </a:cxn>
                <a:cxn ang="0">
                  <a:pos x="129" y="3"/>
                </a:cxn>
                <a:cxn ang="0">
                  <a:pos x="130" y="2"/>
                </a:cxn>
                <a:cxn ang="0">
                  <a:pos x="128" y="0"/>
                </a:cxn>
                <a:cxn ang="0">
                  <a:pos x="108" y="3"/>
                </a:cxn>
                <a:cxn ang="0">
                  <a:pos x="89" y="7"/>
                </a:cxn>
                <a:cxn ang="0">
                  <a:pos x="71" y="17"/>
                </a:cxn>
                <a:cxn ang="0">
                  <a:pos x="55" y="27"/>
                </a:cxn>
                <a:cxn ang="0">
                  <a:pos x="39" y="40"/>
                </a:cxn>
                <a:cxn ang="0">
                  <a:pos x="25" y="53"/>
                </a:cxn>
                <a:cxn ang="0">
                  <a:pos x="13" y="68"/>
                </a:cxn>
                <a:cxn ang="0">
                  <a:pos x="0" y="83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1" y="83"/>
                </a:cxn>
                <a:cxn ang="0">
                  <a:pos x="1" y="83"/>
                </a:cxn>
              </a:cxnLst>
              <a:rect l="0" t="0" r="r" b="b"/>
              <a:pathLst>
                <a:path w="130" h="85">
                  <a:moveTo>
                    <a:pt x="1" y="83"/>
                  </a:moveTo>
                  <a:lnTo>
                    <a:pt x="16" y="68"/>
                  </a:lnTo>
                  <a:lnTo>
                    <a:pt x="31" y="55"/>
                  </a:lnTo>
                  <a:lnTo>
                    <a:pt x="46" y="42"/>
                  </a:lnTo>
                  <a:lnTo>
                    <a:pt x="60" y="33"/>
                  </a:lnTo>
                  <a:lnTo>
                    <a:pt x="75" y="23"/>
                  </a:lnTo>
                  <a:lnTo>
                    <a:pt x="90" y="17"/>
                  </a:lnTo>
                  <a:lnTo>
                    <a:pt x="107" y="11"/>
                  </a:lnTo>
                  <a:lnTo>
                    <a:pt x="125" y="6"/>
                  </a:lnTo>
                  <a:lnTo>
                    <a:pt x="128" y="5"/>
                  </a:lnTo>
                  <a:lnTo>
                    <a:pt x="129" y="3"/>
                  </a:lnTo>
                  <a:lnTo>
                    <a:pt x="130" y="2"/>
                  </a:lnTo>
                  <a:lnTo>
                    <a:pt x="128" y="0"/>
                  </a:lnTo>
                  <a:lnTo>
                    <a:pt x="108" y="3"/>
                  </a:lnTo>
                  <a:lnTo>
                    <a:pt x="89" y="7"/>
                  </a:lnTo>
                  <a:lnTo>
                    <a:pt x="71" y="17"/>
                  </a:lnTo>
                  <a:lnTo>
                    <a:pt x="55" y="27"/>
                  </a:lnTo>
                  <a:lnTo>
                    <a:pt x="39" y="40"/>
                  </a:lnTo>
                  <a:lnTo>
                    <a:pt x="25" y="53"/>
                  </a:lnTo>
                  <a:lnTo>
                    <a:pt x="13" y="68"/>
                  </a:lnTo>
                  <a:lnTo>
                    <a:pt x="0" y="83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1" y="83"/>
                  </a:lnTo>
                  <a:lnTo>
                    <a:pt x="1" y="8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83" name="Freeform 187"/>
            <p:cNvSpPr>
              <a:spLocks/>
            </p:cNvSpPr>
            <p:nvPr/>
          </p:nvSpPr>
          <p:spPr bwMode="auto">
            <a:xfrm>
              <a:off x="1041" y="3365"/>
              <a:ext cx="70" cy="21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12" y="39"/>
                </a:cxn>
                <a:cxn ang="0">
                  <a:pos x="22" y="38"/>
                </a:cxn>
                <a:cxn ang="0">
                  <a:pos x="34" y="35"/>
                </a:cxn>
                <a:cxn ang="0">
                  <a:pos x="44" y="34"/>
                </a:cxn>
                <a:cxn ang="0">
                  <a:pos x="54" y="32"/>
                </a:cxn>
                <a:cxn ang="0">
                  <a:pos x="65" y="30"/>
                </a:cxn>
                <a:cxn ang="0">
                  <a:pos x="76" y="27"/>
                </a:cxn>
                <a:cxn ang="0">
                  <a:pos x="87" y="25"/>
                </a:cxn>
                <a:cxn ang="0">
                  <a:pos x="94" y="24"/>
                </a:cxn>
                <a:cxn ang="0">
                  <a:pos x="101" y="23"/>
                </a:cxn>
                <a:cxn ang="0">
                  <a:pos x="108" y="22"/>
                </a:cxn>
                <a:cxn ang="0">
                  <a:pos x="114" y="19"/>
                </a:cxn>
                <a:cxn ang="0">
                  <a:pos x="121" y="18"/>
                </a:cxn>
                <a:cxn ang="0">
                  <a:pos x="127" y="15"/>
                </a:cxn>
                <a:cxn ang="0">
                  <a:pos x="133" y="11"/>
                </a:cxn>
                <a:cxn ang="0">
                  <a:pos x="139" y="7"/>
                </a:cxn>
                <a:cxn ang="0">
                  <a:pos x="141" y="4"/>
                </a:cxn>
                <a:cxn ang="0">
                  <a:pos x="140" y="1"/>
                </a:cxn>
                <a:cxn ang="0">
                  <a:pos x="137" y="0"/>
                </a:cxn>
                <a:cxn ang="0">
                  <a:pos x="134" y="1"/>
                </a:cxn>
                <a:cxn ang="0">
                  <a:pos x="127" y="4"/>
                </a:cxn>
                <a:cxn ang="0">
                  <a:pos x="121" y="7"/>
                </a:cxn>
                <a:cxn ang="0">
                  <a:pos x="113" y="9"/>
                </a:cxn>
                <a:cxn ang="0">
                  <a:pos x="106" y="11"/>
                </a:cxn>
                <a:cxn ang="0">
                  <a:pos x="98" y="14"/>
                </a:cxn>
                <a:cxn ang="0">
                  <a:pos x="91" y="16"/>
                </a:cxn>
                <a:cxn ang="0">
                  <a:pos x="84" y="18"/>
                </a:cxn>
                <a:cxn ang="0">
                  <a:pos x="78" y="20"/>
                </a:cxn>
                <a:cxn ang="0">
                  <a:pos x="67" y="24"/>
                </a:cxn>
                <a:cxn ang="0">
                  <a:pos x="57" y="27"/>
                </a:cxn>
                <a:cxn ang="0">
                  <a:pos x="48" y="31"/>
                </a:cxn>
                <a:cxn ang="0">
                  <a:pos x="38" y="33"/>
                </a:cxn>
                <a:cxn ang="0">
                  <a:pos x="28" y="35"/>
                </a:cxn>
                <a:cxn ang="0">
                  <a:pos x="19" y="38"/>
                </a:cxn>
                <a:cxn ang="0">
                  <a:pos x="11" y="39"/>
                </a:cxn>
                <a:cxn ang="0">
                  <a:pos x="1" y="41"/>
                </a:cxn>
                <a:cxn ang="0">
                  <a:pos x="0" y="41"/>
                </a:cxn>
                <a:cxn ang="0">
                  <a:pos x="0" y="41"/>
                </a:cxn>
                <a:cxn ang="0">
                  <a:pos x="0" y="41"/>
                </a:cxn>
                <a:cxn ang="0">
                  <a:pos x="0" y="41"/>
                </a:cxn>
                <a:cxn ang="0">
                  <a:pos x="0" y="41"/>
                </a:cxn>
              </a:cxnLst>
              <a:rect l="0" t="0" r="r" b="b"/>
              <a:pathLst>
                <a:path w="141" h="41">
                  <a:moveTo>
                    <a:pt x="0" y="41"/>
                  </a:moveTo>
                  <a:lnTo>
                    <a:pt x="12" y="39"/>
                  </a:lnTo>
                  <a:lnTo>
                    <a:pt x="22" y="38"/>
                  </a:lnTo>
                  <a:lnTo>
                    <a:pt x="34" y="35"/>
                  </a:lnTo>
                  <a:lnTo>
                    <a:pt x="44" y="34"/>
                  </a:lnTo>
                  <a:lnTo>
                    <a:pt x="54" y="32"/>
                  </a:lnTo>
                  <a:lnTo>
                    <a:pt x="65" y="30"/>
                  </a:lnTo>
                  <a:lnTo>
                    <a:pt x="76" y="27"/>
                  </a:lnTo>
                  <a:lnTo>
                    <a:pt x="87" y="25"/>
                  </a:lnTo>
                  <a:lnTo>
                    <a:pt x="94" y="24"/>
                  </a:lnTo>
                  <a:lnTo>
                    <a:pt x="101" y="23"/>
                  </a:lnTo>
                  <a:lnTo>
                    <a:pt x="108" y="22"/>
                  </a:lnTo>
                  <a:lnTo>
                    <a:pt x="114" y="19"/>
                  </a:lnTo>
                  <a:lnTo>
                    <a:pt x="121" y="18"/>
                  </a:lnTo>
                  <a:lnTo>
                    <a:pt x="127" y="15"/>
                  </a:lnTo>
                  <a:lnTo>
                    <a:pt x="133" y="11"/>
                  </a:lnTo>
                  <a:lnTo>
                    <a:pt x="139" y="7"/>
                  </a:lnTo>
                  <a:lnTo>
                    <a:pt x="141" y="4"/>
                  </a:lnTo>
                  <a:lnTo>
                    <a:pt x="140" y="1"/>
                  </a:lnTo>
                  <a:lnTo>
                    <a:pt x="137" y="0"/>
                  </a:lnTo>
                  <a:lnTo>
                    <a:pt x="134" y="1"/>
                  </a:lnTo>
                  <a:lnTo>
                    <a:pt x="127" y="4"/>
                  </a:lnTo>
                  <a:lnTo>
                    <a:pt x="121" y="7"/>
                  </a:lnTo>
                  <a:lnTo>
                    <a:pt x="113" y="9"/>
                  </a:lnTo>
                  <a:lnTo>
                    <a:pt x="106" y="11"/>
                  </a:lnTo>
                  <a:lnTo>
                    <a:pt x="98" y="14"/>
                  </a:lnTo>
                  <a:lnTo>
                    <a:pt x="91" y="16"/>
                  </a:lnTo>
                  <a:lnTo>
                    <a:pt x="84" y="18"/>
                  </a:lnTo>
                  <a:lnTo>
                    <a:pt x="78" y="20"/>
                  </a:lnTo>
                  <a:lnTo>
                    <a:pt x="67" y="24"/>
                  </a:lnTo>
                  <a:lnTo>
                    <a:pt x="57" y="27"/>
                  </a:lnTo>
                  <a:lnTo>
                    <a:pt x="48" y="31"/>
                  </a:lnTo>
                  <a:lnTo>
                    <a:pt x="38" y="33"/>
                  </a:lnTo>
                  <a:lnTo>
                    <a:pt x="28" y="35"/>
                  </a:lnTo>
                  <a:lnTo>
                    <a:pt x="19" y="38"/>
                  </a:lnTo>
                  <a:lnTo>
                    <a:pt x="11" y="39"/>
                  </a:lnTo>
                  <a:lnTo>
                    <a:pt x="1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84" name="Freeform 188"/>
            <p:cNvSpPr>
              <a:spLocks/>
            </p:cNvSpPr>
            <p:nvPr/>
          </p:nvSpPr>
          <p:spPr bwMode="auto">
            <a:xfrm>
              <a:off x="581" y="2661"/>
              <a:ext cx="141" cy="2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7" y="3"/>
                </a:cxn>
                <a:cxn ang="0">
                  <a:pos x="34" y="5"/>
                </a:cxn>
                <a:cxn ang="0">
                  <a:pos x="52" y="6"/>
                </a:cxn>
                <a:cxn ang="0">
                  <a:pos x="69" y="8"/>
                </a:cxn>
                <a:cxn ang="0">
                  <a:pos x="87" y="10"/>
                </a:cxn>
                <a:cxn ang="0">
                  <a:pos x="105" y="12"/>
                </a:cxn>
                <a:cxn ang="0">
                  <a:pos x="122" y="15"/>
                </a:cxn>
                <a:cxn ang="0">
                  <a:pos x="139" y="18"/>
                </a:cxn>
                <a:cxn ang="0">
                  <a:pos x="158" y="21"/>
                </a:cxn>
                <a:cxn ang="0">
                  <a:pos x="175" y="25"/>
                </a:cxn>
                <a:cxn ang="0">
                  <a:pos x="192" y="28"/>
                </a:cxn>
                <a:cxn ang="0">
                  <a:pos x="211" y="33"/>
                </a:cxn>
                <a:cxn ang="0">
                  <a:pos x="228" y="36"/>
                </a:cxn>
                <a:cxn ang="0">
                  <a:pos x="245" y="42"/>
                </a:cxn>
                <a:cxn ang="0">
                  <a:pos x="264" y="47"/>
                </a:cxn>
                <a:cxn ang="0">
                  <a:pos x="281" y="52"/>
                </a:cxn>
                <a:cxn ang="0">
                  <a:pos x="281" y="52"/>
                </a:cxn>
                <a:cxn ang="0">
                  <a:pos x="281" y="52"/>
                </a:cxn>
                <a:cxn ang="0">
                  <a:pos x="281" y="52"/>
                </a:cxn>
                <a:cxn ang="0">
                  <a:pos x="281" y="52"/>
                </a:cxn>
                <a:cxn ang="0">
                  <a:pos x="264" y="44"/>
                </a:cxn>
                <a:cxn ang="0">
                  <a:pos x="248" y="38"/>
                </a:cxn>
                <a:cxn ang="0">
                  <a:pos x="230" y="32"/>
                </a:cxn>
                <a:cxn ang="0">
                  <a:pos x="213" y="27"/>
                </a:cxn>
                <a:cxn ang="0">
                  <a:pos x="196" y="22"/>
                </a:cxn>
                <a:cxn ang="0">
                  <a:pos x="178" y="18"/>
                </a:cxn>
                <a:cxn ang="0">
                  <a:pos x="161" y="14"/>
                </a:cxn>
                <a:cxn ang="0">
                  <a:pos x="144" y="11"/>
                </a:cxn>
                <a:cxn ang="0">
                  <a:pos x="125" y="8"/>
                </a:cxn>
                <a:cxn ang="0">
                  <a:pos x="108" y="6"/>
                </a:cxn>
                <a:cxn ang="0">
                  <a:pos x="91" y="5"/>
                </a:cxn>
                <a:cxn ang="0">
                  <a:pos x="72" y="4"/>
                </a:cxn>
                <a:cxn ang="0">
                  <a:pos x="54" y="3"/>
                </a:cxn>
                <a:cxn ang="0">
                  <a:pos x="37" y="2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81" h="52">
                  <a:moveTo>
                    <a:pt x="0" y="2"/>
                  </a:moveTo>
                  <a:lnTo>
                    <a:pt x="17" y="3"/>
                  </a:lnTo>
                  <a:lnTo>
                    <a:pt x="34" y="5"/>
                  </a:lnTo>
                  <a:lnTo>
                    <a:pt x="52" y="6"/>
                  </a:lnTo>
                  <a:lnTo>
                    <a:pt x="69" y="8"/>
                  </a:lnTo>
                  <a:lnTo>
                    <a:pt x="87" y="10"/>
                  </a:lnTo>
                  <a:lnTo>
                    <a:pt x="105" y="12"/>
                  </a:lnTo>
                  <a:lnTo>
                    <a:pt x="122" y="15"/>
                  </a:lnTo>
                  <a:lnTo>
                    <a:pt x="139" y="18"/>
                  </a:lnTo>
                  <a:lnTo>
                    <a:pt x="158" y="21"/>
                  </a:lnTo>
                  <a:lnTo>
                    <a:pt x="175" y="25"/>
                  </a:lnTo>
                  <a:lnTo>
                    <a:pt x="192" y="28"/>
                  </a:lnTo>
                  <a:lnTo>
                    <a:pt x="211" y="33"/>
                  </a:lnTo>
                  <a:lnTo>
                    <a:pt x="228" y="36"/>
                  </a:lnTo>
                  <a:lnTo>
                    <a:pt x="245" y="42"/>
                  </a:lnTo>
                  <a:lnTo>
                    <a:pt x="264" y="47"/>
                  </a:lnTo>
                  <a:lnTo>
                    <a:pt x="281" y="52"/>
                  </a:lnTo>
                  <a:lnTo>
                    <a:pt x="281" y="52"/>
                  </a:lnTo>
                  <a:lnTo>
                    <a:pt x="281" y="52"/>
                  </a:lnTo>
                  <a:lnTo>
                    <a:pt x="281" y="52"/>
                  </a:lnTo>
                  <a:lnTo>
                    <a:pt x="281" y="52"/>
                  </a:lnTo>
                  <a:lnTo>
                    <a:pt x="264" y="44"/>
                  </a:lnTo>
                  <a:lnTo>
                    <a:pt x="248" y="38"/>
                  </a:lnTo>
                  <a:lnTo>
                    <a:pt x="230" y="32"/>
                  </a:lnTo>
                  <a:lnTo>
                    <a:pt x="213" y="27"/>
                  </a:lnTo>
                  <a:lnTo>
                    <a:pt x="196" y="22"/>
                  </a:lnTo>
                  <a:lnTo>
                    <a:pt x="178" y="18"/>
                  </a:lnTo>
                  <a:lnTo>
                    <a:pt x="161" y="14"/>
                  </a:lnTo>
                  <a:lnTo>
                    <a:pt x="144" y="11"/>
                  </a:lnTo>
                  <a:lnTo>
                    <a:pt x="125" y="8"/>
                  </a:lnTo>
                  <a:lnTo>
                    <a:pt x="108" y="6"/>
                  </a:lnTo>
                  <a:lnTo>
                    <a:pt x="91" y="5"/>
                  </a:lnTo>
                  <a:lnTo>
                    <a:pt x="72" y="4"/>
                  </a:lnTo>
                  <a:lnTo>
                    <a:pt x="54" y="3"/>
                  </a:lnTo>
                  <a:lnTo>
                    <a:pt x="37" y="2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85" name="Freeform 189"/>
            <p:cNvSpPr>
              <a:spLocks/>
            </p:cNvSpPr>
            <p:nvPr/>
          </p:nvSpPr>
          <p:spPr bwMode="auto">
            <a:xfrm>
              <a:off x="567" y="2693"/>
              <a:ext cx="168" cy="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1" y="6"/>
                </a:cxn>
                <a:cxn ang="0">
                  <a:pos x="43" y="6"/>
                </a:cxn>
                <a:cxn ang="0">
                  <a:pos x="63" y="6"/>
                </a:cxn>
                <a:cxn ang="0">
                  <a:pos x="84" y="6"/>
                </a:cxn>
                <a:cxn ang="0">
                  <a:pos x="105" y="6"/>
                </a:cxn>
                <a:cxn ang="0">
                  <a:pos x="126" y="6"/>
                </a:cxn>
                <a:cxn ang="0">
                  <a:pos x="146" y="6"/>
                </a:cxn>
                <a:cxn ang="0">
                  <a:pos x="167" y="7"/>
                </a:cxn>
                <a:cxn ang="0">
                  <a:pos x="188" y="7"/>
                </a:cxn>
                <a:cxn ang="0">
                  <a:pos x="209" y="8"/>
                </a:cxn>
                <a:cxn ang="0">
                  <a:pos x="229" y="8"/>
                </a:cxn>
                <a:cxn ang="0">
                  <a:pos x="250" y="9"/>
                </a:cxn>
                <a:cxn ang="0">
                  <a:pos x="271" y="10"/>
                </a:cxn>
                <a:cxn ang="0">
                  <a:pos x="290" y="11"/>
                </a:cxn>
                <a:cxn ang="0">
                  <a:pos x="311" y="13"/>
                </a:cxn>
                <a:cxn ang="0">
                  <a:pos x="332" y="15"/>
                </a:cxn>
                <a:cxn ang="0">
                  <a:pos x="333" y="15"/>
                </a:cxn>
                <a:cxn ang="0">
                  <a:pos x="334" y="13"/>
                </a:cxn>
                <a:cxn ang="0">
                  <a:pos x="335" y="11"/>
                </a:cxn>
                <a:cxn ang="0">
                  <a:pos x="334" y="11"/>
                </a:cxn>
                <a:cxn ang="0">
                  <a:pos x="317" y="8"/>
                </a:cxn>
                <a:cxn ang="0">
                  <a:pos x="298" y="6"/>
                </a:cxn>
                <a:cxn ang="0">
                  <a:pos x="280" y="3"/>
                </a:cxn>
                <a:cxn ang="0">
                  <a:pos x="262" y="2"/>
                </a:cxn>
                <a:cxn ang="0">
                  <a:pos x="243" y="2"/>
                </a:cxn>
                <a:cxn ang="0">
                  <a:pos x="225" y="1"/>
                </a:cxn>
                <a:cxn ang="0">
                  <a:pos x="206" y="1"/>
                </a:cxn>
                <a:cxn ang="0">
                  <a:pos x="188" y="1"/>
                </a:cxn>
                <a:cxn ang="0">
                  <a:pos x="176" y="1"/>
                </a:cxn>
                <a:cxn ang="0">
                  <a:pos x="164" y="0"/>
                </a:cxn>
                <a:cxn ang="0">
                  <a:pos x="152" y="0"/>
                </a:cxn>
                <a:cxn ang="0">
                  <a:pos x="141" y="0"/>
                </a:cxn>
                <a:cxn ang="0">
                  <a:pos x="129" y="0"/>
                </a:cxn>
                <a:cxn ang="0">
                  <a:pos x="118" y="0"/>
                </a:cxn>
                <a:cxn ang="0">
                  <a:pos x="106" y="0"/>
                </a:cxn>
                <a:cxn ang="0">
                  <a:pos x="95" y="1"/>
                </a:cxn>
                <a:cxn ang="0">
                  <a:pos x="82" y="1"/>
                </a:cxn>
                <a:cxn ang="0">
                  <a:pos x="70" y="1"/>
                </a:cxn>
                <a:cxn ang="0">
                  <a:pos x="59" y="2"/>
                </a:cxn>
                <a:cxn ang="0">
                  <a:pos x="47" y="2"/>
                </a:cxn>
                <a:cxn ang="0">
                  <a:pos x="36" y="2"/>
                </a:cxn>
                <a:cxn ang="0">
                  <a:pos x="24" y="3"/>
                </a:cxn>
                <a:cxn ang="0">
                  <a:pos x="12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335" h="15">
                  <a:moveTo>
                    <a:pt x="0" y="6"/>
                  </a:moveTo>
                  <a:lnTo>
                    <a:pt x="21" y="6"/>
                  </a:lnTo>
                  <a:lnTo>
                    <a:pt x="43" y="6"/>
                  </a:lnTo>
                  <a:lnTo>
                    <a:pt x="63" y="6"/>
                  </a:lnTo>
                  <a:lnTo>
                    <a:pt x="84" y="6"/>
                  </a:lnTo>
                  <a:lnTo>
                    <a:pt x="105" y="6"/>
                  </a:lnTo>
                  <a:lnTo>
                    <a:pt x="126" y="6"/>
                  </a:lnTo>
                  <a:lnTo>
                    <a:pt x="146" y="6"/>
                  </a:lnTo>
                  <a:lnTo>
                    <a:pt x="167" y="7"/>
                  </a:lnTo>
                  <a:lnTo>
                    <a:pt x="188" y="7"/>
                  </a:lnTo>
                  <a:lnTo>
                    <a:pt x="209" y="8"/>
                  </a:lnTo>
                  <a:lnTo>
                    <a:pt x="229" y="8"/>
                  </a:lnTo>
                  <a:lnTo>
                    <a:pt x="250" y="9"/>
                  </a:lnTo>
                  <a:lnTo>
                    <a:pt x="271" y="10"/>
                  </a:lnTo>
                  <a:lnTo>
                    <a:pt x="290" y="11"/>
                  </a:lnTo>
                  <a:lnTo>
                    <a:pt x="311" y="13"/>
                  </a:lnTo>
                  <a:lnTo>
                    <a:pt x="332" y="15"/>
                  </a:lnTo>
                  <a:lnTo>
                    <a:pt x="333" y="15"/>
                  </a:lnTo>
                  <a:lnTo>
                    <a:pt x="334" y="13"/>
                  </a:lnTo>
                  <a:lnTo>
                    <a:pt x="335" y="11"/>
                  </a:lnTo>
                  <a:lnTo>
                    <a:pt x="334" y="11"/>
                  </a:lnTo>
                  <a:lnTo>
                    <a:pt x="317" y="8"/>
                  </a:lnTo>
                  <a:lnTo>
                    <a:pt x="298" y="6"/>
                  </a:lnTo>
                  <a:lnTo>
                    <a:pt x="280" y="3"/>
                  </a:lnTo>
                  <a:lnTo>
                    <a:pt x="262" y="2"/>
                  </a:lnTo>
                  <a:lnTo>
                    <a:pt x="243" y="2"/>
                  </a:lnTo>
                  <a:lnTo>
                    <a:pt x="225" y="1"/>
                  </a:lnTo>
                  <a:lnTo>
                    <a:pt x="206" y="1"/>
                  </a:lnTo>
                  <a:lnTo>
                    <a:pt x="188" y="1"/>
                  </a:lnTo>
                  <a:lnTo>
                    <a:pt x="176" y="1"/>
                  </a:lnTo>
                  <a:lnTo>
                    <a:pt x="164" y="0"/>
                  </a:lnTo>
                  <a:lnTo>
                    <a:pt x="152" y="0"/>
                  </a:lnTo>
                  <a:lnTo>
                    <a:pt x="141" y="0"/>
                  </a:lnTo>
                  <a:lnTo>
                    <a:pt x="129" y="0"/>
                  </a:lnTo>
                  <a:lnTo>
                    <a:pt x="118" y="0"/>
                  </a:lnTo>
                  <a:lnTo>
                    <a:pt x="106" y="0"/>
                  </a:lnTo>
                  <a:lnTo>
                    <a:pt x="95" y="1"/>
                  </a:lnTo>
                  <a:lnTo>
                    <a:pt x="82" y="1"/>
                  </a:lnTo>
                  <a:lnTo>
                    <a:pt x="70" y="1"/>
                  </a:lnTo>
                  <a:lnTo>
                    <a:pt x="59" y="2"/>
                  </a:lnTo>
                  <a:lnTo>
                    <a:pt x="47" y="2"/>
                  </a:lnTo>
                  <a:lnTo>
                    <a:pt x="36" y="2"/>
                  </a:lnTo>
                  <a:lnTo>
                    <a:pt x="24" y="3"/>
                  </a:lnTo>
                  <a:lnTo>
                    <a:pt x="12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86" name="Freeform 190"/>
            <p:cNvSpPr>
              <a:spLocks/>
            </p:cNvSpPr>
            <p:nvPr/>
          </p:nvSpPr>
          <p:spPr bwMode="auto">
            <a:xfrm>
              <a:off x="570" y="2708"/>
              <a:ext cx="157" cy="18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19" y="32"/>
                </a:cxn>
                <a:cxn ang="0">
                  <a:pos x="39" y="29"/>
                </a:cxn>
                <a:cxn ang="0">
                  <a:pos x="59" y="24"/>
                </a:cxn>
                <a:cxn ang="0">
                  <a:pos x="78" y="21"/>
                </a:cxn>
                <a:cxn ang="0">
                  <a:pos x="97" y="18"/>
                </a:cxn>
                <a:cxn ang="0">
                  <a:pos x="116" y="15"/>
                </a:cxn>
                <a:cxn ang="0">
                  <a:pos x="136" y="13"/>
                </a:cxn>
                <a:cxn ang="0">
                  <a:pos x="155" y="10"/>
                </a:cxn>
                <a:cxn ang="0">
                  <a:pos x="175" y="8"/>
                </a:cxn>
                <a:cxn ang="0">
                  <a:pos x="195" y="6"/>
                </a:cxn>
                <a:cxn ang="0">
                  <a:pos x="214" y="5"/>
                </a:cxn>
                <a:cxn ang="0">
                  <a:pos x="234" y="3"/>
                </a:cxn>
                <a:cxn ang="0">
                  <a:pos x="253" y="2"/>
                </a:cxn>
                <a:cxn ang="0">
                  <a:pos x="274" y="1"/>
                </a:cxn>
                <a:cxn ang="0">
                  <a:pos x="294" y="1"/>
                </a:cxn>
                <a:cxn ang="0">
                  <a:pos x="313" y="1"/>
                </a:cxn>
                <a:cxn ang="0">
                  <a:pos x="314" y="1"/>
                </a:cxn>
                <a:cxn ang="0">
                  <a:pos x="314" y="0"/>
                </a:cxn>
                <a:cxn ang="0">
                  <a:pos x="314" y="0"/>
                </a:cxn>
                <a:cxn ang="0">
                  <a:pos x="314" y="0"/>
                </a:cxn>
                <a:cxn ang="0">
                  <a:pos x="294" y="2"/>
                </a:cxn>
                <a:cxn ang="0">
                  <a:pos x="274" y="3"/>
                </a:cxn>
                <a:cxn ang="0">
                  <a:pos x="253" y="6"/>
                </a:cxn>
                <a:cxn ang="0">
                  <a:pos x="234" y="7"/>
                </a:cxn>
                <a:cxn ang="0">
                  <a:pos x="214" y="9"/>
                </a:cxn>
                <a:cxn ang="0">
                  <a:pos x="195" y="10"/>
                </a:cxn>
                <a:cxn ang="0">
                  <a:pos x="175" y="13"/>
                </a:cxn>
                <a:cxn ang="0">
                  <a:pos x="155" y="14"/>
                </a:cxn>
                <a:cxn ang="0">
                  <a:pos x="137" y="16"/>
                </a:cxn>
                <a:cxn ang="0">
                  <a:pos x="117" y="18"/>
                </a:cxn>
                <a:cxn ang="0">
                  <a:pos x="98" y="21"/>
                </a:cxn>
                <a:cxn ang="0">
                  <a:pos x="78" y="23"/>
                </a:cxn>
                <a:cxn ang="0">
                  <a:pos x="59" y="26"/>
                </a:cxn>
                <a:cxn ang="0">
                  <a:pos x="39" y="30"/>
                </a:cxn>
                <a:cxn ang="0">
                  <a:pos x="19" y="33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0" y="37"/>
                </a:cxn>
              </a:cxnLst>
              <a:rect l="0" t="0" r="r" b="b"/>
              <a:pathLst>
                <a:path w="314" h="37">
                  <a:moveTo>
                    <a:pt x="0" y="37"/>
                  </a:moveTo>
                  <a:lnTo>
                    <a:pt x="19" y="32"/>
                  </a:lnTo>
                  <a:lnTo>
                    <a:pt x="39" y="29"/>
                  </a:lnTo>
                  <a:lnTo>
                    <a:pt x="59" y="24"/>
                  </a:lnTo>
                  <a:lnTo>
                    <a:pt x="78" y="21"/>
                  </a:lnTo>
                  <a:lnTo>
                    <a:pt x="97" y="18"/>
                  </a:lnTo>
                  <a:lnTo>
                    <a:pt x="116" y="15"/>
                  </a:lnTo>
                  <a:lnTo>
                    <a:pt x="136" y="13"/>
                  </a:lnTo>
                  <a:lnTo>
                    <a:pt x="155" y="10"/>
                  </a:lnTo>
                  <a:lnTo>
                    <a:pt x="175" y="8"/>
                  </a:lnTo>
                  <a:lnTo>
                    <a:pt x="195" y="6"/>
                  </a:lnTo>
                  <a:lnTo>
                    <a:pt x="214" y="5"/>
                  </a:lnTo>
                  <a:lnTo>
                    <a:pt x="234" y="3"/>
                  </a:lnTo>
                  <a:lnTo>
                    <a:pt x="253" y="2"/>
                  </a:lnTo>
                  <a:lnTo>
                    <a:pt x="274" y="1"/>
                  </a:lnTo>
                  <a:lnTo>
                    <a:pt x="294" y="1"/>
                  </a:lnTo>
                  <a:lnTo>
                    <a:pt x="313" y="1"/>
                  </a:lnTo>
                  <a:lnTo>
                    <a:pt x="314" y="1"/>
                  </a:lnTo>
                  <a:lnTo>
                    <a:pt x="314" y="0"/>
                  </a:lnTo>
                  <a:lnTo>
                    <a:pt x="314" y="0"/>
                  </a:lnTo>
                  <a:lnTo>
                    <a:pt x="314" y="0"/>
                  </a:lnTo>
                  <a:lnTo>
                    <a:pt x="294" y="2"/>
                  </a:lnTo>
                  <a:lnTo>
                    <a:pt x="274" y="3"/>
                  </a:lnTo>
                  <a:lnTo>
                    <a:pt x="253" y="6"/>
                  </a:lnTo>
                  <a:lnTo>
                    <a:pt x="234" y="7"/>
                  </a:lnTo>
                  <a:lnTo>
                    <a:pt x="214" y="9"/>
                  </a:lnTo>
                  <a:lnTo>
                    <a:pt x="195" y="10"/>
                  </a:lnTo>
                  <a:lnTo>
                    <a:pt x="175" y="13"/>
                  </a:lnTo>
                  <a:lnTo>
                    <a:pt x="155" y="14"/>
                  </a:lnTo>
                  <a:lnTo>
                    <a:pt x="137" y="16"/>
                  </a:lnTo>
                  <a:lnTo>
                    <a:pt x="117" y="18"/>
                  </a:lnTo>
                  <a:lnTo>
                    <a:pt x="98" y="21"/>
                  </a:lnTo>
                  <a:lnTo>
                    <a:pt x="78" y="23"/>
                  </a:lnTo>
                  <a:lnTo>
                    <a:pt x="59" y="26"/>
                  </a:lnTo>
                  <a:lnTo>
                    <a:pt x="39" y="30"/>
                  </a:lnTo>
                  <a:lnTo>
                    <a:pt x="19" y="33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87" name="Freeform 191"/>
            <p:cNvSpPr>
              <a:spLocks/>
            </p:cNvSpPr>
            <p:nvPr/>
          </p:nvSpPr>
          <p:spPr bwMode="auto">
            <a:xfrm>
              <a:off x="792" y="2710"/>
              <a:ext cx="249" cy="22"/>
            </a:xfrm>
            <a:custGeom>
              <a:avLst/>
              <a:gdLst/>
              <a:ahLst/>
              <a:cxnLst>
                <a:cxn ang="0">
                  <a:pos x="17" y="8"/>
                </a:cxn>
                <a:cxn ang="0">
                  <a:pos x="50" y="7"/>
                </a:cxn>
                <a:cxn ang="0">
                  <a:pos x="83" y="6"/>
                </a:cxn>
                <a:cxn ang="0">
                  <a:pos x="114" y="5"/>
                </a:cxn>
                <a:cxn ang="0">
                  <a:pos x="144" y="4"/>
                </a:cxn>
                <a:cxn ang="0">
                  <a:pos x="175" y="3"/>
                </a:cxn>
                <a:cxn ang="0">
                  <a:pos x="206" y="3"/>
                </a:cxn>
                <a:cxn ang="0">
                  <a:pos x="236" y="4"/>
                </a:cxn>
                <a:cxn ang="0">
                  <a:pos x="267" y="5"/>
                </a:cxn>
                <a:cxn ang="0">
                  <a:pos x="298" y="6"/>
                </a:cxn>
                <a:cxn ang="0">
                  <a:pos x="329" y="8"/>
                </a:cxn>
                <a:cxn ang="0">
                  <a:pos x="360" y="12"/>
                </a:cxn>
                <a:cxn ang="0">
                  <a:pos x="390" y="17"/>
                </a:cxn>
                <a:cxn ang="0">
                  <a:pos x="420" y="22"/>
                </a:cxn>
                <a:cxn ang="0">
                  <a:pos x="450" y="29"/>
                </a:cxn>
                <a:cxn ang="0">
                  <a:pos x="480" y="38"/>
                </a:cxn>
                <a:cxn ang="0">
                  <a:pos x="496" y="44"/>
                </a:cxn>
                <a:cxn ang="0">
                  <a:pos x="496" y="43"/>
                </a:cxn>
                <a:cxn ang="0">
                  <a:pos x="482" y="38"/>
                </a:cxn>
                <a:cxn ang="0">
                  <a:pos x="455" y="29"/>
                </a:cxn>
                <a:cxn ang="0">
                  <a:pos x="426" y="21"/>
                </a:cxn>
                <a:cxn ang="0">
                  <a:pos x="397" y="15"/>
                </a:cxn>
                <a:cxn ang="0">
                  <a:pos x="368" y="11"/>
                </a:cxn>
                <a:cxn ang="0">
                  <a:pos x="340" y="7"/>
                </a:cxn>
                <a:cxn ang="0">
                  <a:pos x="310" y="5"/>
                </a:cxn>
                <a:cxn ang="0">
                  <a:pos x="281" y="3"/>
                </a:cxn>
                <a:cxn ang="0">
                  <a:pos x="249" y="2"/>
                </a:cxn>
                <a:cxn ang="0">
                  <a:pos x="215" y="2"/>
                </a:cxn>
                <a:cxn ang="0">
                  <a:pos x="182" y="0"/>
                </a:cxn>
                <a:cxn ang="0">
                  <a:pos x="149" y="0"/>
                </a:cxn>
                <a:cxn ang="0">
                  <a:pos x="116" y="2"/>
                </a:cxn>
                <a:cxn ang="0">
                  <a:pos x="83" y="3"/>
                </a:cxn>
                <a:cxn ang="0">
                  <a:pos x="49" y="4"/>
                </a:cxn>
                <a:cxn ang="0">
                  <a:pos x="16" y="6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496" h="44">
                  <a:moveTo>
                    <a:pt x="0" y="8"/>
                  </a:moveTo>
                  <a:lnTo>
                    <a:pt x="17" y="8"/>
                  </a:lnTo>
                  <a:lnTo>
                    <a:pt x="33" y="7"/>
                  </a:lnTo>
                  <a:lnTo>
                    <a:pt x="50" y="7"/>
                  </a:lnTo>
                  <a:lnTo>
                    <a:pt x="66" y="6"/>
                  </a:lnTo>
                  <a:lnTo>
                    <a:pt x="83" y="6"/>
                  </a:lnTo>
                  <a:lnTo>
                    <a:pt x="98" y="5"/>
                  </a:lnTo>
                  <a:lnTo>
                    <a:pt x="114" y="5"/>
                  </a:lnTo>
                  <a:lnTo>
                    <a:pt x="129" y="4"/>
                  </a:lnTo>
                  <a:lnTo>
                    <a:pt x="144" y="4"/>
                  </a:lnTo>
                  <a:lnTo>
                    <a:pt x="160" y="3"/>
                  </a:lnTo>
                  <a:lnTo>
                    <a:pt x="175" y="3"/>
                  </a:lnTo>
                  <a:lnTo>
                    <a:pt x="190" y="3"/>
                  </a:lnTo>
                  <a:lnTo>
                    <a:pt x="206" y="3"/>
                  </a:lnTo>
                  <a:lnTo>
                    <a:pt x="221" y="3"/>
                  </a:lnTo>
                  <a:lnTo>
                    <a:pt x="236" y="4"/>
                  </a:lnTo>
                  <a:lnTo>
                    <a:pt x="252" y="4"/>
                  </a:lnTo>
                  <a:lnTo>
                    <a:pt x="267" y="5"/>
                  </a:lnTo>
                  <a:lnTo>
                    <a:pt x="283" y="5"/>
                  </a:lnTo>
                  <a:lnTo>
                    <a:pt x="298" y="6"/>
                  </a:lnTo>
                  <a:lnTo>
                    <a:pt x="314" y="7"/>
                  </a:lnTo>
                  <a:lnTo>
                    <a:pt x="329" y="8"/>
                  </a:lnTo>
                  <a:lnTo>
                    <a:pt x="344" y="11"/>
                  </a:lnTo>
                  <a:lnTo>
                    <a:pt x="360" y="12"/>
                  </a:lnTo>
                  <a:lnTo>
                    <a:pt x="375" y="14"/>
                  </a:lnTo>
                  <a:lnTo>
                    <a:pt x="390" y="17"/>
                  </a:lnTo>
                  <a:lnTo>
                    <a:pt x="405" y="19"/>
                  </a:lnTo>
                  <a:lnTo>
                    <a:pt x="420" y="22"/>
                  </a:lnTo>
                  <a:lnTo>
                    <a:pt x="435" y="26"/>
                  </a:lnTo>
                  <a:lnTo>
                    <a:pt x="450" y="29"/>
                  </a:lnTo>
                  <a:lnTo>
                    <a:pt x="465" y="34"/>
                  </a:lnTo>
                  <a:lnTo>
                    <a:pt x="480" y="38"/>
                  </a:lnTo>
                  <a:lnTo>
                    <a:pt x="495" y="44"/>
                  </a:lnTo>
                  <a:lnTo>
                    <a:pt x="496" y="44"/>
                  </a:lnTo>
                  <a:lnTo>
                    <a:pt x="496" y="43"/>
                  </a:lnTo>
                  <a:lnTo>
                    <a:pt x="496" y="43"/>
                  </a:lnTo>
                  <a:lnTo>
                    <a:pt x="496" y="43"/>
                  </a:lnTo>
                  <a:lnTo>
                    <a:pt x="482" y="38"/>
                  </a:lnTo>
                  <a:lnTo>
                    <a:pt x="469" y="33"/>
                  </a:lnTo>
                  <a:lnTo>
                    <a:pt x="455" y="29"/>
                  </a:lnTo>
                  <a:lnTo>
                    <a:pt x="440" y="25"/>
                  </a:lnTo>
                  <a:lnTo>
                    <a:pt x="426" y="21"/>
                  </a:lnTo>
                  <a:lnTo>
                    <a:pt x="412" y="18"/>
                  </a:lnTo>
                  <a:lnTo>
                    <a:pt x="397" y="15"/>
                  </a:lnTo>
                  <a:lnTo>
                    <a:pt x="383" y="13"/>
                  </a:lnTo>
                  <a:lnTo>
                    <a:pt x="368" y="11"/>
                  </a:lnTo>
                  <a:lnTo>
                    <a:pt x="353" y="8"/>
                  </a:lnTo>
                  <a:lnTo>
                    <a:pt x="340" y="7"/>
                  </a:lnTo>
                  <a:lnTo>
                    <a:pt x="325" y="6"/>
                  </a:lnTo>
                  <a:lnTo>
                    <a:pt x="310" y="5"/>
                  </a:lnTo>
                  <a:lnTo>
                    <a:pt x="295" y="4"/>
                  </a:lnTo>
                  <a:lnTo>
                    <a:pt x="281" y="3"/>
                  </a:lnTo>
                  <a:lnTo>
                    <a:pt x="266" y="3"/>
                  </a:lnTo>
                  <a:lnTo>
                    <a:pt x="249" y="2"/>
                  </a:lnTo>
                  <a:lnTo>
                    <a:pt x="232" y="2"/>
                  </a:lnTo>
                  <a:lnTo>
                    <a:pt x="215" y="2"/>
                  </a:lnTo>
                  <a:lnTo>
                    <a:pt x="199" y="2"/>
                  </a:lnTo>
                  <a:lnTo>
                    <a:pt x="182" y="0"/>
                  </a:lnTo>
                  <a:lnTo>
                    <a:pt x="166" y="0"/>
                  </a:lnTo>
                  <a:lnTo>
                    <a:pt x="149" y="0"/>
                  </a:lnTo>
                  <a:lnTo>
                    <a:pt x="132" y="2"/>
                  </a:lnTo>
                  <a:lnTo>
                    <a:pt x="116" y="2"/>
                  </a:lnTo>
                  <a:lnTo>
                    <a:pt x="99" y="2"/>
                  </a:lnTo>
                  <a:lnTo>
                    <a:pt x="83" y="3"/>
                  </a:lnTo>
                  <a:lnTo>
                    <a:pt x="66" y="3"/>
                  </a:lnTo>
                  <a:lnTo>
                    <a:pt x="49" y="4"/>
                  </a:lnTo>
                  <a:lnTo>
                    <a:pt x="33" y="5"/>
                  </a:lnTo>
                  <a:lnTo>
                    <a:pt x="16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88" name="Freeform 192"/>
            <p:cNvSpPr>
              <a:spLocks/>
            </p:cNvSpPr>
            <p:nvPr/>
          </p:nvSpPr>
          <p:spPr bwMode="auto">
            <a:xfrm>
              <a:off x="821" y="2683"/>
              <a:ext cx="225" cy="19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8" y="32"/>
                </a:cxn>
                <a:cxn ang="0">
                  <a:pos x="54" y="26"/>
                </a:cxn>
                <a:cxn ang="0">
                  <a:pos x="82" y="20"/>
                </a:cxn>
                <a:cxn ang="0">
                  <a:pos x="111" y="15"/>
                </a:cxn>
                <a:cxn ang="0">
                  <a:pos x="138" y="12"/>
                </a:cxn>
                <a:cxn ang="0">
                  <a:pos x="166" y="8"/>
                </a:cxn>
                <a:cxn ang="0">
                  <a:pos x="195" y="6"/>
                </a:cxn>
                <a:cxn ang="0">
                  <a:pos x="224" y="5"/>
                </a:cxn>
                <a:cxn ang="0">
                  <a:pos x="251" y="5"/>
                </a:cxn>
                <a:cxn ang="0">
                  <a:pos x="280" y="5"/>
                </a:cxn>
                <a:cxn ang="0">
                  <a:pos x="309" y="5"/>
                </a:cxn>
                <a:cxn ang="0">
                  <a:pos x="337" y="7"/>
                </a:cxn>
                <a:cxn ang="0">
                  <a:pos x="365" y="8"/>
                </a:cxn>
                <a:cxn ang="0">
                  <a:pos x="393" y="11"/>
                </a:cxn>
                <a:cxn ang="0">
                  <a:pos x="422" y="14"/>
                </a:cxn>
                <a:cxn ang="0">
                  <a:pos x="450" y="18"/>
                </a:cxn>
                <a:cxn ang="0">
                  <a:pos x="451" y="18"/>
                </a:cxn>
                <a:cxn ang="0">
                  <a:pos x="451" y="16"/>
                </a:cxn>
                <a:cxn ang="0">
                  <a:pos x="451" y="15"/>
                </a:cxn>
                <a:cxn ang="0">
                  <a:pos x="451" y="15"/>
                </a:cxn>
                <a:cxn ang="0">
                  <a:pos x="437" y="12"/>
                </a:cxn>
                <a:cxn ang="0">
                  <a:pos x="423" y="9"/>
                </a:cxn>
                <a:cxn ang="0">
                  <a:pos x="409" y="7"/>
                </a:cxn>
                <a:cxn ang="0">
                  <a:pos x="395" y="5"/>
                </a:cxn>
                <a:cxn ang="0">
                  <a:pos x="380" y="4"/>
                </a:cxn>
                <a:cxn ang="0">
                  <a:pos x="367" y="3"/>
                </a:cxn>
                <a:cxn ang="0">
                  <a:pos x="353" y="1"/>
                </a:cxn>
                <a:cxn ang="0">
                  <a:pos x="338" y="0"/>
                </a:cxn>
                <a:cxn ang="0">
                  <a:pos x="324" y="0"/>
                </a:cxn>
                <a:cxn ang="0">
                  <a:pos x="309" y="0"/>
                </a:cxn>
                <a:cxn ang="0">
                  <a:pos x="295" y="0"/>
                </a:cxn>
                <a:cxn ang="0">
                  <a:pos x="280" y="0"/>
                </a:cxn>
                <a:cxn ang="0">
                  <a:pos x="266" y="0"/>
                </a:cxn>
                <a:cxn ang="0">
                  <a:pos x="252" y="1"/>
                </a:cxn>
                <a:cxn ang="0">
                  <a:pos x="237" y="1"/>
                </a:cxn>
                <a:cxn ang="0">
                  <a:pos x="224" y="3"/>
                </a:cxn>
                <a:cxn ang="0">
                  <a:pos x="210" y="4"/>
                </a:cxn>
                <a:cxn ang="0">
                  <a:pos x="195" y="5"/>
                </a:cxn>
                <a:cxn ang="0">
                  <a:pos x="181" y="6"/>
                </a:cxn>
                <a:cxn ang="0">
                  <a:pos x="167" y="7"/>
                </a:cxn>
                <a:cxn ang="0">
                  <a:pos x="153" y="8"/>
                </a:cxn>
                <a:cxn ang="0">
                  <a:pos x="138" y="11"/>
                </a:cxn>
                <a:cxn ang="0">
                  <a:pos x="125" y="12"/>
                </a:cxn>
                <a:cxn ang="0">
                  <a:pos x="111" y="14"/>
                </a:cxn>
                <a:cxn ang="0">
                  <a:pos x="97" y="16"/>
                </a:cxn>
                <a:cxn ang="0">
                  <a:pos x="83" y="19"/>
                </a:cxn>
                <a:cxn ang="0">
                  <a:pos x="69" y="21"/>
                </a:cxn>
                <a:cxn ang="0">
                  <a:pos x="55" y="24"/>
                </a:cxn>
                <a:cxn ang="0">
                  <a:pos x="42" y="27"/>
                </a:cxn>
                <a:cxn ang="0">
                  <a:pos x="28" y="30"/>
                </a:cxn>
                <a:cxn ang="0">
                  <a:pos x="14" y="35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0" y="38"/>
                </a:cxn>
                <a:cxn ang="0">
                  <a:pos x="0" y="39"/>
                </a:cxn>
                <a:cxn ang="0">
                  <a:pos x="0" y="39"/>
                </a:cxn>
                <a:cxn ang="0">
                  <a:pos x="0" y="39"/>
                </a:cxn>
              </a:cxnLst>
              <a:rect l="0" t="0" r="r" b="b"/>
              <a:pathLst>
                <a:path w="451" h="39">
                  <a:moveTo>
                    <a:pt x="0" y="39"/>
                  </a:moveTo>
                  <a:lnTo>
                    <a:pt x="28" y="32"/>
                  </a:lnTo>
                  <a:lnTo>
                    <a:pt x="54" y="26"/>
                  </a:lnTo>
                  <a:lnTo>
                    <a:pt x="82" y="20"/>
                  </a:lnTo>
                  <a:lnTo>
                    <a:pt x="111" y="15"/>
                  </a:lnTo>
                  <a:lnTo>
                    <a:pt x="138" y="12"/>
                  </a:lnTo>
                  <a:lnTo>
                    <a:pt x="166" y="8"/>
                  </a:lnTo>
                  <a:lnTo>
                    <a:pt x="195" y="6"/>
                  </a:lnTo>
                  <a:lnTo>
                    <a:pt x="224" y="5"/>
                  </a:lnTo>
                  <a:lnTo>
                    <a:pt x="251" y="5"/>
                  </a:lnTo>
                  <a:lnTo>
                    <a:pt x="280" y="5"/>
                  </a:lnTo>
                  <a:lnTo>
                    <a:pt x="309" y="5"/>
                  </a:lnTo>
                  <a:lnTo>
                    <a:pt x="337" y="7"/>
                  </a:lnTo>
                  <a:lnTo>
                    <a:pt x="365" y="8"/>
                  </a:lnTo>
                  <a:lnTo>
                    <a:pt x="393" y="11"/>
                  </a:lnTo>
                  <a:lnTo>
                    <a:pt x="422" y="14"/>
                  </a:lnTo>
                  <a:lnTo>
                    <a:pt x="450" y="18"/>
                  </a:lnTo>
                  <a:lnTo>
                    <a:pt x="451" y="18"/>
                  </a:lnTo>
                  <a:lnTo>
                    <a:pt x="451" y="16"/>
                  </a:lnTo>
                  <a:lnTo>
                    <a:pt x="451" y="15"/>
                  </a:lnTo>
                  <a:lnTo>
                    <a:pt x="451" y="15"/>
                  </a:lnTo>
                  <a:lnTo>
                    <a:pt x="437" y="12"/>
                  </a:lnTo>
                  <a:lnTo>
                    <a:pt x="423" y="9"/>
                  </a:lnTo>
                  <a:lnTo>
                    <a:pt x="409" y="7"/>
                  </a:lnTo>
                  <a:lnTo>
                    <a:pt x="395" y="5"/>
                  </a:lnTo>
                  <a:lnTo>
                    <a:pt x="380" y="4"/>
                  </a:lnTo>
                  <a:lnTo>
                    <a:pt x="367" y="3"/>
                  </a:lnTo>
                  <a:lnTo>
                    <a:pt x="353" y="1"/>
                  </a:lnTo>
                  <a:lnTo>
                    <a:pt x="338" y="0"/>
                  </a:lnTo>
                  <a:lnTo>
                    <a:pt x="324" y="0"/>
                  </a:lnTo>
                  <a:lnTo>
                    <a:pt x="309" y="0"/>
                  </a:lnTo>
                  <a:lnTo>
                    <a:pt x="295" y="0"/>
                  </a:lnTo>
                  <a:lnTo>
                    <a:pt x="280" y="0"/>
                  </a:lnTo>
                  <a:lnTo>
                    <a:pt x="266" y="0"/>
                  </a:lnTo>
                  <a:lnTo>
                    <a:pt x="252" y="1"/>
                  </a:lnTo>
                  <a:lnTo>
                    <a:pt x="237" y="1"/>
                  </a:lnTo>
                  <a:lnTo>
                    <a:pt x="224" y="3"/>
                  </a:lnTo>
                  <a:lnTo>
                    <a:pt x="210" y="4"/>
                  </a:lnTo>
                  <a:lnTo>
                    <a:pt x="195" y="5"/>
                  </a:lnTo>
                  <a:lnTo>
                    <a:pt x="181" y="6"/>
                  </a:lnTo>
                  <a:lnTo>
                    <a:pt x="167" y="7"/>
                  </a:lnTo>
                  <a:lnTo>
                    <a:pt x="153" y="8"/>
                  </a:lnTo>
                  <a:lnTo>
                    <a:pt x="138" y="11"/>
                  </a:lnTo>
                  <a:lnTo>
                    <a:pt x="125" y="12"/>
                  </a:lnTo>
                  <a:lnTo>
                    <a:pt x="111" y="14"/>
                  </a:lnTo>
                  <a:lnTo>
                    <a:pt x="97" y="16"/>
                  </a:lnTo>
                  <a:lnTo>
                    <a:pt x="83" y="19"/>
                  </a:lnTo>
                  <a:lnTo>
                    <a:pt x="69" y="21"/>
                  </a:lnTo>
                  <a:lnTo>
                    <a:pt x="55" y="24"/>
                  </a:lnTo>
                  <a:lnTo>
                    <a:pt x="42" y="27"/>
                  </a:lnTo>
                  <a:lnTo>
                    <a:pt x="28" y="30"/>
                  </a:lnTo>
                  <a:lnTo>
                    <a:pt x="14" y="3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89" name="Freeform 193"/>
            <p:cNvSpPr>
              <a:spLocks/>
            </p:cNvSpPr>
            <p:nvPr/>
          </p:nvSpPr>
          <p:spPr bwMode="auto">
            <a:xfrm>
              <a:off x="787" y="2661"/>
              <a:ext cx="176" cy="50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12" y="94"/>
                </a:cxn>
                <a:cxn ang="0">
                  <a:pos x="23" y="87"/>
                </a:cxn>
                <a:cxn ang="0">
                  <a:pos x="35" y="81"/>
                </a:cxn>
                <a:cxn ang="0">
                  <a:pos x="47" y="75"/>
                </a:cxn>
                <a:cxn ang="0">
                  <a:pos x="60" y="70"/>
                </a:cxn>
                <a:cxn ang="0">
                  <a:pos x="73" y="65"/>
                </a:cxn>
                <a:cxn ang="0">
                  <a:pos x="84" y="59"/>
                </a:cxn>
                <a:cxn ang="0">
                  <a:pos x="97" y="55"/>
                </a:cxn>
                <a:cxn ang="0">
                  <a:pos x="109" y="50"/>
                </a:cxn>
                <a:cxn ang="0">
                  <a:pos x="120" y="45"/>
                </a:cxn>
                <a:cxn ang="0">
                  <a:pos x="132" y="41"/>
                </a:cxn>
                <a:cxn ang="0">
                  <a:pos x="144" y="37"/>
                </a:cxn>
                <a:cxn ang="0">
                  <a:pos x="156" y="33"/>
                </a:cxn>
                <a:cxn ang="0">
                  <a:pos x="167" y="29"/>
                </a:cxn>
                <a:cxn ang="0">
                  <a:pos x="180" y="26"/>
                </a:cxn>
                <a:cxn ang="0">
                  <a:pos x="192" y="23"/>
                </a:cxn>
                <a:cxn ang="0">
                  <a:pos x="211" y="19"/>
                </a:cxn>
                <a:cxn ang="0">
                  <a:pos x="231" y="15"/>
                </a:cxn>
                <a:cxn ang="0">
                  <a:pos x="250" y="13"/>
                </a:cxn>
                <a:cxn ang="0">
                  <a:pos x="271" y="10"/>
                </a:cxn>
                <a:cxn ang="0">
                  <a:pos x="291" y="8"/>
                </a:cxn>
                <a:cxn ang="0">
                  <a:pos x="310" y="6"/>
                </a:cxn>
                <a:cxn ang="0">
                  <a:pos x="331" y="4"/>
                </a:cxn>
                <a:cxn ang="0">
                  <a:pos x="351" y="3"/>
                </a:cxn>
                <a:cxn ang="0">
                  <a:pos x="352" y="2"/>
                </a:cxn>
                <a:cxn ang="0">
                  <a:pos x="352" y="2"/>
                </a:cxn>
                <a:cxn ang="0">
                  <a:pos x="352" y="0"/>
                </a:cxn>
                <a:cxn ang="0">
                  <a:pos x="352" y="0"/>
                </a:cxn>
                <a:cxn ang="0">
                  <a:pos x="329" y="3"/>
                </a:cxn>
                <a:cxn ang="0">
                  <a:pos x="306" y="4"/>
                </a:cxn>
                <a:cxn ang="0">
                  <a:pos x="283" y="6"/>
                </a:cxn>
                <a:cxn ang="0">
                  <a:pos x="260" y="8"/>
                </a:cxn>
                <a:cxn ang="0">
                  <a:pos x="236" y="12"/>
                </a:cxn>
                <a:cxn ang="0">
                  <a:pos x="213" y="15"/>
                </a:cxn>
                <a:cxn ang="0">
                  <a:pos x="192" y="20"/>
                </a:cxn>
                <a:cxn ang="0">
                  <a:pos x="169" y="26"/>
                </a:cxn>
                <a:cxn ang="0">
                  <a:pos x="148" y="33"/>
                </a:cxn>
                <a:cxn ang="0">
                  <a:pos x="126" y="40"/>
                </a:cxn>
                <a:cxn ang="0">
                  <a:pos x="104" y="48"/>
                </a:cxn>
                <a:cxn ang="0">
                  <a:pos x="81" y="56"/>
                </a:cxn>
                <a:cxn ang="0">
                  <a:pos x="60" y="66"/>
                </a:cxn>
                <a:cxn ang="0">
                  <a:pos x="38" y="76"/>
                </a:cxn>
                <a:cxn ang="0">
                  <a:pos x="19" y="88"/>
                </a:cxn>
                <a:cxn ang="0">
                  <a:pos x="0" y="101"/>
                </a:cxn>
                <a:cxn ang="0">
                  <a:pos x="0" y="101"/>
                </a:cxn>
                <a:cxn ang="0">
                  <a:pos x="0" y="101"/>
                </a:cxn>
                <a:cxn ang="0">
                  <a:pos x="0" y="101"/>
                </a:cxn>
                <a:cxn ang="0">
                  <a:pos x="0" y="101"/>
                </a:cxn>
                <a:cxn ang="0">
                  <a:pos x="0" y="101"/>
                </a:cxn>
              </a:cxnLst>
              <a:rect l="0" t="0" r="r" b="b"/>
              <a:pathLst>
                <a:path w="352" h="101">
                  <a:moveTo>
                    <a:pt x="0" y="101"/>
                  </a:moveTo>
                  <a:lnTo>
                    <a:pt x="12" y="94"/>
                  </a:lnTo>
                  <a:lnTo>
                    <a:pt x="23" y="87"/>
                  </a:lnTo>
                  <a:lnTo>
                    <a:pt x="35" y="81"/>
                  </a:lnTo>
                  <a:lnTo>
                    <a:pt x="47" y="75"/>
                  </a:lnTo>
                  <a:lnTo>
                    <a:pt x="60" y="70"/>
                  </a:lnTo>
                  <a:lnTo>
                    <a:pt x="73" y="65"/>
                  </a:lnTo>
                  <a:lnTo>
                    <a:pt x="84" y="59"/>
                  </a:lnTo>
                  <a:lnTo>
                    <a:pt x="97" y="55"/>
                  </a:lnTo>
                  <a:lnTo>
                    <a:pt x="109" y="50"/>
                  </a:lnTo>
                  <a:lnTo>
                    <a:pt x="120" y="45"/>
                  </a:lnTo>
                  <a:lnTo>
                    <a:pt x="132" y="41"/>
                  </a:lnTo>
                  <a:lnTo>
                    <a:pt x="144" y="37"/>
                  </a:lnTo>
                  <a:lnTo>
                    <a:pt x="156" y="33"/>
                  </a:lnTo>
                  <a:lnTo>
                    <a:pt x="167" y="29"/>
                  </a:lnTo>
                  <a:lnTo>
                    <a:pt x="180" y="26"/>
                  </a:lnTo>
                  <a:lnTo>
                    <a:pt x="192" y="23"/>
                  </a:lnTo>
                  <a:lnTo>
                    <a:pt x="211" y="19"/>
                  </a:lnTo>
                  <a:lnTo>
                    <a:pt x="231" y="15"/>
                  </a:lnTo>
                  <a:lnTo>
                    <a:pt x="250" y="13"/>
                  </a:lnTo>
                  <a:lnTo>
                    <a:pt x="271" y="10"/>
                  </a:lnTo>
                  <a:lnTo>
                    <a:pt x="291" y="8"/>
                  </a:lnTo>
                  <a:lnTo>
                    <a:pt x="310" y="6"/>
                  </a:lnTo>
                  <a:lnTo>
                    <a:pt x="331" y="4"/>
                  </a:lnTo>
                  <a:lnTo>
                    <a:pt x="351" y="3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29" y="3"/>
                  </a:lnTo>
                  <a:lnTo>
                    <a:pt x="306" y="4"/>
                  </a:lnTo>
                  <a:lnTo>
                    <a:pt x="283" y="6"/>
                  </a:lnTo>
                  <a:lnTo>
                    <a:pt x="260" y="8"/>
                  </a:lnTo>
                  <a:lnTo>
                    <a:pt x="236" y="12"/>
                  </a:lnTo>
                  <a:lnTo>
                    <a:pt x="213" y="15"/>
                  </a:lnTo>
                  <a:lnTo>
                    <a:pt x="192" y="20"/>
                  </a:lnTo>
                  <a:lnTo>
                    <a:pt x="169" y="26"/>
                  </a:lnTo>
                  <a:lnTo>
                    <a:pt x="148" y="33"/>
                  </a:lnTo>
                  <a:lnTo>
                    <a:pt x="126" y="40"/>
                  </a:lnTo>
                  <a:lnTo>
                    <a:pt x="104" y="48"/>
                  </a:lnTo>
                  <a:lnTo>
                    <a:pt x="81" y="56"/>
                  </a:lnTo>
                  <a:lnTo>
                    <a:pt x="60" y="66"/>
                  </a:lnTo>
                  <a:lnTo>
                    <a:pt x="38" y="76"/>
                  </a:lnTo>
                  <a:lnTo>
                    <a:pt x="19" y="88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90" name="Freeform 194"/>
            <p:cNvSpPr>
              <a:spLocks/>
            </p:cNvSpPr>
            <p:nvPr/>
          </p:nvSpPr>
          <p:spPr bwMode="auto">
            <a:xfrm>
              <a:off x="964" y="3039"/>
              <a:ext cx="202" cy="52"/>
            </a:xfrm>
            <a:custGeom>
              <a:avLst/>
              <a:gdLst/>
              <a:ahLst/>
              <a:cxnLst>
                <a:cxn ang="0">
                  <a:pos x="393" y="60"/>
                </a:cxn>
                <a:cxn ang="0">
                  <a:pos x="371" y="79"/>
                </a:cxn>
                <a:cxn ang="0">
                  <a:pos x="348" y="90"/>
                </a:cxn>
                <a:cxn ang="0">
                  <a:pos x="322" y="91"/>
                </a:cxn>
                <a:cxn ang="0">
                  <a:pos x="296" y="82"/>
                </a:cxn>
                <a:cxn ang="0">
                  <a:pos x="275" y="68"/>
                </a:cxn>
                <a:cxn ang="0">
                  <a:pos x="256" y="51"/>
                </a:cxn>
                <a:cxn ang="0">
                  <a:pos x="237" y="35"/>
                </a:cxn>
                <a:cxn ang="0">
                  <a:pos x="218" y="21"/>
                </a:cxn>
                <a:cxn ang="0">
                  <a:pos x="196" y="12"/>
                </a:cxn>
                <a:cxn ang="0">
                  <a:pos x="172" y="6"/>
                </a:cxn>
                <a:cxn ang="0">
                  <a:pos x="148" y="3"/>
                </a:cxn>
                <a:cxn ang="0">
                  <a:pos x="115" y="0"/>
                </a:cxn>
                <a:cxn ang="0">
                  <a:pos x="75" y="7"/>
                </a:cxn>
                <a:cxn ang="0">
                  <a:pos x="39" y="23"/>
                </a:cxn>
                <a:cxn ang="0">
                  <a:pos x="10" y="51"/>
                </a:cxn>
                <a:cxn ang="0">
                  <a:pos x="0" y="70"/>
                </a:cxn>
                <a:cxn ang="0">
                  <a:pos x="2" y="70"/>
                </a:cxn>
                <a:cxn ang="0">
                  <a:pos x="16" y="51"/>
                </a:cxn>
                <a:cxn ang="0">
                  <a:pos x="44" y="27"/>
                </a:cxn>
                <a:cxn ang="0">
                  <a:pos x="74" y="16"/>
                </a:cxn>
                <a:cxn ang="0">
                  <a:pos x="106" y="18"/>
                </a:cxn>
                <a:cxn ang="0">
                  <a:pos x="138" y="27"/>
                </a:cxn>
                <a:cxn ang="0">
                  <a:pos x="172" y="41"/>
                </a:cxn>
                <a:cxn ang="0">
                  <a:pos x="203" y="58"/>
                </a:cxn>
                <a:cxn ang="0">
                  <a:pos x="232" y="76"/>
                </a:cxn>
                <a:cxn ang="0">
                  <a:pos x="270" y="97"/>
                </a:cxn>
                <a:cxn ang="0">
                  <a:pos x="312" y="105"/>
                </a:cxn>
                <a:cxn ang="0">
                  <a:pos x="350" y="95"/>
                </a:cxn>
                <a:cxn ang="0">
                  <a:pos x="386" y="68"/>
                </a:cxn>
                <a:cxn ang="0">
                  <a:pos x="403" y="50"/>
                </a:cxn>
                <a:cxn ang="0">
                  <a:pos x="402" y="50"/>
                </a:cxn>
                <a:cxn ang="0">
                  <a:pos x="402" y="50"/>
                </a:cxn>
              </a:cxnLst>
              <a:rect l="0" t="0" r="r" b="b"/>
              <a:pathLst>
                <a:path w="403" h="105">
                  <a:moveTo>
                    <a:pt x="402" y="50"/>
                  </a:moveTo>
                  <a:lnTo>
                    <a:pt x="393" y="60"/>
                  </a:lnTo>
                  <a:lnTo>
                    <a:pt x="383" y="71"/>
                  </a:lnTo>
                  <a:lnTo>
                    <a:pt x="371" y="79"/>
                  </a:lnTo>
                  <a:lnTo>
                    <a:pt x="360" y="86"/>
                  </a:lnTo>
                  <a:lnTo>
                    <a:pt x="348" y="90"/>
                  </a:lnTo>
                  <a:lnTo>
                    <a:pt x="335" y="93"/>
                  </a:lnTo>
                  <a:lnTo>
                    <a:pt x="322" y="91"/>
                  </a:lnTo>
                  <a:lnTo>
                    <a:pt x="307" y="87"/>
                  </a:lnTo>
                  <a:lnTo>
                    <a:pt x="296" y="82"/>
                  </a:lnTo>
                  <a:lnTo>
                    <a:pt x="286" y="75"/>
                  </a:lnTo>
                  <a:lnTo>
                    <a:pt x="275" y="68"/>
                  </a:lnTo>
                  <a:lnTo>
                    <a:pt x="266" y="60"/>
                  </a:lnTo>
                  <a:lnTo>
                    <a:pt x="256" y="51"/>
                  </a:lnTo>
                  <a:lnTo>
                    <a:pt x="247" y="43"/>
                  </a:lnTo>
                  <a:lnTo>
                    <a:pt x="237" y="35"/>
                  </a:lnTo>
                  <a:lnTo>
                    <a:pt x="228" y="28"/>
                  </a:lnTo>
                  <a:lnTo>
                    <a:pt x="218" y="21"/>
                  </a:lnTo>
                  <a:lnTo>
                    <a:pt x="207" y="16"/>
                  </a:lnTo>
                  <a:lnTo>
                    <a:pt x="196" y="12"/>
                  </a:lnTo>
                  <a:lnTo>
                    <a:pt x="184" y="8"/>
                  </a:lnTo>
                  <a:lnTo>
                    <a:pt x="172" y="6"/>
                  </a:lnTo>
                  <a:lnTo>
                    <a:pt x="160" y="4"/>
                  </a:lnTo>
                  <a:lnTo>
                    <a:pt x="148" y="3"/>
                  </a:lnTo>
                  <a:lnTo>
                    <a:pt x="136" y="2"/>
                  </a:lnTo>
                  <a:lnTo>
                    <a:pt x="115" y="0"/>
                  </a:lnTo>
                  <a:lnTo>
                    <a:pt x="95" y="3"/>
                  </a:lnTo>
                  <a:lnTo>
                    <a:pt x="75" y="7"/>
                  </a:lnTo>
                  <a:lnTo>
                    <a:pt x="57" y="14"/>
                  </a:lnTo>
                  <a:lnTo>
                    <a:pt x="39" y="23"/>
                  </a:lnTo>
                  <a:lnTo>
                    <a:pt x="24" y="36"/>
                  </a:lnTo>
                  <a:lnTo>
                    <a:pt x="10" y="51"/>
                  </a:lnTo>
                  <a:lnTo>
                    <a:pt x="0" y="68"/>
                  </a:lnTo>
                  <a:lnTo>
                    <a:pt x="0" y="70"/>
                  </a:lnTo>
                  <a:lnTo>
                    <a:pt x="1" y="70"/>
                  </a:lnTo>
                  <a:lnTo>
                    <a:pt x="2" y="70"/>
                  </a:lnTo>
                  <a:lnTo>
                    <a:pt x="4" y="68"/>
                  </a:lnTo>
                  <a:lnTo>
                    <a:pt x="16" y="51"/>
                  </a:lnTo>
                  <a:lnTo>
                    <a:pt x="29" y="37"/>
                  </a:lnTo>
                  <a:lnTo>
                    <a:pt x="44" y="27"/>
                  </a:lnTo>
                  <a:lnTo>
                    <a:pt x="59" y="21"/>
                  </a:lnTo>
                  <a:lnTo>
                    <a:pt x="74" y="16"/>
                  </a:lnTo>
                  <a:lnTo>
                    <a:pt x="90" y="16"/>
                  </a:lnTo>
                  <a:lnTo>
                    <a:pt x="106" y="18"/>
                  </a:lnTo>
                  <a:lnTo>
                    <a:pt x="122" y="21"/>
                  </a:lnTo>
                  <a:lnTo>
                    <a:pt x="138" y="27"/>
                  </a:lnTo>
                  <a:lnTo>
                    <a:pt x="156" y="33"/>
                  </a:lnTo>
                  <a:lnTo>
                    <a:pt x="172" y="41"/>
                  </a:lnTo>
                  <a:lnTo>
                    <a:pt x="188" y="49"/>
                  </a:lnTo>
                  <a:lnTo>
                    <a:pt x="203" y="58"/>
                  </a:lnTo>
                  <a:lnTo>
                    <a:pt x="218" y="67"/>
                  </a:lnTo>
                  <a:lnTo>
                    <a:pt x="232" y="76"/>
                  </a:lnTo>
                  <a:lnTo>
                    <a:pt x="246" y="84"/>
                  </a:lnTo>
                  <a:lnTo>
                    <a:pt x="270" y="97"/>
                  </a:lnTo>
                  <a:lnTo>
                    <a:pt x="292" y="104"/>
                  </a:lnTo>
                  <a:lnTo>
                    <a:pt x="312" y="105"/>
                  </a:lnTo>
                  <a:lnTo>
                    <a:pt x="332" y="103"/>
                  </a:lnTo>
                  <a:lnTo>
                    <a:pt x="350" y="95"/>
                  </a:lnTo>
                  <a:lnTo>
                    <a:pt x="369" y="83"/>
                  </a:lnTo>
                  <a:lnTo>
                    <a:pt x="386" y="68"/>
                  </a:lnTo>
                  <a:lnTo>
                    <a:pt x="403" y="50"/>
                  </a:lnTo>
                  <a:lnTo>
                    <a:pt x="403" y="50"/>
                  </a:lnTo>
                  <a:lnTo>
                    <a:pt x="403" y="50"/>
                  </a:lnTo>
                  <a:lnTo>
                    <a:pt x="402" y="50"/>
                  </a:lnTo>
                  <a:lnTo>
                    <a:pt x="402" y="50"/>
                  </a:lnTo>
                  <a:lnTo>
                    <a:pt x="402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91" name="Freeform 195"/>
            <p:cNvSpPr>
              <a:spLocks/>
            </p:cNvSpPr>
            <p:nvPr/>
          </p:nvSpPr>
          <p:spPr bwMode="auto">
            <a:xfrm>
              <a:off x="827" y="2858"/>
              <a:ext cx="83" cy="117"/>
            </a:xfrm>
            <a:custGeom>
              <a:avLst/>
              <a:gdLst/>
              <a:ahLst/>
              <a:cxnLst>
                <a:cxn ang="0">
                  <a:pos x="167" y="232"/>
                </a:cxn>
                <a:cxn ang="0">
                  <a:pos x="137" y="206"/>
                </a:cxn>
                <a:cxn ang="0">
                  <a:pos x="109" y="179"/>
                </a:cxn>
                <a:cxn ang="0">
                  <a:pos x="86" y="153"/>
                </a:cxn>
                <a:cxn ang="0">
                  <a:pos x="65" y="125"/>
                </a:cxn>
                <a:cxn ang="0">
                  <a:pos x="47" y="97"/>
                </a:cxn>
                <a:cxn ang="0">
                  <a:pos x="31" y="66"/>
                </a:cxn>
                <a:cxn ang="0">
                  <a:pos x="17" y="35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1" y="39"/>
                </a:cxn>
                <a:cxn ang="0">
                  <a:pos x="25" y="72"/>
                </a:cxn>
                <a:cxn ang="0">
                  <a:pos x="41" y="104"/>
                </a:cxn>
                <a:cxn ang="0">
                  <a:pos x="61" y="133"/>
                </a:cxn>
                <a:cxn ang="0">
                  <a:pos x="84" y="162"/>
                </a:cxn>
                <a:cxn ang="0">
                  <a:pos x="108" y="187"/>
                </a:cxn>
                <a:cxn ang="0">
                  <a:pos x="136" y="212"/>
                </a:cxn>
                <a:cxn ang="0">
                  <a:pos x="166" y="233"/>
                </a:cxn>
                <a:cxn ang="0">
                  <a:pos x="167" y="233"/>
                </a:cxn>
                <a:cxn ang="0">
                  <a:pos x="167" y="232"/>
                </a:cxn>
                <a:cxn ang="0">
                  <a:pos x="167" y="232"/>
                </a:cxn>
                <a:cxn ang="0">
                  <a:pos x="167" y="232"/>
                </a:cxn>
                <a:cxn ang="0">
                  <a:pos x="167" y="232"/>
                </a:cxn>
              </a:cxnLst>
              <a:rect l="0" t="0" r="r" b="b"/>
              <a:pathLst>
                <a:path w="167" h="233">
                  <a:moveTo>
                    <a:pt x="167" y="232"/>
                  </a:moveTo>
                  <a:lnTo>
                    <a:pt x="137" y="206"/>
                  </a:lnTo>
                  <a:lnTo>
                    <a:pt x="109" y="179"/>
                  </a:lnTo>
                  <a:lnTo>
                    <a:pt x="86" y="153"/>
                  </a:lnTo>
                  <a:lnTo>
                    <a:pt x="65" y="125"/>
                  </a:lnTo>
                  <a:lnTo>
                    <a:pt x="47" y="97"/>
                  </a:lnTo>
                  <a:lnTo>
                    <a:pt x="31" y="66"/>
                  </a:lnTo>
                  <a:lnTo>
                    <a:pt x="17" y="35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1" y="39"/>
                  </a:lnTo>
                  <a:lnTo>
                    <a:pt x="25" y="72"/>
                  </a:lnTo>
                  <a:lnTo>
                    <a:pt x="41" y="104"/>
                  </a:lnTo>
                  <a:lnTo>
                    <a:pt x="61" y="133"/>
                  </a:lnTo>
                  <a:lnTo>
                    <a:pt x="84" y="162"/>
                  </a:lnTo>
                  <a:lnTo>
                    <a:pt x="108" y="187"/>
                  </a:lnTo>
                  <a:lnTo>
                    <a:pt x="136" y="212"/>
                  </a:lnTo>
                  <a:lnTo>
                    <a:pt x="166" y="233"/>
                  </a:lnTo>
                  <a:lnTo>
                    <a:pt x="167" y="233"/>
                  </a:lnTo>
                  <a:lnTo>
                    <a:pt x="167" y="232"/>
                  </a:lnTo>
                  <a:lnTo>
                    <a:pt x="167" y="232"/>
                  </a:lnTo>
                  <a:lnTo>
                    <a:pt x="167" y="232"/>
                  </a:lnTo>
                  <a:lnTo>
                    <a:pt x="167" y="2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92" name="Freeform 196"/>
            <p:cNvSpPr>
              <a:spLocks/>
            </p:cNvSpPr>
            <p:nvPr/>
          </p:nvSpPr>
          <p:spPr bwMode="auto">
            <a:xfrm>
              <a:off x="1016" y="2370"/>
              <a:ext cx="83" cy="149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144" y="37"/>
                </a:cxn>
                <a:cxn ang="0">
                  <a:pos x="122" y="72"/>
                </a:cxn>
                <a:cxn ang="0">
                  <a:pos x="100" y="107"/>
                </a:cxn>
                <a:cxn ang="0">
                  <a:pos x="77" y="140"/>
                </a:cxn>
                <a:cxn ang="0">
                  <a:pos x="55" y="176"/>
                </a:cxn>
                <a:cxn ang="0">
                  <a:pos x="34" y="212"/>
                </a:cxn>
                <a:cxn ang="0">
                  <a:pos x="16" y="249"/>
                </a:cxn>
                <a:cxn ang="0">
                  <a:pos x="0" y="288"/>
                </a:cxn>
                <a:cxn ang="0">
                  <a:pos x="0" y="296"/>
                </a:cxn>
                <a:cxn ang="0">
                  <a:pos x="7" y="297"/>
                </a:cxn>
                <a:cxn ang="0">
                  <a:pos x="15" y="293"/>
                </a:cxn>
                <a:cxn ang="0">
                  <a:pos x="21" y="289"/>
                </a:cxn>
                <a:cxn ang="0">
                  <a:pos x="32" y="273"/>
                </a:cxn>
                <a:cxn ang="0">
                  <a:pos x="43" y="255"/>
                </a:cxn>
                <a:cxn ang="0">
                  <a:pos x="53" y="238"/>
                </a:cxn>
                <a:cxn ang="0">
                  <a:pos x="61" y="220"/>
                </a:cxn>
                <a:cxn ang="0">
                  <a:pos x="69" y="201"/>
                </a:cxn>
                <a:cxn ang="0">
                  <a:pos x="76" y="183"/>
                </a:cxn>
                <a:cxn ang="0">
                  <a:pos x="83" y="163"/>
                </a:cxn>
                <a:cxn ang="0">
                  <a:pos x="90" y="145"/>
                </a:cxn>
                <a:cxn ang="0">
                  <a:pos x="98" y="126"/>
                </a:cxn>
                <a:cxn ang="0">
                  <a:pos x="107" y="108"/>
                </a:cxn>
                <a:cxn ang="0">
                  <a:pos x="116" y="90"/>
                </a:cxn>
                <a:cxn ang="0">
                  <a:pos x="127" y="72"/>
                </a:cxn>
                <a:cxn ang="0">
                  <a:pos x="137" y="54"/>
                </a:cxn>
                <a:cxn ang="0">
                  <a:pos x="147" y="37"/>
                </a:cxn>
                <a:cxn ang="0">
                  <a:pos x="157" y="18"/>
                </a:cxn>
                <a:cxn ang="0">
                  <a:pos x="166" y="0"/>
                </a:cxn>
                <a:cxn ang="0">
                  <a:pos x="166" y="0"/>
                </a:cxn>
                <a:cxn ang="0">
                  <a:pos x="166" y="0"/>
                </a:cxn>
                <a:cxn ang="0">
                  <a:pos x="165" y="0"/>
                </a:cxn>
                <a:cxn ang="0">
                  <a:pos x="165" y="0"/>
                </a:cxn>
                <a:cxn ang="0">
                  <a:pos x="165" y="0"/>
                </a:cxn>
              </a:cxnLst>
              <a:rect l="0" t="0" r="r" b="b"/>
              <a:pathLst>
                <a:path w="166" h="297">
                  <a:moveTo>
                    <a:pt x="165" y="0"/>
                  </a:moveTo>
                  <a:lnTo>
                    <a:pt x="144" y="37"/>
                  </a:lnTo>
                  <a:lnTo>
                    <a:pt x="122" y="72"/>
                  </a:lnTo>
                  <a:lnTo>
                    <a:pt x="100" y="107"/>
                  </a:lnTo>
                  <a:lnTo>
                    <a:pt x="77" y="140"/>
                  </a:lnTo>
                  <a:lnTo>
                    <a:pt x="55" y="176"/>
                  </a:lnTo>
                  <a:lnTo>
                    <a:pt x="34" y="212"/>
                  </a:lnTo>
                  <a:lnTo>
                    <a:pt x="16" y="249"/>
                  </a:lnTo>
                  <a:lnTo>
                    <a:pt x="0" y="288"/>
                  </a:lnTo>
                  <a:lnTo>
                    <a:pt x="0" y="296"/>
                  </a:lnTo>
                  <a:lnTo>
                    <a:pt x="7" y="297"/>
                  </a:lnTo>
                  <a:lnTo>
                    <a:pt x="15" y="293"/>
                  </a:lnTo>
                  <a:lnTo>
                    <a:pt x="21" y="289"/>
                  </a:lnTo>
                  <a:lnTo>
                    <a:pt x="32" y="273"/>
                  </a:lnTo>
                  <a:lnTo>
                    <a:pt x="43" y="255"/>
                  </a:lnTo>
                  <a:lnTo>
                    <a:pt x="53" y="238"/>
                  </a:lnTo>
                  <a:lnTo>
                    <a:pt x="61" y="220"/>
                  </a:lnTo>
                  <a:lnTo>
                    <a:pt x="69" y="201"/>
                  </a:lnTo>
                  <a:lnTo>
                    <a:pt x="76" y="183"/>
                  </a:lnTo>
                  <a:lnTo>
                    <a:pt x="83" y="163"/>
                  </a:lnTo>
                  <a:lnTo>
                    <a:pt x="90" y="145"/>
                  </a:lnTo>
                  <a:lnTo>
                    <a:pt x="98" y="126"/>
                  </a:lnTo>
                  <a:lnTo>
                    <a:pt x="107" y="108"/>
                  </a:lnTo>
                  <a:lnTo>
                    <a:pt x="116" y="90"/>
                  </a:lnTo>
                  <a:lnTo>
                    <a:pt x="127" y="72"/>
                  </a:lnTo>
                  <a:lnTo>
                    <a:pt x="137" y="54"/>
                  </a:lnTo>
                  <a:lnTo>
                    <a:pt x="147" y="37"/>
                  </a:lnTo>
                  <a:lnTo>
                    <a:pt x="157" y="18"/>
                  </a:lnTo>
                  <a:lnTo>
                    <a:pt x="166" y="0"/>
                  </a:lnTo>
                  <a:lnTo>
                    <a:pt x="166" y="0"/>
                  </a:lnTo>
                  <a:lnTo>
                    <a:pt x="166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893" name="Freeform 197"/>
            <p:cNvSpPr>
              <a:spLocks/>
            </p:cNvSpPr>
            <p:nvPr/>
          </p:nvSpPr>
          <p:spPr bwMode="auto">
            <a:xfrm>
              <a:off x="961" y="2589"/>
              <a:ext cx="39" cy="180"/>
            </a:xfrm>
            <a:custGeom>
              <a:avLst/>
              <a:gdLst/>
              <a:ahLst/>
              <a:cxnLst>
                <a:cxn ang="0">
                  <a:pos x="64" y="359"/>
                </a:cxn>
                <a:cxn ang="0">
                  <a:pos x="49" y="331"/>
                </a:cxn>
                <a:cxn ang="0">
                  <a:pos x="40" y="306"/>
                </a:cxn>
                <a:cxn ang="0">
                  <a:pos x="37" y="281"/>
                </a:cxn>
                <a:cxn ang="0">
                  <a:pos x="39" y="255"/>
                </a:cxn>
                <a:cxn ang="0">
                  <a:pos x="45" y="231"/>
                </a:cxn>
                <a:cxn ang="0">
                  <a:pos x="54" y="206"/>
                </a:cxn>
                <a:cxn ang="0">
                  <a:pos x="64" y="180"/>
                </a:cxn>
                <a:cxn ang="0">
                  <a:pos x="74" y="153"/>
                </a:cxn>
                <a:cxn ang="0">
                  <a:pos x="79" y="132"/>
                </a:cxn>
                <a:cxn ang="0">
                  <a:pos x="77" y="111"/>
                </a:cxn>
                <a:cxn ang="0">
                  <a:pos x="72" y="91"/>
                </a:cxn>
                <a:cxn ang="0">
                  <a:pos x="64" y="71"/>
                </a:cxn>
                <a:cxn ang="0">
                  <a:pos x="52" y="53"/>
                </a:cxn>
                <a:cxn ang="0">
                  <a:pos x="40" y="34"/>
                </a:cxn>
                <a:cxn ang="0">
                  <a:pos x="28" y="18"/>
                </a:cxn>
                <a:cxn ang="0">
                  <a:pos x="15" y="2"/>
                </a:cxn>
                <a:cxn ang="0">
                  <a:pos x="12" y="0"/>
                </a:cxn>
                <a:cxn ang="0">
                  <a:pos x="6" y="2"/>
                </a:cxn>
                <a:cxn ang="0">
                  <a:pos x="1" y="8"/>
                </a:cxn>
                <a:cxn ang="0">
                  <a:pos x="0" y="12"/>
                </a:cxn>
                <a:cxn ang="0">
                  <a:pos x="5" y="25"/>
                </a:cxn>
                <a:cxn ang="0">
                  <a:pos x="11" y="39"/>
                </a:cxn>
                <a:cxn ang="0">
                  <a:pos x="15" y="51"/>
                </a:cxn>
                <a:cxn ang="0">
                  <a:pos x="21" y="64"/>
                </a:cxn>
                <a:cxn ang="0">
                  <a:pos x="25" y="77"/>
                </a:cxn>
                <a:cxn ang="0">
                  <a:pos x="31" y="89"/>
                </a:cxn>
                <a:cxn ang="0">
                  <a:pos x="36" y="102"/>
                </a:cxn>
                <a:cxn ang="0">
                  <a:pos x="42" y="115"/>
                </a:cxn>
                <a:cxn ang="0">
                  <a:pos x="47" y="144"/>
                </a:cxn>
                <a:cxn ang="0">
                  <a:pos x="44" y="172"/>
                </a:cxn>
                <a:cxn ang="0">
                  <a:pos x="35" y="201"/>
                </a:cxn>
                <a:cxn ang="0">
                  <a:pos x="25" y="230"/>
                </a:cxn>
                <a:cxn ang="0">
                  <a:pos x="21" y="251"/>
                </a:cxn>
                <a:cxn ang="0">
                  <a:pos x="20" y="269"/>
                </a:cxn>
                <a:cxn ang="0">
                  <a:pos x="20" y="286"/>
                </a:cxn>
                <a:cxn ang="0">
                  <a:pos x="23" y="301"/>
                </a:cxn>
                <a:cxn ang="0">
                  <a:pos x="29" y="315"/>
                </a:cxn>
                <a:cxn ang="0">
                  <a:pos x="37" y="330"/>
                </a:cxn>
                <a:cxn ang="0">
                  <a:pos x="49" y="344"/>
                </a:cxn>
                <a:cxn ang="0">
                  <a:pos x="62" y="359"/>
                </a:cxn>
                <a:cxn ang="0">
                  <a:pos x="62" y="359"/>
                </a:cxn>
                <a:cxn ang="0">
                  <a:pos x="64" y="359"/>
                </a:cxn>
                <a:cxn ang="0">
                  <a:pos x="64" y="359"/>
                </a:cxn>
                <a:cxn ang="0">
                  <a:pos x="64" y="359"/>
                </a:cxn>
                <a:cxn ang="0">
                  <a:pos x="64" y="359"/>
                </a:cxn>
              </a:cxnLst>
              <a:rect l="0" t="0" r="r" b="b"/>
              <a:pathLst>
                <a:path w="79" h="359">
                  <a:moveTo>
                    <a:pt x="64" y="359"/>
                  </a:moveTo>
                  <a:lnTo>
                    <a:pt x="49" y="331"/>
                  </a:lnTo>
                  <a:lnTo>
                    <a:pt x="40" y="306"/>
                  </a:lnTo>
                  <a:lnTo>
                    <a:pt x="37" y="281"/>
                  </a:lnTo>
                  <a:lnTo>
                    <a:pt x="39" y="255"/>
                  </a:lnTo>
                  <a:lnTo>
                    <a:pt x="45" y="231"/>
                  </a:lnTo>
                  <a:lnTo>
                    <a:pt x="54" y="206"/>
                  </a:lnTo>
                  <a:lnTo>
                    <a:pt x="64" y="180"/>
                  </a:lnTo>
                  <a:lnTo>
                    <a:pt x="74" y="153"/>
                  </a:lnTo>
                  <a:lnTo>
                    <a:pt x="79" y="132"/>
                  </a:lnTo>
                  <a:lnTo>
                    <a:pt x="77" y="111"/>
                  </a:lnTo>
                  <a:lnTo>
                    <a:pt x="72" y="91"/>
                  </a:lnTo>
                  <a:lnTo>
                    <a:pt x="64" y="71"/>
                  </a:lnTo>
                  <a:lnTo>
                    <a:pt x="52" y="53"/>
                  </a:lnTo>
                  <a:lnTo>
                    <a:pt x="40" y="34"/>
                  </a:lnTo>
                  <a:lnTo>
                    <a:pt x="28" y="18"/>
                  </a:lnTo>
                  <a:lnTo>
                    <a:pt x="15" y="2"/>
                  </a:lnTo>
                  <a:lnTo>
                    <a:pt x="12" y="0"/>
                  </a:lnTo>
                  <a:lnTo>
                    <a:pt x="6" y="2"/>
                  </a:lnTo>
                  <a:lnTo>
                    <a:pt x="1" y="8"/>
                  </a:lnTo>
                  <a:lnTo>
                    <a:pt x="0" y="12"/>
                  </a:lnTo>
                  <a:lnTo>
                    <a:pt x="5" y="25"/>
                  </a:lnTo>
                  <a:lnTo>
                    <a:pt x="11" y="39"/>
                  </a:lnTo>
                  <a:lnTo>
                    <a:pt x="15" y="51"/>
                  </a:lnTo>
                  <a:lnTo>
                    <a:pt x="21" y="64"/>
                  </a:lnTo>
                  <a:lnTo>
                    <a:pt x="25" y="77"/>
                  </a:lnTo>
                  <a:lnTo>
                    <a:pt x="31" y="89"/>
                  </a:lnTo>
                  <a:lnTo>
                    <a:pt x="36" y="102"/>
                  </a:lnTo>
                  <a:lnTo>
                    <a:pt x="42" y="115"/>
                  </a:lnTo>
                  <a:lnTo>
                    <a:pt x="47" y="144"/>
                  </a:lnTo>
                  <a:lnTo>
                    <a:pt x="44" y="172"/>
                  </a:lnTo>
                  <a:lnTo>
                    <a:pt x="35" y="201"/>
                  </a:lnTo>
                  <a:lnTo>
                    <a:pt x="25" y="230"/>
                  </a:lnTo>
                  <a:lnTo>
                    <a:pt x="21" y="251"/>
                  </a:lnTo>
                  <a:lnTo>
                    <a:pt x="20" y="269"/>
                  </a:lnTo>
                  <a:lnTo>
                    <a:pt x="20" y="286"/>
                  </a:lnTo>
                  <a:lnTo>
                    <a:pt x="23" y="301"/>
                  </a:lnTo>
                  <a:lnTo>
                    <a:pt x="29" y="315"/>
                  </a:lnTo>
                  <a:lnTo>
                    <a:pt x="37" y="330"/>
                  </a:lnTo>
                  <a:lnTo>
                    <a:pt x="49" y="344"/>
                  </a:lnTo>
                  <a:lnTo>
                    <a:pt x="62" y="359"/>
                  </a:lnTo>
                  <a:lnTo>
                    <a:pt x="62" y="359"/>
                  </a:lnTo>
                  <a:lnTo>
                    <a:pt x="64" y="359"/>
                  </a:lnTo>
                  <a:lnTo>
                    <a:pt x="64" y="359"/>
                  </a:lnTo>
                  <a:lnTo>
                    <a:pt x="64" y="359"/>
                  </a:lnTo>
                  <a:lnTo>
                    <a:pt x="64" y="3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9908" name="Group 212"/>
          <p:cNvGrpSpPr>
            <a:grpSpLocks/>
          </p:cNvGrpSpPr>
          <p:nvPr/>
        </p:nvGrpSpPr>
        <p:grpSpPr bwMode="auto">
          <a:xfrm>
            <a:off x="2411413" y="4149725"/>
            <a:ext cx="2016125" cy="1050925"/>
            <a:chOff x="1474" y="2205"/>
            <a:chExt cx="1945" cy="1161"/>
          </a:xfrm>
        </p:grpSpPr>
        <p:grpSp>
          <p:nvGrpSpPr>
            <p:cNvPr id="29899" name="Group 203"/>
            <p:cNvGrpSpPr>
              <a:grpSpLocks/>
            </p:cNvGrpSpPr>
            <p:nvPr/>
          </p:nvGrpSpPr>
          <p:grpSpPr bwMode="auto">
            <a:xfrm>
              <a:off x="1474" y="2205"/>
              <a:ext cx="857" cy="1161"/>
              <a:chOff x="1655" y="2205"/>
              <a:chExt cx="857" cy="1161"/>
            </a:xfrm>
          </p:grpSpPr>
          <p:pic>
            <p:nvPicPr>
              <p:cNvPr id="29896" name="Picture 200" descr="MCj02461630000[1]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 rot="-2148669">
                <a:off x="1655" y="2205"/>
                <a:ext cx="857" cy="1012"/>
              </a:xfrm>
              <a:prstGeom prst="rect">
                <a:avLst/>
              </a:prstGeom>
              <a:noFill/>
            </p:spPr>
          </p:pic>
          <p:pic>
            <p:nvPicPr>
              <p:cNvPr id="29897" name="Picture 201" descr="MCWB00561_0000[1]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746" y="3113"/>
                <a:ext cx="456" cy="174"/>
              </a:xfrm>
              <a:prstGeom prst="rect">
                <a:avLst/>
              </a:prstGeom>
              <a:noFill/>
            </p:spPr>
          </p:pic>
          <p:pic>
            <p:nvPicPr>
              <p:cNvPr id="29898" name="Picture 202" descr="MCWB00561_0000[1]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927" y="3113"/>
                <a:ext cx="454" cy="253"/>
              </a:xfrm>
              <a:prstGeom prst="rect">
                <a:avLst/>
              </a:prstGeom>
              <a:noFill/>
            </p:spPr>
          </p:pic>
        </p:grpSp>
        <p:grpSp>
          <p:nvGrpSpPr>
            <p:cNvPr id="29900" name="Group 204"/>
            <p:cNvGrpSpPr>
              <a:grpSpLocks/>
            </p:cNvGrpSpPr>
            <p:nvPr/>
          </p:nvGrpSpPr>
          <p:grpSpPr bwMode="auto">
            <a:xfrm>
              <a:off x="2018" y="2205"/>
              <a:ext cx="857" cy="1161"/>
              <a:chOff x="1655" y="2205"/>
              <a:chExt cx="857" cy="1161"/>
            </a:xfrm>
          </p:grpSpPr>
          <p:pic>
            <p:nvPicPr>
              <p:cNvPr id="29901" name="Picture 205" descr="MCj02461630000[1]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 rot="-2148669">
                <a:off x="1655" y="2205"/>
                <a:ext cx="857" cy="1012"/>
              </a:xfrm>
              <a:prstGeom prst="rect">
                <a:avLst/>
              </a:prstGeom>
              <a:noFill/>
            </p:spPr>
          </p:pic>
          <p:pic>
            <p:nvPicPr>
              <p:cNvPr id="29902" name="Picture 206" descr="MCWB00561_0000[1]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746" y="3113"/>
                <a:ext cx="456" cy="174"/>
              </a:xfrm>
              <a:prstGeom prst="rect">
                <a:avLst/>
              </a:prstGeom>
              <a:noFill/>
            </p:spPr>
          </p:pic>
          <p:pic>
            <p:nvPicPr>
              <p:cNvPr id="29903" name="Picture 207" descr="MCWB00561_0000[1]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927" y="3113"/>
                <a:ext cx="454" cy="253"/>
              </a:xfrm>
              <a:prstGeom prst="rect">
                <a:avLst/>
              </a:prstGeom>
              <a:noFill/>
            </p:spPr>
          </p:pic>
        </p:grpSp>
        <p:grpSp>
          <p:nvGrpSpPr>
            <p:cNvPr id="29904" name="Group 208"/>
            <p:cNvGrpSpPr>
              <a:grpSpLocks/>
            </p:cNvGrpSpPr>
            <p:nvPr/>
          </p:nvGrpSpPr>
          <p:grpSpPr bwMode="auto">
            <a:xfrm>
              <a:off x="2562" y="2205"/>
              <a:ext cx="857" cy="1161"/>
              <a:chOff x="1655" y="2205"/>
              <a:chExt cx="857" cy="1161"/>
            </a:xfrm>
          </p:grpSpPr>
          <p:pic>
            <p:nvPicPr>
              <p:cNvPr id="29905" name="Picture 209" descr="MCj02461630000[1]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 rot="-2148669">
                <a:off x="1655" y="2205"/>
                <a:ext cx="857" cy="1012"/>
              </a:xfrm>
              <a:prstGeom prst="rect">
                <a:avLst/>
              </a:prstGeom>
              <a:noFill/>
            </p:spPr>
          </p:pic>
          <p:pic>
            <p:nvPicPr>
              <p:cNvPr id="29906" name="Picture 210" descr="MCWB00561_0000[1]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746" y="3113"/>
                <a:ext cx="456" cy="174"/>
              </a:xfrm>
              <a:prstGeom prst="rect">
                <a:avLst/>
              </a:prstGeom>
              <a:noFill/>
            </p:spPr>
          </p:pic>
          <p:pic>
            <p:nvPicPr>
              <p:cNvPr id="29907" name="Picture 211" descr="MCWB00561_0000[1]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927" y="3113"/>
                <a:ext cx="454" cy="253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29918" name="Picture 222" descr="MCj03598190000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51725" y="260350"/>
            <a:ext cx="1430338" cy="2303463"/>
          </a:xfrm>
          <a:prstGeom prst="rect">
            <a:avLst/>
          </a:prstGeom>
          <a:noFill/>
        </p:spPr>
      </p:pic>
      <p:sp>
        <p:nvSpPr>
          <p:cNvPr id="29921" name="Oval 225"/>
          <p:cNvSpPr>
            <a:spLocks noChangeArrowheads="1"/>
          </p:cNvSpPr>
          <p:nvPr/>
        </p:nvSpPr>
        <p:spPr bwMode="auto">
          <a:xfrm>
            <a:off x="5867400" y="1628775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922" name="Oval 226"/>
          <p:cNvSpPr>
            <a:spLocks noChangeArrowheads="1"/>
          </p:cNvSpPr>
          <p:nvPr/>
        </p:nvSpPr>
        <p:spPr bwMode="auto">
          <a:xfrm>
            <a:off x="6300788" y="1628775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942" name="Freeform 246"/>
          <p:cNvSpPr>
            <a:spLocks/>
          </p:cNvSpPr>
          <p:nvPr/>
        </p:nvSpPr>
        <p:spPr bwMode="auto">
          <a:xfrm flipV="1">
            <a:off x="6227763" y="1557338"/>
            <a:ext cx="242887" cy="82550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0" y="7"/>
              </a:cxn>
              <a:cxn ang="0">
                <a:pos x="19" y="22"/>
              </a:cxn>
              <a:cxn ang="0">
                <a:pos x="37" y="37"/>
              </a:cxn>
              <a:cxn ang="0">
                <a:pos x="60" y="45"/>
              </a:cxn>
              <a:cxn ang="0">
                <a:pos x="82" y="52"/>
              </a:cxn>
              <a:cxn ang="0">
                <a:pos x="97" y="52"/>
              </a:cxn>
              <a:cxn ang="0">
                <a:pos x="108" y="48"/>
              </a:cxn>
              <a:cxn ang="0">
                <a:pos x="119" y="41"/>
              </a:cxn>
              <a:cxn ang="0">
                <a:pos x="130" y="34"/>
              </a:cxn>
              <a:cxn ang="0">
                <a:pos x="142" y="19"/>
              </a:cxn>
              <a:cxn ang="0">
                <a:pos x="153" y="0"/>
              </a:cxn>
              <a:cxn ang="0">
                <a:pos x="153" y="0"/>
              </a:cxn>
              <a:cxn ang="0">
                <a:pos x="145" y="7"/>
              </a:cxn>
              <a:cxn ang="0">
                <a:pos x="134" y="15"/>
              </a:cxn>
              <a:cxn ang="0">
                <a:pos x="119" y="22"/>
              </a:cxn>
              <a:cxn ang="0">
                <a:pos x="97" y="30"/>
              </a:cxn>
              <a:cxn ang="0">
                <a:pos x="71" y="30"/>
              </a:cxn>
              <a:cxn ang="0">
                <a:pos x="37" y="22"/>
              </a:cxn>
              <a:cxn ang="0">
                <a:pos x="0" y="7"/>
              </a:cxn>
              <a:cxn ang="0">
                <a:pos x="0" y="7"/>
              </a:cxn>
            </a:cxnLst>
            <a:rect l="0" t="0" r="r" b="b"/>
            <a:pathLst>
              <a:path w="153" h="52">
                <a:moveTo>
                  <a:pt x="0" y="7"/>
                </a:moveTo>
                <a:lnTo>
                  <a:pt x="0" y="7"/>
                </a:lnTo>
                <a:lnTo>
                  <a:pt x="19" y="22"/>
                </a:lnTo>
                <a:lnTo>
                  <a:pt x="37" y="37"/>
                </a:lnTo>
                <a:lnTo>
                  <a:pt x="60" y="45"/>
                </a:lnTo>
                <a:lnTo>
                  <a:pt x="82" y="52"/>
                </a:lnTo>
                <a:lnTo>
                  <a:pt x="97" y="52"/>
                </a:lnTo>
                <a:lnTo>
                  <a:pt x="108" y="48"/>
                </a:lnTo>
                <a:lnTo>
                  <a:pt x="119" y="41"/>
                </a:lnTo>
                <a:lnTo>
                  <a:pt x="130" y="34"/>
                </a:lnTo>
                <a:lnTo>
                  <a:pt x="142" y="19"/>
                </a:lnTo>
                <a:lnTo>
                  <a:pt x="153" y="0"/>
                </a:lnTo>
                <a:lnTo>
                  <a:pt x="153" y="0"/>
                </a:lnTo>
                <a:lnTo>
                  <a:pt x="145" y="7"/>
                </a:lnTo>
                <a:lnTo>
                  <a:pt x="134" y="15"/>
                </a:lnTo>
                <a:lnTo>
                  <a:pt x="119" y="22"/>
                </a:lnTo>
                <a:lnTo>
                  <a:pt x="97" y="30"/>
                </a:lnTo>
                <a:lnTo>
                  <a:pt x="71" y="30"/>
                </a:lnTo>
                <a:lnTo>
                  <a:pt x="37" y="22"/>
                </a:lnTo>
                <a:lnTo>
                  <a:pt x="0" y="7"/>
                </a:lnTo>
                <a:lnTo>
                  <a:pt x="0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9945" name="Picture 24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388350" y="623728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30" fill="hold"/>
                                        <p:tgtEl>
                                          <p:spTgt spid="299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916"/>
                </p:tgtEl>
              </p:cMediaNode>
            </p:audio>
            <p:audio>
              <p:cMediaNode showWhenStopped="0"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94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18" name="Picture 30" descr="dd01086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4221163"/>
            <a:ext cx="3959225" cy="1209675"/>
          </a:xfrm>
          <a:prstGeom prst="rect">
            <a:avLst/>
          </a:prstGeom>
          <a:noFill/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995738" y="260350"/>
            <a:ext cx="48244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Batang" pitchFamily="18" charset="-127"/>
              </a:rPr>
              <a:t>Утром ЧЕРЫЙ-ЧЕРНЫЙ кот</a:t>
            </a:r>
          </a:p>
          <a:p>
            <a:r>
              <a:rPr lang="ru-RU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Batang" pitchFamily="18" charset="-127"/>
              </a:rPr>
              <a:t>Лапкой морду трет и трет</a:t>
            </a:r>
          </a:p>
          <a:p>
            <a:r>
              <a:rPr lang="ru-RU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Batang" pitchFamily="18" charset="-127"/>
              </a:rPr>
              <a:t>Умывался-умывался</a:t>
            </a:r>
          </a:p>
          <a:p>
            <a:r>
              <a:rPr lang="ru-RU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Batang" pitchFamily="18" charset="-127"/>
              </a:rPr>
              <a:t>Только черненьким остался</a:t>
            </a:r>
          </a:p>
        </p:txBody>
      </p:sp>
      <p:sp>
        <p:nvSpPr>
          <p:cNvPr id="12292" name="PubRRectCallout"/>
          <p:cNvSpPr>
            <a:spLocks noEditPoints="1" noChangeArrowheads="1"/>
          </p:cNvSpPr>
          <p:nvPr/>
        </p:nvSpPr>
        <p:spPr bwMode="auto">
          <a:xfrm flipH="1" flipV="1">
            <a:off x="34925" y="5445125"/>
            <a:ext cx="9029700" cy="1379538"/>
          </a:xfrm>
          <a:custGeom>
            <a:avLst/>
            <a:gdLst>
              <a:gd name="G0" fmla="+- 0 0 0"/>
              <a:gd name="G1" fmla="+- 8607 0 0"/>
              <a:gd name="T0" fmla="*/ 10800 w 21600"/>
              <a:gd name="T1" fmla="*/ 0 h 21600"/>
              <a:gd name="T2" fmla="*/ 0 w 21600"/>
              <a:gd name="T3" fmla="*/ 8638 h 21600"/>
              <a:gd name="T4" fmla="*/ 8607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8607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pic>
        <p:nvPicPr>
          <p:cNvPr id="12295" name="Picture 7" descr="j029245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V="1">
            <a:off x="5076825" y="5013325"/>
            <a:ext cx="901700" cy="608013"/>
          </a:xfrm>
          <a:prstGeom prst="rect">
            <a:avLst/>
          </a:prstGeom>
          <a:noFill/>
        </p:spPr>
      </p:pic>
      <p:pic>
        <p:nvPicPr>
          <p:cNvPr id="12317" name="Picture 29" descr="hh01602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53199">
            <a:off x="395288" y="2997200"/>
            <a:ext cx="3802062" cy="2178050"/>
          </a:xfrm>
          <a:prstGeom prst="rect">
            <a:avLst/>
          </a:prstGeom>
          <a:noFill/>
        </p:spPr>
      </p:pic>
      <p:pic>
        <p:nvPicPr>
          <p:cNvPr id="12319" name="Picture 31" descr="j037140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179388" y="333375"/>
            <a:ext cx="1724025" cy="1808163"/>
          </a:xfrm>
          <a:prstGeom prst="rect">
            <a:avLst/>
          </a:prstGeom>
          <a:noFill/>
        </p:spPr>
      </p:pic>
      <p:pic>
        <p:nvPicPr>
          <p:cNvPr id="12314" name="Picture 26" descr="j033027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47813" y="1412875"/>
            <a:ext cx="2063750" cy="3455988"/>
          </a:xfrm>
          <a:prstGeom prst="rect">
            <a:avLst/>
          </a:prstGeom>
          <a:noFill/>
        </p:spPr>
      </p:pic>
      <p:pic>
        <p:nvPicPr>
          <p:cNvPr id="12328" name="Picture 4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N00668A.wav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8604250" y="6308725"/>
            <a:ext cx="304800" cy="304800"/>
          </a:xfrm>
          <a:prstGeom prst="rect">
            <a:avLst/>
          </a:prstGeom>
          <a:noFill/>
        </p:spPr>
      </p:pic>
      <p:pic>
        <p:nvPicPr>
          <p:cNvPr id="12330" name="Picture 42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Записанный звук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7812088" y="63087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268" fill="hold"/>
                                        <p:tgtEl>
                                          <p:spTgt spid="123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632" fill="hold"/>
                                        <p:tgtEl>
                                          <p:spTgt spid="123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28"/>
                </p:tgtEl>
              </p:cMediaNode>
            </p:audio>
            <p:audio>
              <p:cMediaNode showWhenStopped="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3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765175"/>
            <a:ext cx="6624638" cy="1647825"/>
          </a:xfrm>
        </p:spPr>
        <p:txBody>
          <a:bodyPr/>
          <a:lstStyle/>
          <a:p>
            <a:r>
              <a:rPr lang="ru-RU" sz="9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ungsuh" pitchFamily="18" charset="-127"/>
              </a:rPr>
              <a:t>К </a:t>
            </a:r>
            <a:r>
              <a:rPr lang="ru-RU" sz="9200" b="1" dirty="0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ungsuh" pitchFamily="18" charset="-127"/>
              </a:rPr>
              <a:t>О </a:t>
            </a:r>
            <a:r>
              <a:rPr lang="ru-RU" sz="9200" b="1" dirty="0">
                <a:solidFill>
                  <a:srgbClr val="FF99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ungsuh" pitchFamily="18" charset="-127"/>
              </a:rPr>
              <a:t>Н </a:t>
            </a:r>
            <a:r>
              <a:rPr lang="ru-RU" sz="92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ungsuh" pitchFamily="18" charset="-127"/>
              </a:rPr>
              <a:t>Е </a:t>
            </a:r>
            <a:r>
              <a:rPr lang="ru-RU" sz="92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ungsuh" pitchFamily="18" charset="-127"/>
              </a:rPr>
              <a:t>Ц</a:t>
            </a:r>
          </a:p>
        </p:txBody>
      </p:sp>
      <p:pic>
        <p:nvPicPr>
          <p:cNvPr id="21507" name="Picture 3" descr="j04326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2276475"/>
            <a:ext cx="1152525" cy="1152525"/>
          </a:xfrm>
          <a:prstGeom prst="rect">
            <a:avLst/>
          </a:prstGeom>
          <a:noFill/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776413" y="4652963"/>
            <a:ext cx="1847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en-US" b="1" dirty="0">
              <a:solidFill>
                <a:srgbClr val="0000FF"/>
              </a:solidFill>
            </a:endParaRPr>
          </a:p>
          <a:p>
            <a:pPr algn="ctr"/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1026" name="Picture 2" descr="http://img-fotki.yandex.ru/get/170815/65387414.cc7/0_1b8149_6195832c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095500"/>
            <a:ext cx="4524375" cy="47625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1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1" name="Group 211"/>
          <p:cNvGrpSpPr>
            <a:grpSpLocks/>
          </p:cNvGrpSpPr>
          <p:nvPr/>
        </p:nvGrpSpPr>
        <p:grpSpPr bwMode="auto">
          <a:xfrm>
            <a:off x="0" y="266700"/>
            <a:ext cx="9064625" cy="6591300"/>
            <a:chOff x="0" y="147"/>
            <a:chExt cx="5710" cy="4152"/>
          </a:xfrm>
        </p:grpSpPr>
        <p:sp>
          <p:nvSpPr>
            <p:cNvPr id="5122" name="Text Box 2"/>
            <p:cNvSpPr txBox="1">
              <a:spLocks noChangeArrowheads="1"/>
            </p:cNvSpPr>
            <p:nvPr/>
          </p:nvSpPr>
          <p:spPr bwMode="auto">
            <a:xfrm>
              <a:off x="2336" y="147"/>
              <a:ext cx="2668" cy="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atang" pitchFamily="18" charset="-127"/>
                </a:rPr>
                <a:t>Загорелся </a:t>
              </a:r>
              <a:r>
                <a:rPr lang="ru-RU" sz="32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atang" pitchFamily="18" charset="-127"/>
                </a:rPr>
                <a:t>красный </a:t>
              </a:r>
              <a:r>
                <a:rPr lang="ru-RU" sz="20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atang" pitchFamily="18" charset="-127"/>
                </a:rPr>
                <a:t>свет,</a:t>
              </a:r>
            </a:p>
            <a:p>
              <a:r>
                <a:rPr lang="ru-RU" sz="20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atang" pitchFamily="18" charset="-127"/>
                </a:rPr>
                <a:t>Значит всем проезда нет</a:t>
              </a:r>
            </a:p>
            <a:p>
              <a:pPr>
                <a:buFontTx/>
                <a:buChar char="-"/>
              </a:pPr>
              <a:r>
                <a:rPr lang="ru-RU" sz="20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atang" pitchFamily="18" charset="-127"/>
                </a:rPr>
                <a:t>Нужно подождать немножко, </a:t>
              </a:r>
            </a:p>
            <a:p>
              <a:pPr>
                <a:buFontTx/>
                <a:buChar char="-"/>
              </a:pPr>
              <a:r>
                <a:rPr lang="ru-RU" sz="20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atang" pitchFamily="18" charset="-127"/>
                </a:rPr>
                <a:t>Говорит котенку кошка</a:t>
              </a:r>
            </a:p>
          </p:txBody>
        </p:sp>
        <p:sp>
          <p:nvSpPr>
            <p:cNvPr id="5124" name="PubRRectCallout"/>
            <p:cNvSpPr>
              <a:spLocks noEditPoints="1" noChangeArrowheads="1"/>
            </p:cNvSpPr>
            <p:nvPr/>
          </p:nvSpPr>
          <p:spPr bwMode="auto">
            <a:xfrm flipH="1" flipV="1">
              <a:off x="22" y="3430"/>
              <a:ext cx="5688" cy="869"/>
            </a:xfrm>
            <a:custGeom>
              <a:avLst/>
              <a:gdLst>
                <a:gd name="G0" fmla="+- 0 0 0"/>
                <a:gd name="G1" fmla="+- 8607 0 0"/>
                <a:gd name="T0" fmla="*/ 10800 w 21600"/>
                <a:gd name="T1" fmla="*/ 0 h 21600"/>
                <a:gd name="T2" fmla="*/ 0 w 21600"/>
                <a:gd name="T3" fmla="*/ 8638 h 21600"/>
                <a:gd name="T4" fmla="*/ 8607 w 21600"/>
                <a:gd name="T5" fmla="*/ 21600 h 21600"/>
                <a:gd name="T6" fmla="*/ 10800 w 21600"/>
                <a:gd name="T7" fmla="*/ 17277 h 21600"/>
                <a:gd name="T8" fmla="*/ 21600 w 21600"/>
                <a:gd name="T9" fmla="*/ 8638 h 21600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145 w 21600"/>
                <a:gd name="T16" fmla="*/ 145 h 21600"/>
                <a:gd name="T17" fmla="*/ 21409 w 21600"/>
                <a:gd name="T18" fmla="*/ 17106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532" y="0"/>
                  </a:moveTo>
                  <a:cubicBezTo>
                    <a:pt x="238" y="0"/>
                    <a:pt x="0" y="238"/>
                    <a:pt x="0" y="532"/>
                  </a:cubicBezTo>
                  <a:lnTo>
                    <a:pt x="0" y="16745"/>
                  </a:lnTo>
                  <a:cubicBezTo>
                    <a:pt x="0" y="17039"/>
                    <a:pt x="238" y="17277"/>
                    <a:pt x="532" y="17277"/>
                  </a:cubicBezTo>
                  <a:lnTo>
                    <a:pt x="2623" y="17277"/>
                  </a:lnTo>
                  <a:lnTo>
                    <a:pt x="8607" y="21600"/>
                  </a:lnTo>
                  <a:lnTo>
                    <a:pt x="6515" y="17277"/>
                  </a:lnTo>
                  <a:lnTo>
                    <a:pt x="21016" y="17277"/>
                  </a:lnTo>
                  <a:cubicBezTo>
                    <a:pt x="21339" y="17277"/>
                    <a:pt x="21600" y="17039"/>
                    <a:pt x="21600" y="16745"/>
                  </a:cubicBezTo>
                  <a:lnTo>
                    <a:pt x="21600" y="532"/>
                  </a:lnTo>
                  <a:cubicBezTo>
                    <a:pt x="21600" y="238"/>
                    <a:pt x="21339" y="0"/>
                    <a:pt x="21016" y="0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pic>
          <p:nvPicPr>
            <p:cNvPr id="5319" name="Picture 199" descr="j032646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0" y="1434"/>
              <a:ext cx="2358" cy="1896"/>
            </a:xfrm>
            <a:prstGeom prst="rect">
              <a:avLst/>
            </a:prstGeom>
            <a:noFill/>
          </p:spPr>
        </p:pic>
        <p:pic>
          <p:nvPicPr>
            <p:cNvPr id="5320" name="Picture 200" descr="j041164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74" y="2478"/>
              <a:ext cx="706" cy="813"/>
            </a:xfrm>
            <a:prstGeom prst="rect">
              <a:avLst/>
            </a:prstGeom>
            <a:noFill/>
          </p:spPr>
        </p:pic>
        <p:pic>
          <p:nvPicPr>
            <p:cNvPr id="5321" name="Picture 201" descr="j043265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51" y="1706"/>
              <a:ext cx="1440" cy="1440"/>
            </a:xfrm>
            <a:prstGeom prst="rect">
              <a:avLst/>
            </a:prstGeom>
            <a:noFill/>
          </p:spPr>
        </p:pic>
        <p:pic>
          <p:nvPicPr>
            <p:cNvPr id="5325" name="Picture 205" descr="j029245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flipV="1">
              <a:off x="3243" y="3158"/>
              <a:ext cx="568" cy="383"/>
            </a:xfrm>
            <a:prstGeom prst="rect">
              <a:avLst/>
            </a:prstGeom>
            <a:noFill/>
          </p:spPr>
        </p:pic>
      </p:grpSp>
      <p:sp>
        <p:nvSpPr>
          <p:cNvPr id="5322" name="AutoShape 202"/>
          <p:cNvSpPr>
            <a:spLocks noChangeArrowheads="1"/>
          </p:cNvSpPr>
          <p:nvPr/>
        </p:nvSpPr>
        <p:spPr bwMode="auto">
          <a:xfrm>
            <a:off x="6372225" y="2636838"/>
            <a:ext cx="1152525" cy="1152525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341" name="Picture 22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243888" y="623728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3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57" fill="hold"/>
                                        <p:tgtEl>
                                          <p:spTgt spid="53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3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41"/>
                </p:tgtEl>
              </p:cMediaNode>
            </p:audio>
          </p:childTnLst>
        </p:cTn>
      </p:par>
    </p:tnLst>
    <p:bldLst>
      <p:bldP spid="53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61" name="Group 17"/>
          <p:cNvGrpSpPr>
            <a:grpSpLocks/>
          </p:cNvGrpSpPr>
          <p:nvPr/>
        </p:nvGrpSpPr>
        <p:grpSpPr bwMode="auto">
          <a:xfrm>
            <a:off x="34925" y="238125"/>
            <a:ext cx="9029700" cy="6586538"/>
            <a:chOff x="22" y="150"/>
            <a:chExt cx="5688" cy="4149"/>
          </a:xfrm>
        </p:grpSpPr>
        <p:sp>
          <p:nvSpPr>
            <p:cNvPr id="6147" name="Text Box 3"/>
            <p:cNvSpPr txBox="1">
              <a:spLocks noChangeArrowheads="1"/>
            </p:cNvSpPr>
            <p:nvPr/>
          </p:nvSpPr>
          <p:spPr bwMode="auto">
            <a:xfrm>
              <a:off x="113" y="150"/>
              <a:ext cx="2879" cy="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atang" pitchFamily="18" charset="-127"/>
                </a:rPr>
                <a:t>Вот </a:t>
              </a:r>
              <a:r>
                <a:rPr lang="ru-RU" sz="3200" b="1" i="1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atang" pitchFamily="18" charset="-127"/>
                </a:rPr>
                <a:t>оранжевый</a:t>
              </a:r>
              <a:r>
                <a:rPr lang="ru-RU" sz="2000" b="1" i="1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atang" pitchFamily="18" charset="-127"/>
                </a:rPr>
                <a:t>, красивый</a:t>
              </a:r>
            </a:p>
            <a:p>
              <a:r>
                <a:rPr lang="ru-RU" sz="2000" b="1" i="1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atang" pitchFamily="18" charset="-127"/>
                </a:rPr>
                <a:t>Цвет подарит апельсинам,</a:t>
              </a:r>
            </a:p>
            <a:p>
              <a:r>
                <a:rPr lang="ru-RU" sz="2000" b="1" i="1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atang" pitchFamily="18" charset="-127"/>
                </a:rPr>
                <a:t>Мандаринам и хурме</a:t>
              </a:r>
            </a:p>
            <a:p>
              <a:r>
                <a:rPr lang="ru-RU" sz="2000" b="1" i="1">
                  <a:solidFill>
                    <a:srgbClr val="FF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atang" pitchFamily="18" charset="-127"/>
                </a:rPr>
                <a:t>Что еще?.. Расскажешь мне?</a:t>
              </a:r>
            </a:p>
          </p:txBody>
        </p:sp>
        <p:sp>
          <p:nvSpPr>
            <p:cNvPr id="6153" name="PubRRectCallout"/>
            <p:cNvSpPr>
              <a:spLocks noEditPoints="1" noChangeArrowheads="1"/>
            </p:cNvSpPr>
            <p:nvPr/>
          </p:nvSpPr>
          <p:spPr bwMode="auto">
            <a:xfrm flipH="1" flipV="1">
              <a:off x="22" y="3430"/>
              <a:ext cx="5688" cy="869"/>
            </a:xfrm>
            <a:custGeom>
              <a:avLst/>
              <a:gdLst>
                <a:gd name="G0" fmla="+- 0 0 0"/>
                <a:gd name="G1" fmla="+- 8607 0 0"/>
                <a:gd name="T0" fmla="*/ 10800 w 21600"/>
                <a:gd name="T1" fmla="*/ 0 h 21600"/>
                <a:gd name="T2" fmla="*/ 0 w 21600"/>
                <a:gd name="T3" fmla="*/ 8638 h 21600"/>
                <a:gd name="T4" fmla="*/ 8607 w 21600"/>
                <a:gd name="T5" fmla="*/ 21600 h 21600"/>
                <a:gd name="T6" fmla="*/ 10800 w 21600"/>
                <a:gd name="T7" fmla="*/ 17277 h 21600"/>
                <a:gd name="T8" fmla="*/ 21600 w 21600"/>
                <a:gd name="T9" fmla="*/ 8638 h 21600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145 w 21600"/>
                <a:gd name="T16" fmla="*/ 145 h 21600"/>
                <a:gd name="T17" fmla="*/ 21409 w 21600"/>
                <a:gd name="T18" fmla="*/ 17106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532" y="0"/>
                  </a:moveTo>
                  <a:cubicBezTo>
                    <a:pt x="238" y="0"/>
                    <a:pt x="0" y="238"/>
                    <a:pt x="0" y="532"/>
                  </a:cubicBezTo>
                  <a:lnTo>
                    <a:pt x="0" y="16745"/>
                  </a:lnTo>
                  <a:cubicBezTo>
                    <a:pt x="0" y="17039"/>
                    <a:pt x="238" y="17277"/>
                    <a:pt x="532" y="17277"/>
                  </a:cubicBezTo>
                  <a:lnTo>
                    <a:pt x="2623" y="17277"/>
                  </a:lnTo>
                  <a:lnTo>
                    <a:pt x="8607" y="21600"/>
                  </a:lnTo>
                  <a:lnTo>
                    <a:pt x="6515" y="17277"/>
                  </a:lnTo>
                  <a:lnTo>
                    <a:pt x="21016" y="17277"/>
                  </a:lnTo>
                  <a:cubicBezTo>
                    <a:pt x="21339" y="17277"/>
                    <a:pt x="21600" y="17039"/>
                    <a:pt x="21600" y="16745"/>
                  </a:cubicBezTo>
                  <a:lnTo>
                    <a:pt x="21600" y="532"/>
                  </a:lnTo>
                  <a:cubicBezTo>
                    <a:pt x="21600" y="238"/>
                    <a:pt x="21339" y="0"/>
                    <a:pt x="21016" y="0"/>
                  </a:cubicBez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pic>
          <p:nvPicPr>
            <p:cNvPr id="6154" name="Picture 10" descr="j029245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3152" y="3113"/>
              <a:ext cx="568" cy="383"/>
            </a:xfrm>
            <a:prstGeom prst="rect">
              <a:avLst/>
            </a:prstGeom>
            <a:noFill/>
          </p:spPr>
        </p:pic>
        <p:pic>
          <p:nvPicPr>
            <p:cNvPr id="6156" name="Picture 12" descr="j024617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71" y="1888"/>
              <a:ext cx="2086" cy="1130"/>
            </a:xfrm>
            <a:prstGeom prst="rect">
              <a:avLst/>
            </a:prstGeom>
            <a:noFill/>
          </p:spPr>
        </p:pic>
        <p:pic>
          <p:nvPicPr>
            <p:cNvPr id="6157" name="Picture 13" descr="j019356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96" y="255"/>
              <a:ext cx="1971" cy="1314"/>
            </a:xfrm>
            <a:prstGeom prst="rect">
              <a:avLst/>
            </a:prstGeom>
            <a:noFill/>
          </p:spPr>
        </p:pic>
      </p:grpSp>
      <p:pic>
        <p:nvPicPr>
          <p:cNvPr id="6158" name="Picture 14" descr="j019350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7088" y="1916113"/>
            <a:ext cx="2863850" cy="3529012"/>
          </a:xfrm>
          <a:prstGeom prst="rect">
            <a:avLst/>
          </a:prstGeom>
          <a:noFill/>
        </p:spPr>
      </p:pic>
      <p:pic>
        <p:nvPicPr>
          <p:cNvPr id="6165" name="Picture 2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459788" y="63087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63" fill="hold"/>
                                        <p:tgtEl>
                                          <p:spTgt spid="61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1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6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7" name="Picture 401" descr="j01228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50825" y="1916113"/>
            <a:ext cx="1966913" cy="2244725"/>
          </a:xfrm>
          <a:prstGeom prst="rect">
            <a:avLst/>
          </a:prstGeom>
          <a:noFill/>
        </p:spPr>
      </p:pic>
      <p:grpSp>
        <p:nvGrpSpPr>
          <p:cNvPr id="4504" name="Group 408"/>
          <p:cNvGrpSpPr>
            <a:grpSpLocks/>
          </p:cNvGrpSpPr>
          <p:nvPr/>
        </p:nvGrpSpPr>
        <p:grpSpPr bwMode="auto">
          <a:xfrm>
            <a:off x="0" y="381000"/>
            <a:ext cx="9064625" cy="6443663"/>
            <a:chOff x="0" y="240"/>
            <a:chExt cx="5710" cy="4059"/>
          </a:xfrm>
        </p:grpSpPr>
        <p:sp>
          <p:nvSpPr>
            <p:cNvPr id="4098" name="Text Box 2"/>
            <p:cNvSpPr txBox="1">
              <a:spLocks noChangeArrowheads="1"/>
            </p:cNvSpPr>
            <p:nvPr/>
          </p:nvSpPr>
          <p:spPr bwMode="auto">
            <a:xfrm>
              <a:off x="2699" y="240"/>
              <a:ext cx="2452" cy="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Batang" pitchFamily="18" charset="-127"/>
                </a:rPr>
                <a:t>Отчего красиво тут?</a:t>
              </a:r>
            </a:p>
            <a:p>
              <a:r>
                <a:rPr lang="ru-RU" sz="20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Batang" pitchFamily="18" charset="-127"/>
                </a:rPr>
                <a:t>Одуванчики цветут –</a:t>
              </a:r>
            </a:p>
            <a:p>
              <a:r>
                <a:rPr lang="ru-RU" sz="20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Batang" pitchFamily="18" charset="-127"/>
                </a:rPr>
                <a:t>Как </a:t>
              </a:r>
              <a:r>
                <a:rPr lang="ru-RU" sz="3200" b="1" i="1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atang" pitchFamily="18" charset="-127"/>
                </a:rPr>
                <a:t>желтые </a:t>
              </a:r>
              <a:r>
                <a:rPr lang="ru-RU" sz="20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Batang" pitchFamily="18" charset="-127"/>
                </a:rPr>
                <a:t>цыплятки</a:t>
              </a:r>
            </a:p>
            <a:p>
              <a:r>
                <a:rPr lang="ru-RU" sz="20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Batang" pitchFamily="18" charset="-127"/>
                </a:rPr>
                <a:t>У курочки хохлатки</a:t>
              </a:r>
            </a:p>
          </p:txBody>
        </p:sp>
        <p:grpSp>
          <p:nvGrpSpPr>
            <p:cNvPr id="4501" name="Group 405"/>
            <p:cNvGrpSpPr>
              <a:grpSpLocks/>
            </p:cNvGrpSpPr>
            <p:nvPr/>
          </p:nvGrpSpPr>
          <p:grpSpPr bwMode="auto">
            <a:xfrm>
              <a:off x="0" y="300"/>
              <a:ext cx="5710" cy="3999"/>
              <a:chOff x="0" y="300"/>
              <a:chExt cx="5710" cy="3999"/>
            </a:xfrm>
          </p:grpSpPr>
          <p:sp>
            <p:nvSpPr>
              <p:cNvPr id="4106" name="PubRRectCallout"/>
              <p:cNvSpPr>
                <a:spLocks noEditPoints="1" noChangeArrowheads="1"/>
              </p:cNvSpPr>
              <p:nvPr/>
            </p:nvSpPr>
            <p:spPr bwMode="auto">
              <a:xfrm flipH="1" flipV="1">
                <a:off x="22" y="3430"/>
                <a:ext cx="5688" cy="869"/>
              </a:xfrm>
              <a:custGeom>
                <a:avLst/>
                <a:gdLst>
                  <a:gd name="G0" fmla="+- 0 0 0"/>
                  <a:gd name="G1" fmla="+- 8607 0 0"/>
                  <a:gd name="T0" fmla="*/ 10800 w 21600"/>
                  <a:gd name="T1" fmla="*/ 0 h 21600"/>
                  <a:gd name="T2" fmla="*/ 0 w 21600"/>
                  <a:gd name="T3" fmla="*/ 8638 h 21600"/>
                  <a:gd name="T4" fmla="*/ 8607 w 21600"/>
                  <a:gd name="T5" fmla="*/ 21600 h 21600"/>
                  <a:gd name="T6" fmla="*/ 10800 w 21600"/>
                  <a:gd name="T7" fmla="*/ 17277 h 21600"/>
                  <a:gd name="T8" fmla="*/ 21600 w 21600"/>
                  <a:gd name="T9" fmla="*/ 8638 h 21600"/>
                  <a:gd name="T10" fmla="*/ 17694720 60000 65536"/>
                  <a:gd name="T11" fmla="*/ 11796480 60000 65536"/>
                  <a:gd name="T12" fmla="*/ 5898240 60000 65536"/>
                  <a:gd name="T13" fmla="*/ 5898240 60000 65536"/>
                  <a:gd name="T14" fmla="*/ 0 60000 65536"/>
                  <a:gd name="T15" fmla="*/ 145 w 21600"/>
                  <a:gd name="T16" fmla="*/ 145 h 21600"/>
                  <a:gd name="T17" fmla="*/ 21409 w 21600"/>
                  <a:gd name="T18" fmla="*/ 17106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532" y="0"/>
                    </a:moveTo>
                    <a:cubicBezTo>
                      <a:pt x="238" y="0"/>
                      <a:pt x="0" y="238"/>
                      <a:pt x="0" y="532"/>
                    </a:cubicBezTo>
                    <a:lnTo>
                      <a:pt x="0" y="16745"/>
                    </a:lnTo>
                    <a:cubicBezTo>
                      <a:pt x="0" y="17039"/>
                      <a:pt x="238" y="17277"/>
                      <a:pt x="532" y="17277"/>
                    </a:cubicBezTo>
                    <a:lnTo>
                      <a:pt x="2623" y="17277"/>
                    </a:lnTo>
                    <a:lnTo>
                      <a:pt x="8607" y="21600"/>
                    </a:lnTo>
                    <a:lnTo>
                      <a:pt x="6515" y="17277"/>
                    </a:lnTo>
                    <a:lnTo>
                      <a:pt x="21016" y="17277"/>
                    </a:lnTo>
                    <a:cubicBezTo>
                      <a:pt x="21339" y="17277"/>
                      <a:pt x="21600" y="17039"/>
                      <a:pt x="21600" y="16745"/>
                    </a:cubicBezTo>
                    <a:lnTo>
                      <a:pt x="21600" y="532"/>
                    </a:lnTo>
                    <a:cubicBezTo>
                      <a:pt x="21600" y="238"/>
                      <a:pt x="21339" y="0"/>
                      <a:pt x="21016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pic>
            <p:nvPicPr>
              <p:cNvPr id="4300" name="Picture 204" descr="j012285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67" y="300"/>
                <a:ext cx="1954" cy="2230"/>
              </a:xfrm>
              <a:prstGeom prst="rect">
                <a:avLst/>
              </a:prstGeom>
              <a:noFill/>
            </p:spPr>
          </p:pic>
          <p:grpSp>
            <p:nvGrpSpPr>
              <p:cNvPr id="4110" name="Group 14"/>
              <p:cNvGrpSpPr>
                <a:grpSpLocks noChangeAspect="1"/>
              </p:cNvGrpSpPr>
              <p:nvPr/>
            </p:nvGrpSpPr>
            <p:grpSpPr bwMode="auto">
              <a:xfrm>
                <a:off x="0" y="1752"/>
                <a:ext cx="3085" cy="2217"/>
                <a:chOff x="22" y="210"/>
                <a:chExt cx="2380" cy="1710"/>
              </a:xfrm>
            </p:grpSpPr>
            <p:sp>
              <p:nvSpPr>
                <p:cNvPr id="4109" name="AutoShape 1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22" y="210"/>
                  <a:ext cx="2380" cy="17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11" name="Freeform 15"/>
                <p:cNvSpPr>
                  <a:spLocks/>
                </p:cNvSpPr>
                <p:nvPr/>
              </p:nvSpPr>
              <p:spPr bwMode="auto">
                <a:xfrm>
                  <a:off x="1297" y="1416"/>
                  <a:ext cx="355" cy="381"/>
                </a:xfrm>
                <a:custGeom>
                  <a:avLst/>
                  <a:gdLst/>
                  <a:ahLst/>
                  <a:cxnLst>
                    <a:cxn ang="0">
                      <a:pos x="40" y="17"/>
                    </a:cxn>
                    <a:cxn ang="0">
                      <a:pos x="17" y="12"/>
                    </a:cxn>
                    <a:cxn ang="0">
                      <a:pos x="0" y="28"/>
                    </a:cxn>
                    <a:cxn ang="0">
                      <a:pos x="18" y="68"/>
                    </a:cxn>
                    <a:cxn ang="0">
                      <a:pos x="26" y="109"/>
                    </a:cxn>
                    <a:cxn ang="0">
                      <a:pos x="53" y="159"/>
                    </a:cxn>
                    <a:cxn ang="0">
                      <a:pos x="37" y="208"/>
                    </a:cxn>
                    <a:cxn ang="0">
                      <a:pos x="51" y="258"/>
                    </a:cxn>
                    <a:cxn ang="0">
                      <a:pos x="98" y="291"/>
                    </a:cxn>
                    <a:cxn ang="0">
                      <a:pos x="121" y="307"/>
                    </a:cxn>
                    <a:cxn ang="0">
                      <a:pos x="107" y="305"/>
                    </a:cxn>
                    <a:cxn ang="0">
                      <a:pos x="94" y="314"/>
                    </a:cxn>
                    <a:cxn ang="0">
                      <a:pos x="99" y="323"/>
                    </a:cxn>
                    <a:cxn ang="0">
                      <a:pos x="93" y="328"/>
                    </a:cxn>
                    <a:cxn ang="0">
                      <a:pos x="82" y="348"/>
                    </a:cxn>
                    <a:cxn ang="0">
                      <a:pos x="93" y="364"/>
                    </a:cxn>
                    <a:cxn ang="0">
                      <a:pos x="107" y="362"/>
                    </a:cxn>
                    <a:cxn ang="0">
                      <a:pos x="123" y="358"/>
                    </a:cxn>
                    <a:cxn ang="0">
                      <a:pos x="148" y="359"/>
                    </a:cxn>
                    <a:cxn ang="0">
                      <a:pos x="191" y="380"/>
                    </a:cxn>
                    <a:cxn ang="0">
                      <a:pos x="212" y="376"/>
                    </a:cxn>
                    <a:cxn ang="0">
                      <a:pos x="212" y="357"/>
                    </a:cxn>
                    <a:cxn ang="0">
                      <a:pos x="214" y="345"/>
                    </a:cxn>
                    <a:cxn ang="0">
                      <a:pos x="244" y="360"/>
                    </a:cxn>
                    <a:cxn ang="0">
                      <a:pos x="277" y="363"/>
                    </a:cxn>
                    <a:cxn ang="0">
                      <a:pos x="280" y="345"/>
                    </a:cxn>
                    <a:cxn ang="0">
                      <a:pos x="242" y="322"/>
                    </a:cxn>
                    <a:cxn ang="0">
                      <a:pos x="262" y="301"/>
                    </a:cxn>
                    <a:cxn ang="0">
                      <a:pos x="323" y="267"/>
                    </a:cxn>
                    <a:cxn ang="0">
                      <a:pos x="348" y="230"/>
                    </a:cxn>
                    <a:cxn ang="0">
                      <a:pos x="344" y="212"/>
                    </a:cxn>
                    <a:cxn ang="0">
                      <a:pos x="348" y="194"/>
                    </a:cxn>
                    <a:cxn ang="0">
                      <a:pos x="355" y="136"/>
                    </a:cxn>
                    <a:cxn ang="0">
                      <a:pos x="332" y="95"/>
                    </a:cxn>
                    <a:cxn ang="0">
                      <a:pos x="305" y="89"/>
                    </a:cxn>
                    <a:cxn ang="0">
                      <a:pos x="290" y="78"/>
                    </a:cxn>
                    <a:cxn ang="0">
                      <a:pos x="262" y="59"/>
                    </a:cxn>
                    <a:cxn ang="0">
                      <a:pos x="232" y="55"/>
                    </a:cxn>
                    <a:cxn ang="0">
                      <a:pos x="225" y="73"/>
                    </a:cxn>
                    <a:cxn ang="0">
                      <a:pos x="208" y="100"/>
                    </a:cxn>
                    <a:cxn ang="0">
                      <a:pos x="194" y="78"/>
                    </a:cxn>
                    <a:cxn ang="0">
                      <a:pos x="171" y="26"/>
                    </a:cxn>
                    <a:cxn ang="0">
                      <a:pos x="127" y="2"/>
                    </a:cxn>
                    <a:cxn ang="0">
                      <a:pos x="68" y="9"/>
                    </a:cxn>
                  </a:cxnLst>
                  <a:rect l="0" t="0" r="r" b="b"/>
                  <a:pathLst>
                    <a:path w="355" h="381">
                      <a:moveTo>
                        <a:pt x="55" y="22"/>
                      </a:moveTo>
                      <a:lnTo>
                        <a:pt x="50" y="19"/>
                      </a:lnTo>
                      <a:lnTo>
                        <a:pt x="40" y="17"/>
                      </a:lnTo>
                      <a:lnTo>
                        <a:pt x="28" y="13"/>
                      </a:lnTo>
                      <a:lnTo>
                        <a:pt x="22" y="12"/>
                      </a:lnTo>
                      <a:lnTo>
                        <a:pt x="17" y="12"/>
                      </a:lnTo>
                      <a:lnTo>
                        <a:pt x="9" y="17"/>
                      </a:lnTo>
                      <a:lnTo>
                        <a:pt x="3" y="22"/>
                      </a:lnTo>
                      <a:lnTo>
                        <a:pt x="0" y="28"/>
                      </a:lnTo>
                      <a:lnTo>
                        <a:pt x="4" y="37"/>
                      </a:lnTo>
                      <a:lnTo>
                        <a:pt x="12" y="53"/>
                      </a:lnTo>
                      <a:lnTo>
                        <a:pt x="18" y="68"/>
                      </a:lnTo>
                      <a:lnTo>
                        <a:pt x="22" y="75"/>
                      </a:lnTo>
                      <a:lnTo>
                        <a:pt x="22" y="85"/>
                      </a:lnTo>
                      <a:lnTo>
                        <a:pt x="26" y="109"/>
                      </a:lnTo>
                      <a:lnTo>
                        <a:pt x="35" y="136"/>
                      </a:lnTo>
                      <a:lnTo>
                        <a:pt x="57" y="154"/>
                      </a:lnTo>
                      <a:lnTo>
                        <a:pt x="53" y="159"/>
                      </a:lnTo>
                      <a:lnTo>
                        <a:pt x="48" y="172"/>
                      </a:lnTo>
                      <a:lnTo>
                        <a:pt x="41" y="189"/>
                      </a:lnTo>
                      <a:lnTo>
                        <a:pt x="37" y="208"/>
                      </a:lnTo>
                      <a:lnTo>
                        <a:pt x="36" y="225"/>
                      </a:lnTo>
                      <a:lnTo>
                        <a:pt x="43" y="241"/>
                      </a:lnTo>
                      <a:lnTo>
                        <a:pt x="51" y="258"/>
                      </a:lnTo>
                      <a:lnTo>
                        <a:pt x="63" y="272"/>
                      </a:lnTo>
                      <a:lnTo>
                        <a:pt x="78" y="282"/>
                      </a:lnTo>
                      <a:lnTo>
                        <a:pt x="98" y="291"/>
                      </a:lnTo>
                      <a:lnTo>
                        <a:pt x="113" y="298"/>
                      </a:lnTo>
                      <a:lnTo>
                        <a:pt x="119" y="299"/>
                      </a:lnTo>
                      <a:lnTo>
                        <a:pt x="121" y="307"/>
                      </a:lnTo>
                      <a:lnTo>
                        <a:pt x="118" y="305"/>
                      </a:lnTo>
                      <a:lnTo>
                        <a:pt x="113" y="305"/>
                      </a:lnTo>
                      <a:lnTo>
                        <a:pt x="107" y="305"/>
                      </a:lnTo>
                      <a:lnTo>
                        <a:pt x="100" y="308"/>
                      </a:lnTo>
                      <a:lnTo>
                        <a:pt x="96" y="310"/>
                      </a:lnTo>
                      <a:lnTo>
                        <a:pt x="94" y="314"/>
                      </a:lnTo>
                      <a:lnTo>
                        <a:pt x="93" y="317"/>
                      </a:lnTo>
                      <a:lnTo>
                        <a:pt x="94" y="319"/>
                      </a:lnTo>
                      <a:lnTo>
                        <a:pt x="99" y="323"/>
                      </a:lnTo>
                      <a:lnTo>
                        <a:pt x="103" y="325"/>
                      </a:lnTo>
                      <a:lnTo>
                        <a:pt x="99" y="326"/>
                      </a:lnTo>
                      <a:lnTo>
                        <a:pt x="93" y="328"/>
                      </a:lnTo>
                      <a:lnTo>
                        <a:pt x="86" y="334"/>
                      </a:lnTo>
                      <a:lnTo>
                        <a:pt x="84" y="341"/>
                      </a:lnTo>
                      <a:lnTo>
                        <a:pt x="82" y="348"/>
                      </a:lnTo>
                      <a:lnTo>
                        <a:pt x="85" y="354"/>
                      </a:lnTo>
                      <a:lnTo>
                        <a:pt x="87" y="359"/>
                      </a:lnTo>
                      <a:lnTo>
                        <a:pt x="93" y="364"/>
                      </a:lnTo>
                      <a:lnTo>
                        <a:pt x="96" y="364"/>
                      </a:lnTo>
                      <a:lnTo>
                        <a:pt x="101" y="364"/>
                      </a:lnTo>
                      <a:lnTo>
                        <a:pt x="107" y="362"/>
                      </a:lnTo>
                      <a:lnTo>
                        <a:pt x="112" y="362"/>
                      </a:lnTo>
                      <a:lnTo>
                        <a:pt x="117" y="359"/>
                      </a:lnTo>
                      <a:lnTo>
                        <a:pt x="123" y="358"/>
                      </a:lnTo>
                      <a:lnTo>
                        <a:pt x="131" y="355"/>
                      </a:lnTo>
                      <a:lnTo>
                        <a:pt x="137" y="357"/>
                      </a:lnTo>
                      <a:lnTo>
                        <a:pt x="148" y="359"/>
                      </a:lnTo>
                      <a:lnTo>
                        <a:pt x="164" y="367"/>
                      </a:lnTo>
                      <a:lnTo>
                        <a:pt x="180" y="375"/>
                      </a:lnTo>
                      <a:lnTo>
                        <a:pt x="191" y="380"/>
                      </a:lnTo>
                      <a:lnTo>
                        <a:pt x="198" y="381"/>
                      </a:lnTo>
                      <a:lnTo>
                        <a:pt x="205" y="380"/>
                      </a:lnTo>
                      <a:lnTo>
                        <a:pt x="212" y="376"/>
                      </a:lnTo>
                      <a:lnTo>
                        <a:pt x="217" y="372"/>
                      </a:lnTo>
                      <a:lnTo>
                        <a:pt x="217" y="364"/>
                      </a:lnTo>
                      <a:lnTo>
                        <a:pt x="212" y="357"/>
                      </a:lnTo>
                      <a:lnTo>
                        <a:pt x="208" y="349"/>
                      </a:lnTo>
                      <a:lnTo>
                        <a:pt x="205" y="346"/>
                      </a:lnTo>
                      <a:lnTo>
                        <a:pt x="214" y="345"/>
                      </a:lnTo>
                      <a:lnTo>
                        <a:pt x="218" y="348"/>
                      </a:lnTo>
                      <a:lnTo>
                        <a:pt x="231" y="354"/>
                      </a:lnTo>
                      <a:lnTo>
                        <a:pt x="244" y="360"/>
                      </a:lnTo>
                      <a:lnTo>
                        <a:pt x="257" y="366"/>
                      </a:lnTo>
                      <a:lnTo>
                        <a:pt x="267" y="366"/>
                      </a:lnTo>
                      <a:lnTo>
                        <a:pt x="277" y="363"/>
                      </a:lnTo>
                      <a:lnTo>
                        <a:pt x="285" y="358"/>
                      </a:lnTo>
                      <a:lnTo>
                        <a:pt x="289" y="353"/>
                      </a:lnTo>
                      <a:lnTo>
                        <a:pt x="280" y="345"/>
                      </a:lnTo>
                      <a:lnTo>
                        <a:pt x="264" y="335"/>
                      </a:lnTo>
                      <a:lnTo>
                        <a:pt x="249" y="327"/>
                      </a:lnTo>
                      <a:lnTo>
                        <a:pt x="242" y="322"/>
                      </a:lnTo>
                      <a:lnTo>
                        <a:pt x="241" y="301"/>
                      </a:lnTo>
                      <a:lnTo>
                        <a:pt x="246" y="301"/>
                      </a:lnTo>
                      <a:lnTo>
                        <a:pt x="262" y="301"/>
                      </a:lnTo>
                      <a:lnTo>
                        <a:pt x="282" y="298"/>
                      </a:lnTo>
                      <a:lnTo>
                        <a:pt x="305" y="285"/>
                      </a:lnTo>
                      <a:lnTo>
                        <a:pt x="323" y="267"/>
                      </a:lnTo>
                      <a:lnTo>
                        <a:pt x="336" y="251"/>
                      </a:lnTo>
                      <a:lnTo>
                        <a:pt x="344" y="237"/>
                      </a:lnTo>
                      <a:lnTo>
                        <a:pt x="348" y="230"/>
                      </a:lnTo>
                      <a:lnTo>
                        <a:pt x="348" y="221"/>
                      </a:lnTo>
                      <a:lnTo>
                        <a:pt x="346" y="216"/>
                      </a:lnTo>
                      <a:lnTo>
                        <a:pt x="344" y="212"/>
                      </a:lnTo>
                      <a:lnTo>
                        <a:pt x="342" y="210"/>
                      </a:lnTo>
                      <a:lnTo>
                        <a:pt x="344" y="207"/>
                      </a:lnTo>
                      <a:lnTo>
                        <a:pt x="348" y="194"/>
                      </a:lnTo>
                      <a:lnTo>
                        <a:pt x="353" y="177"/>
                      </a:lnTo>
                      <a:lnTo>
                        <a:pt x="355" y="158"/>
                      </a:lnTo>
                      <a:lnTo>
                        <a:pt x="355" y="136"/>
                      </a:lnTo>
                      <a:lnTo>
                        <a:pt x="349" y="118"/>
                      </a:lnTo>
                      <a:lnTo>
                        <a:pt x="340" y="103"/>
                      </a:lnTo>
                      <a:lnTo>
                        <a:pt x="332" y="95"/>
                      </a:lnTo>
                      <a:lnTo>
                        <a:pt x="322" y="90"/>
                      </a:lnTo>
                      <a:lnTo>
                        <a:pt x="313" y="89"/>
                      </a:lnTo>
                      <a:lnTo>
                        <a:pt x="305" y="89"/>
                      </a:lnTo>
                      <a:lnTo>
                        <a:pt x="303" y="89"/>
                      </a:lnTo>
                      <a:lnTo>
                        <a:pt x="299" y="85"/>
                      </a:lnTo>
                      <a:lnTo>
                        <a:pt x="290" y="78"/>
                      </a:lnTo>
                      <a:lnTo>
                        <a:pt x="281" y="69"/>
                      </a:lnTo>
                      <a:lnTo>
                        <a:pt x="272" y="63"/>
                      </a:lnTo>
                      <a:lnTo>
                        <a:pt x="262" y="59"/>
                      </a:lnTo>
                      <a:lnTo>
                        <a:pt x="251" y="57"/>
                      </a:lnTo>
                      <a:lnTo>
                        <a:pt x="239" y="55"/>
                      </a:lnTo>
                      <a:lnTo>
                        <a:pt x="232" y="55"/>
                      </a:lnTo>
                      <a:lnTo>
                        <a:pt x="227" y="59"/>
                      </a:lnTo>
                      <a:lnTo>
                        <a:pt x="226" y="68"/>
                      </a:lnTo>
                      <a:lnTo>
                        <a:pt x="225" y="73"/>
                      </a:lnTo>
                      <a:lnTo>
                        <a:pt x="225" y="77"/>
                      </a:lnTo>
                      <a:lnTo>
                        <a:pt x="212" y="84"/>
                      </a:lnTo>
                      <a:lnTo>
                        <a:pt x="208" y="100"/>
                      </a:lnTo>
                      <a:lnTo>
                        <a:pt x="195" y="96"/>
                      </a:lnTo>
                      <a:lnTo>
                        <a:pt x="195" y="90"/>
                      </a:lnTo>
                      <a:lnTo>
                        <a:pt x="194" y="78"/>
                      </a:lnTo>
                      <a:lnTo>
                        <a:pt x="190" y="60"/>
                      </a:lnTo>
                      <a:lnTo>
                        <a:pt x="182" y="43"/>
                      </a:lnTo>
                      <a:lnTo>
                        <a:pt x="171" y="26"/>
                      </a:lnTo>
                      <a:lnTo>
                        <a:pt x="162" y="14"/>
                      </a:lnTo>
                      <a:lnTo>
                        <a:pt x="148" y="5"/>
                      </a:lnTo>
                      <a:lnTo>
                        <a:pt x="127" y="2"/>
                      </a:lnTo>
                      <a:lnTo>
                        <a:pt x="103" y="0"/>
                      </a:lnTo>
                      <a:lnTo>
                        <a:pt x="85" y="3"/>
                      </a:lnTo>
                      <a:lnTo>
                        <a:pt x="68" y="9"/>
                      </a:lnTo>
                      <a:lnTo>
                        <a:pt x="55" y="22"/>
                      </a:lnTo>
                      <a:lnTo>
                        <a:pt x="55" y="22"/>
                      </a:lnTo>
                      <a:close/>
                    </a:path>
                  </a:pathLst>
                </a:custGeom>
                <a:solidFill>
                  <a:srgbClr val="F2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12" name="Freeform 16"/>
                <p:cNvSpPr>
                  <a:spLocks/>
                </p:cNvSpPr>
                <p:nvPr/>
              </p:nvSpPr>
              <p:spPr bwMode="auto">
                <a:xfrm>
                  <a:off x="1937" y="1175"/>
                  <a:ext cx="439" cy="422"/>
                </a:xfrm>
                <a:custGeom>
                  <a:avLst/>
                  <a:gdLst/>
                  <a:ahLst/>
                  <a:cxnLst>
                    <a:cxn ang="0">
                      <a:pos x="47" y="34"/>
                    </a:cxn>
                    <a:cxn ang="0">
                      <a:pos x="6" y="37"/>
                    </a:cxn>
                    <a:cxn ang="0">
                      <a:pos x="0" y="55"/>
                    </a:cxn>
                    <a:cxn ang="0">
                      <a:pos x="32" y="78"/>
                    </a:cxn>
                    <a:cxn ang="0">
                      <a:pos x="32" y="85"/>
                    </a:cxn>
                    <a:cxn ang="0">
                      <a:pos x="32" y="102"/>
                    </a:cxn>
                    <a:cxn ang="0">
                      <a:pos x="63" y="131"/>
                    </a:cxn>
                    <a:cxn ang="0">
                      <a:pos x="72" y="151"/>
                    </a:cxn>
                    <a:cxn ang="0">
                      <a:pos x="89" y="166"/>
                    </a:cxn>
                    <a:cxn ang="0">
                      <a:pos x="98" y="175"/>
                    </a:cxn>
                    <a:cxn ang="0">
                      <a:pos x="102" y="219"/>
                    </a:cxn>
                    <a:cxn ang="0">
                      <a:pos x="152" y="280"/>
                    </a:cxn>
                    <a:cxn ang="0">
                      <a:pos x="183" y="325"/>
                    </a:cxn>
                    <a:cxn ang="0">
                      <a:pos x="150" y="351"/>
                    </a:cxn>
                    <a:cxn ang="0">
                      <a:pos x="143" y="372"/>
                    </a:cxn>
                    <a:cxn ang="0">
                      <a:pos x="164" y="375"/>
                    </a:cxn>
                    <a:cxn ang="0">
                      <a:pos x="172" y="373"/>
                    </a:cxn>
                    <a:cxn ang="0">
                      <a:pos x="189" y="385"/>
                    </a:cxn>
                    <a:cxn ang="0">
                      <a:pos x="202" y="380"/>
                    </a:cxn>
                    <a:cxn ang="0">
                      <a:pos x="221" y="354"/>
                    </a:cxn>
                    <a:cxn ang="0">
                      <a:pos x="248" y="353"/>
                    </a:cxn>
                    <a:cxn ang="0">
                      <a:pos x="257" y="340"/>
                    </a:cxn>
                    <a:cxn ang="0">
                      <a:pos x="241" y="327"/>
                    </a:cxn>
                    <a:cxn ang="0">
                      <a:pos x="227" y="305"/>
                    </a:cxn>
                    <a:cxn ang="0">
                      <a:pos x="260" y="313"/>
                    </a:cxn>
                    <a:cxn ang="0">
                      <a:pos x="278" y="359"/>
                    </a:cxn>
                    <a:cxn ang="0">
                      <a:pos x="261" y="378"/>
                    </a:cxn>
                    <a:cxn ang="0">
                      <a:pos x="245" y="398"/>
                    </a:cxn>
                    <a:cxn ang="0">
                      <a:pos x="260" y="412"/>
                    </a:cxn>
                    <a:cxn ang="0">
                      <a:pos x="271" y="413"/>
                    </a:cxn>
                    <a:cxn ang="0">
                      <a:pos x="295" y="422"/>
                    </a:cxn>
                    <a:cxn ang="0">
                      <a:pos x="312" y="395"/>
                    </a:cxn>
                    <a:cxn ang="0">
                      <a:pos x="334" y="387"/>
                    </a:cxn>
                    <a:cxn ang="0">
                      <a:pos x="359" y="371"/>
                    </a:cxn>
                    <a:cxn ang="0">
                      <a:pos x="356" y="355"/>
                    </a:cxn>
                    <a:cxn ang="0">
                      <a:pos x="328" y="353"/>
                    </a:cxn>
                    <a:cxn ang="0">
                      <a:pos x="315" y="314"/>
                    </a:cxn>
                    <a:cxn ang="0">
                      <a:pos x="338" y="303"/>
                    </a:cxn>
                    <a:cxn ang="0">
                      <a:pos x="362" y="299"/>
                    </a:cxn>
                    <a:cxn ang="0">
                      <a:pos x="386" y="276"/>
                    </a:cxn>
                    <a:cxn ang="0">
                      <a:pos x="395" y="263"/>
                    </a:cxn>
                    <a:cxn ang="0">
                      <a:pos x="428" y="231"/>
                    </a:cxn>
                    <a:cxn ang="0">
                      <a:pos x="434" y="189"/>
                    </a:cxn>
                    <a:cxn ang="0">
                      <a:pos x="437" y="169"/>
                    </a:cxn>
                    <a:cxn ang="0">
                      <a:pos x="436" y="118"/>
                    </a:cxn>
                    <a:cxn ang="0">
                      <a:pos x="416" y="73"/>
                    </a:cxn>
                    <a:cxn ang="0">
                      <a:pos x="396" y="57"/>
                    </a:cxn>
                    <a:cxn ang="0">
                      <a:pos x="378" y="59"/>
                    </a:cxn>
                    <a:cxn ang="0">
                      <a:pos x="377" y="77"/>
                    </a:cxn>
                    <a:cxn ang="0">
                      <a:pos x="375" y="94"/>
                    </a:cxn>
                    <a:cxn ang="0">
                      <a:pos x="353" y="112"/>
                    </a:cxn>
                    <a:cxn ang="0">
                      <a:pos x="324" y="116"/>
                    </a:cxn>
                    <a:cxn ang="0">
                      <a:pos x="302" y="112"/>
                    </a:cxn>
                    <a:cxn ang="0">
                      <a:pos x="218" y="85"/>
                    </a:cxn>
                    <a:cxn ang="0">
                      <a:pos x="206" y="39"/>
                    </a:cxn>
                    <a:cxn ang="0">
                      <a:pos x="129" y="0"/>
                    </a:cxn>
                    <a:cxn ang="0">
                      <a:pos x="96" y="13"/>
                    </a:cxn>
                    <a:cxn ang="0">
                      <a:pos x="87" y="26"/>
                    </a:cxn>
                  </a:cxnLst>
                  <a:rect l="0" t="0" r="r" b="b"/>
                  <a:pathLst>
                    <a:path w="439" h="422">
                      <a:moveTo>
                        <a:pt x="78" y="35"/>
                      </a:moveTo>
                      <a:lnTo>
                        <a:pt x="68" y="34"/>
                      </a:lnTo>
                      <a:lnTo>
                        <a:pt x="47" y="34"/>
                      </a:lnTo>
                      <a:lnTo>
                        <a:pt x="24" y="34"/>
                      </a:lnTo>
                      <a:lnTo>
                        <a:pt x="11" y="35"/>
                      </a:lnTo>
                      <a:lnTo>
                        <a:pt x="6" y="37"/>
                      </a:lnTo>
                      <a:lnTo>
                        <a:pt x="2" y="41"/>
                      </a:lnTo>
                      <a:lnTo>
                        <a:pt x="0" y="48"/>
                      </a:lnTo>
                      <a:lnTo>
                        <a:pt x="0" y="55"/>
                      </a:lnTo>
                      <a:lnTo>
                        <a:pt x="6" y="63"/>
                      </a:lnTo>
                      <a:lnTo>
                        <a:pt x="20" y="72"/>
                      </a:lnTo>
                      <a:lnTo>
                        <a:pt x="32" y="78"/>
                      </a:lnTo>
                      <a:lnTo>
                        <a:pt x="38" y="82"/>
                      </a:lnTo>
                      <a:lnTo>
                        <a:pt x="37" y="82"/>
                      </a:lnTo>
                      <a:lnTo>
                        <a:pt x="32" y="85"/>
                      </a:lnTo>
                      <a:lnTo>
                        <a:pt x="28" y="87"/>
                      </a:lnTo>
                      <a:lnTo>
                        <a:pt x="27" y="94"/>
                      </a:lnTo>
                      <a:lnTo>
                        <a:pt x="32" y="102"/>
                      </a:lnTo>
                      <a:lnTo>
                        <a:pt x="45" y="114"/>
                      </a:lnTo>
                      <a:lnTo>
                        <a:pt x="57" y="125"/>
                      </a:lnTo>
                      <a:lnTo>
                        <a:pt x="63" y="131"/>
                      </a:lnTo>
                      <a:lnTo>
                        <a:pt x="64" y="134"/>
                      </a:lnTo>
                      <a:lnTo>
                        <a:pt x="66" y="143"/>
                      </a:lnTo>
                      <a:lnTo>
                        <a:pt x="72" y="151"/>
                      </a:lnTo>
                      <a:lnTo>
                        <a:pt x="78" y="159"/>
                      </a:lnTo>
                      <a:lnTo>
                        <a:pt x="83" y="163"/>
                      </a:lnTo>
                      <a:lnTo>
                        <a:pt x="89" y="166"/>
                      </a:lnTo>
                      <a:lnTo>
                        <a:pt x="96" y="168"/>
                      </a:lnTo>
                      <a:lnTo>
                        <a:pt x="98" y="169"/>
                      </a:lnTo>
                      <a:lnTo>
                        <a:pt x="98" y="175"/>
                      </a:lnTo>
                      <a:lnTo>
                        <a:pt x="98" y="186"/>
                      </a:lnTo>
                      <a:lnTo>
                        <a:pt x="98" y="203"/>
                      </a:lnTo>
                      <a:lnTo>
                        <a:pt x="102" y="219"/>
                      </a:lnTo>
                      <a:lnTo>
                        <a:pt x="110" y="237"/>
                      </a:lnTo>
                      <a:lnTo>
                        <a:pt x="127" y="259"/>
                      </a:lnTo>
                      <a:lnTo>
                        <a:pt x="152" y="280"/>
                      </a:lnTo>
                      <a:lnTo>
                        <a:pt x="184" y="294"/>
                      </a:lnTo>
                      <a:lnTo>
                        <a:pt x="189" y="321"/>
                      </a:lnTo>
                      <a:lnTo>
                        <a:pt x="183" y="325"/>
                      </a:lnTo>
                      <a:lnTo>
                        <a:pt x="172" y="334"/>
                      </a:lnTo>
                      <a:lnTo>
                        <a:pt x="159" y="344"/>
                      </a:lnTo>
                      <a:lnTo>
                        <a:pt x="150" y="351"/>
                      </a:lnTo>
                      <a:lnTo>
                        <a:pt x="146" y="358"/>
                      </a:lnTo>
                      <a:lnTo>
                        <a:pt x="143" y="366"/>
                      </a:lnTo>
                      <a:lnTo>
                        <a:pt x="143" y="372"/>
                      </a:lnTo>
                      <a:lnTo>
                        <a:pt x="150" y="376"/>
                      </a:lnTo>
                      <a:lnTo>
                        <a:pt x="156" y="376"/>
                      </a:lnTo>
                      <a:lnTo>
                        <a:pt x="164" y="375"/>
                      </a:lnTo>
                      <a:lnTo>
                        <a:pt x="168" y="372"/>
                      </a:lnTo>
                      <a:lnTo>
                        <a:pt x="170" y="371"/>
                      </a:lnTo>
                      <a:lnTo>
                        <a:pt x="172" y="373"/>
                      </a:lnTo>
                      <a:lnTo>
                        <a:pt x="177" y="377"/>
                      </a:lnTo>
                      <a:lnTo>
                        <a:pt x="183" y="382"/>
                      </a:lnTo>
                      <a:lnTo>
                        <a:pt x="189" y="385"/>
                      </a:lnTo>
                      <a:lnTo>
                        <a:pt x="193" y="384"/>
                      </a:lnTo>
                      <a:lnTo>
                        <a:pt x="200" y="382"/>
                      </a:lnTo>
                      <a:lnTo>
                        <a:pt x="202" y="380"/>
                      </a:lnTo>
                      <a:lnTo>
                        <a:pt x="204" y="380"/>
                      </a:lnTo>
                      <a:lnTo>
                        <a:pt x="218" y="355"/>
                      </a:lnTo>
                      <a:lnTo>
                        <a:pt x="221" y="354"/>
                      </a:lnTo>
                      <a:lnTo>
                        <a:pt x="230" y="354"/>
                      </a:lnTo>
                      <a:lnTo>
                        <a:pt x="241" y="354"/>
                      </a:lnTo>
                      <a:lnTo>
                        <a:pt x="248" y="353"/>
                      </a:lnTo>
                      <a:lnTo>
                        <a:pt x="252" y="350"/>
                      </a:lnTo>
                      <a:lnTo>
                        <a:pt x="256" y="345"/>
                      </a:lnTo>
                      <a:lnTo>
                        <a:pt x="257" y="340"/>
                      </a:lnTo>
                      <a:lnTo>
                        <a:pt x="257" y="334"/>
                      </a:lnTo>
                      <a:lnTo>
                        <a:pt x="250" y="330"/>
                      </a:lnTo>
                      <a:lnTo>
                        <a:pt x="241" y="327"/>
                      </a:lnTo>
                      <a:lnTo>
                        <a:pt x="230" y="325"/>
                      </a:lnTo>
                      <a:lnTo>
                        <a:pt x="227" y="325"/>
                      </a:lnTo>
                      <a:lnTo>
                        <a:pt x="227" y="305"/>
                      </a:lnTo>
                      <a:lnTo>
                        <a:pt x="230" y="307"/>
                      </a:lnTo>
                      <a:lnTo>
                        <a:pt x="245" y="309"/>
                      </a:lnTo>
                      <a:lnTo>
                        <a:pt x="260" y="313"/>
                      </a:lnTo>
                      <a:lnTo>
                        <a:pt x="274" y="314"/>
                      </a:lnTo>
                      <a:lnTo>
                        <a:pt x="280" y="357"/>
                      </a:lnTo>
                      <a:lnTo>
                        <a:pt x="278" y="359"/>
                      </a:lnTo>
                      <a:lnTo>
                        <a:pt x="273" y="366"/>
                      </a:lnTo>
                      <a:lnTo>
                        <a:pt x="266" y="373"/>
                      </a:lnTo>
                      <a:lnTo>
                        <a:pt x="261" y="378"/>
                      </a:lnTo>
                      <a:lnTo>
                        <a:pt x="255" y="382"/>
                      </a:lnTo>
                      <a:lnTo>
                        <a:pt x="248" y="390"/>
                      </a:lnTo>
                      <a:lnTo>
                        <a:pt x="245" y="398"/>
                      </a:lnTo>
                      <a:lnTo>
                        <a:pt x="246" y="405"/>
                      </a:lnTo>
                      <a:lnTo>
                        <a:pt x="251" y="410"/>
                      </a:lnTo>
                      <a:lnTo>
                        <a:pt x="260" y="412"/>
                      </a:lnTo>
                      <a:lnTo>
                        <a:pt x="265" y="412"/>
                      </a:lnTo>
                      <a:lnTo>
                        <a:pt x="269" y="412"/>
                      </a:lnTo>
                      <a:lnTo>
                        <a:pt x="271" y="413"/>
                      </a:lnTo>
                      <a:lnTo>
                        <a:pt x="278" y="418"/>
                      </a:lnTo>
                      <a:lnTo>
                        <a:pt x="286" y="421"/>
                      </a:lnTo>
                      <a:lnTo>
                        <a:pt x="295" y="422"/>
                      </a:lnTo>
                      <a:lnTo>
                        <a:pt x="302" y="414"/>
                      </a:lnTo>
                      <a:lnTo>
                        <a:pt x="309" y="404"/>
                      </a:lnTo>
                      <a:lnTo>
                        <a:pt x="312" y="395"/>
                      </a:lnTo>
                      <a:lnTo>
                        <a:pt x="315" y="391"/>
                      </a:lnTo>
                      <a:lnTo>
                        <a:pt x="320" y="390"/>
                      </a:lnTo>
                      <a:lnTo>
                        <a:pt x="334" y="387"/>
                      </a:lnTo>
                      <a:lnTo>
                        <a:pt x="347" y="382"/>
                      </a:lnTo>
                      <a:lnTo>
                        <a:pt x="356" y="377"/>
                      </a:lnTo>
                      <a:lnTo>
                        <a:pt x="359" y="371"/>
                      </a:lnTo>
                      <a:lnTo>
                        <a:pt x="360" y="363"/>
                      </a:lnTo>
                      <a:lnTo>
                        <a:pt x="359" y="357"/>
                      </a:lnTo>
                      <a:lnTo>
                        <a:pt x="356" y="355"/>
                      </a:lnTo>
                      <a:lnTo>
                        <a:pt x="347" y="354"/>
                      </a:lnTo>
                      <a:lnTo>
                        <a:pt x="337" y="354"/>
                      </a:lnTo>
                      <a:lnTo>
                        <a:pt x="328" y="353"/>
                      </a:lnTo>
                      <a:lnTo>
                        <a:pt x="324" y="353"/>
                      </a:lnTo>
                      <a:lnTo>
                        <a:pt x="312" y="316"/>
                      </a:lnTo>
                      <a:lnTo>
                        <a:pt x="315" y="314"/>
                      </a:lnTo>
                      <a:lnTo>
                        <a:pt x="323" y="312"/>
                      </a:lnTo>
                      <a:lnTo>
                        <a:pt x="332" y="308"/>
                      </a:lnTo>
                      <a:lnTo>
                        <a:pt x="338" y="303"/>
                      </a:lnTo>
                      <a:lnTo>
                        <a:pt x="342" y="303"/>
                      </a:lnTo>
                      <a:lnTo>
                        <a:pt x="352" y="303"/>
                      </a:lnTo>
                      <a:lnTo>
                        <a:pt x="362" y="299"/>
                      </a:lnTo>
                      <a:lnTo>
                        <a:pt x="373" y="294"/>
                      </a:lnTo>
                      <a:lnTo>
                        <a:pt x="380" y="285"/>
                      </a:lnTo>
                      <a:lnTo>
                        <a:pt x="386" y="276"/>
                      </a:lnTo>
                      <a:lnTo>
                        <a:pt x="389" y="267"/>
                      </a:lnTo>
                      <a:lnTo>
                        <a:pt x="392" y="266"/>
                      </a:lnTo>
                      <a:lnTo>
                        <a:pt x="395" y="263"/>
                      </a:lnTo>
                      <a:lnTo>
                        <a:pt x="403" y="257"/>
                      </a:lnTo>
                      <a:lnTo>
                        <a:pt x="416" y="245"/>
                      </a:lnTo>
                      <a:lnTo>
                        <a:pt x="428" y="231"/>
                      </a:lnTo>
                      <a:lnTo>
                        <a:pt x="434" y="213"/>
                      </a:lnTo>
                      <a:lnTo>
                        <a:pt x="436" y="199"/>
                      </a:lnTo>
                      <a:lnTo>
                        <a:pt x="434" y="189"/>
                      </a:lnTo>
                      <a:lnTo>
                        <a:pt x="434" y="185"/>
                      </a:lnTo>
                      <a:lnTo>
                        <a:pt x="434" y="180"/>
                      </a:lnTo>
                      <a:lnTo>
                        <a:pt x="437" y="169"/>
                      </a:lnTo>
                      <a:lnTo>
                        <a:pt x="437" y="153"/>
                      </a:lnTo>
                      <a:lnTo>
                        <a:pt x="439" y="137"/>
                      </a:lnTo>
                      <a:lnTo>
                        <a:pt x="436" y="118"/>
                      </a:lnTo>
                      <a:lnTo>
                        <a:pt x="429" y="100"/>
                      </a:lnTo>
                      <a:lnTo>
                        <a:pt x="420" y="84"/>
                      </a:lnTo>
                      <a:lnTo>
                        <a:pt x="416" y="73"/>
                      </a:lnTo>
                      <a:lnTo>
                        <a:pt x="410" y="67"/>
                      </a:lnTo>
                      <a:lnTo>
                        <a:pt x="403" y="60"/>
                      </a:lnTo>
                      <a:lnTo>
                        <a:pt x="396" y="57"/>
                      </a:lnTo>
                      <a:lnTo>
                        <a:pt x="389" y="55"/>
                      </a:lnTo>
                      <a:lnTo>
                        <a:pt x="382" y="55"/>
                      </a:lnTo>
                      <a:lnTo>
                        <a:pt x="378" y="59"/>
                      </a:lnTo>
                      <a:lnTo>
                        <a:pt x="375" y="64"/>
                      </a:lnTo>
                      <a:lnTo>
                        <a:pt x="377" y="71"/>
                      </a:lnTo>
                      <a:lnTo>
                        <a:pt x="377" y="77"/>
                      </a:lnTo>
                      <a:lnTo>
                        <a:pt x="377" y="84"/>
                      </a:lnTo>
                      <a:lnTo>
                        <a:pt x="375" y="89"/>
                      </a:lnTo>
                      <a:lnTo>
                        <a:pt x="375" y="94"/>
                      </a:lnTo>
                      <a:lnTo>
                        <a:pt x="370" y="98"/>
                      </a:lnTo>
                      <a:lnTo>
                        <a:pt x="362" y="104"/>
                      </a:lnTo>
                      <a:lnTo>
                        <a:pt x="353" y="112"/>
                      </a:lnTo>
                      <a:lnTo>
                        <a:pt x="346" y="116"/>
                      </a:lnTo>
                      <a:lnTo>
                        <a:pt x="336" y="116"/>
                      </a:lnTo>
                      <a:lnTo>
                        <a:pt x="324" y="116"/>
                      </a:lnTo>
                      <a:lnTo>
                        <a:pt x="312" y="117"/>
                      </a:lnTo>
                      <a:lnTo>
                        <a:pt x="309" y="118"/>
                      </a:lnTo>
                      <a:lnTo>
                        <a:pt x="302" y="112"/>
                      </a:lnTo>
                      <a:lnTo>
                        <a:pt x="284" y="100"/>
                      </a:lnTo>
                      <a:lnTo>
                        <a:pt x="255" y="89"/>
                      </a:lnTo>
                      <a:lnTo>
                        <a:pt x="218" y="85"/>
                      </a:lnTo>
                      <a:lnTo>
                        <a:pt x="218" y="78"/>
                      </a:lnTo>
                      <a:lnTo>
                        <a:pt x="216" y="62"/>
                      </a:lnTo>
                      <a:lnTo>
                        <a:pt x="206" y="39"/>
                      </a:lnTo>
                      <a:lnTo>
                        <a:pt x="182" y="17"/>
                      </a:lnTo>
                      <a:lnTo>
                        <a:pt x="151" y="2"/>
                      </a:lnTo>
                      <a:lnTo>
                        <a:pt x="129" y="0"/>
                      </a:lnTo>
                      <a:lnTo>
                        <a:pt x="113" y="4"/>
                      </a:lnTo>
                      <a:lnTo>
                        <a:pt x="102" y="9"/>
                      </a:lnTo>
                      <a:lnTo>
                        <a:pt x="96" y="13"/>
                      </a:lnTo>
                      <a:lnTo>
                        <a:pt x="91" y="18"/>
                      </a:lnTo>
                      <a:lnTo>
                        <a:pt x="88" y="23"/>
                      </a:lnTo>
                      <a:lnTo>
                        <a:pt x="87" y="26"/>
                      </a:lnTo>
                      <a:lnTo>
                        <a:pt x="78" y="35"/>
                      </a:lnTo>
                      <a:lnTo>
                        <a:pt x="78" y="35"/>
                      </a:lnTo>
                      <a:close/>
                    </a:path>
                  </a:pathLst>
                </a:custGeom>
                <a:solidFill>
                  <a:srgbClr val="F2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13" name="Freeform 17"/>
                <p:cNvSpPr>
                  <a:spLocks/>
                </p:cNvSpPr>
                <p:nvPr/>
              </p:nvSpPr>
              <p:spPr bwMode="auto">
                <a:xfrm>
                  <a:off x="22" y="236"/>
                  <a:ext cx="2078" cy="1658"/>
                </a:xfrm>
                <a:custGeom>
                  <a:avLst/>
                  <a:gdLst/>
                  <a:ahLst/>
                  <a:cxnLst>
                    <a:cxn ang="0">
                      <a:pos x="789" y="146"/>
                    </a:cxn>
                    <a:cxn ang="0">
                      <a:pos x="825" y="293"/>
                    </a:cxn>
                    <a:cxn ang="0">
                      <a:pos x="684" y="453"/>
                    </a:cxn>
                    <a:cxn ang="0">
                      <a:pos x="469" y="428"/>
                    </a:cxn>
                    <a:cxn ang="0">
                      <a:pos x="427" y="328"/>
                    </a:cxn>
                    <a:cxn ang="0">
                      <a:pos x="363" y="294"/>
                    </a:cxn>
                    <a:cxn ang="0">
                      <a:pos x="290" y="225"/>
                    </a:cxn>
                    <a:cxn ang="0">
                      <a:pos x="228" y="238"/>
                    </a:cxn>
                    <a:cxn ang="0">
                      <a:pos x="54" y="424"/>
                    </a:cxn>
                    <a:cxn ang="0">
                      <a:pos x="95" y="815"/>
                    </a:cxn>
                    <a:cxn ang="0">
                      <a:pos x="354" y="1067"/>
                    </a:cxn>
                    <a:cxn ang="0">
                      <a:pos x="333" y="1208"/>
                    </a:cxn>
                    <a:cxn ang="0">
                      <a:pos x="279" y="1299"/>
                    </a:cxn>
                    <a:cxn ang="0">
                      <a:pos x="381" y="1316"/>
                    </a:cxn>
                    <a:cxn ang="0">
                      <a:pos x="508" y="1453"/>
                    </a:cxn>
                    <a:cxn ang="0">
                      <a:pos x="566" y="1424"/>
                    </a:cxn>
                    <a:cxn ang="0">
                      <a:pos x="641" y="1434"/>
                    </a:cxn>
                    <a:cxn ang="0">
                      <a:pos x="678" y="1351"/>
                    </a:cxn>
                    <a:cxn ang="0">
                      <a:pos x="779" y="1417"/>
                    </a:cxn>
                    <a:cxn ang="0">
                      <a:pos x="825" y="1343"/>
                    </a:cxn>
                    <a:cxn ang="0">
                      <a:pos x="936" y="1344"/>
                    </a:cxn>
                    <a:cxn ang="0">
                      <a:pos x="898" y="1212"/>
                    </a:cxn>
                    <a:cxn ang="0">
                      <a:pos x="1100" y="1232"/>
                    </a:cxn>
                    <a:cxn ang="0">
                      <a:pos x="1212" y="1130"/>
                    </a:cxn>
                    <a:cxn ang="0">
                      <a:pos x="1392" y="933"/>
                    </a:cxn>
                    <a:cxn ang="0">
                      <a:pos x="1439" y="888"/>
                    </a:cxn>
                    <a:cxn ang="0">
                      <a:pos x="1492" y="935"/>
                    </a:cxn>
                    <a:cxn ang="0">
                      <a:pos x="1557" y="1090"/>
                    </a:cxn>
                    <a:cxn ang="0">
                      <a:pos x="1541" y="1142"/>
                    </a:cxn>
                    <a:cxn ang="0">
                      <a:pos x="1587" y="1133"/>
                    </a:cxn>
                    <a:cxn ang="0">
                      <a:pos x="1667" y="1173"/>
                    </a:cxn>
                    <a:cxn ang="0">
                      <a:pos x="1740" y="1317"/>
                    </a:cxn>
                    <a:cxn ang="0">
                      <a:pos x="1760" y="1419"/>
                    </a:cxn>
                    <a:cxn ang="0">
                      <a:pos x="1840" y="1557"/>
                    </a:cxn>
                    <a:cxn ang="0">
                      <a:pos x="1821" y="1598"/>
                    </a:cxn>
                    <a:cxn ang="0">
                      <a:pos x="1811" y="1638"/>
                    </a:cxn>
                    <a:cxn ang="0">
                      <a:pos x="1905" y="1630"/>
                    </a:cxn>
                    <a:cxn ang="0">
                      <a:pos x="1930" y="1596"/>
                    </a:cxn>
                    <a:cxn ang="0">
                      <a:pos x="1963" y="1635"/>
                    </a:cxn>
                    <a:cxn ang="0">
                      <a:pos x="1993" y="1596"/>
                    </a:cxn>
                    <a:cxn ang="0">
                      <a:pos x="2065" y="1503"/>
                    </a:cxn>
                    <a:cxn ang="0">
                      <a:pos x="2042" y="1373"/>
                    </a:cxn>
                    <a:cxn ang="0">
                      <a:pos x="1965" y="1383"/>
                    </a:cxn>
                    <a:cxn ang="0">
                      <a:pos x="1881" y="1273"/>
                    </a:cxn>
                    <a:cxn ang="0">
                      <a:pos x="1963" y="1148"/>
                    </a:cxn>
                    <a:cxn ang="0">
                      <a:pos x="1921" y="1098"/>
                    </a:cxn>
                    <a:cxn ang="0">
                      <a:pos x="1783" y="1079"/>
                    </a:cxn>
                    <a:cxn ang="0">
                      <a:pos x="1814" y="935"/>
                    </a:cxn>
                    <a:cxn ang="0">
                      <a:pos x="1790" y="871"/>
                    </a:cxn>
                    <a:cxn ang="0">
                      <a:pos x="1753" y="903"/>
                    </a:cxn>
                    <a:cxn ang="0">
                      <a:pos x="1639" y="866"/>
                    </a:cxn>
                    <a:cxn ang="0">
                      <a:pos x="1459" y="858"/>
                    </a:cxn>
                    <a:cxn ang="0">
                      <a:pos x="1524" y="660"/>
                    </a:cxn>
                    <a:cxn ang="0">
                      <a:pos x="1355" y="673"/>
                    </a:cxn>
                    <a:cxn ang="0">
                      <a:pos x="1277" y="601"/>
                    </a:cxn>
                    <a:cxn ang="0">
                      <a:pos x="1133" y="719"/>
                    </a:cxn>
                    <a:cxn ang="0">
                      <a:pos x="1095" y="662"/>
                    </a:cxn>
                    <a:cxn ang="0">
                      <a:pos x="1186" y="555"/>
                    </a:cxn>
                    <a:cxn ang="0">
                      <a:pos x="1250" y="485"/>
                    </a:cxn>
                    <a:cxn ang="0">
                      <a:pos x="1256" y="306"/>
                    </a:cxn>
                    <a:cxn ang="0">
                      <a:pos x="1196" y="186"/>
                    </a:cxn>
                    <a:cxn ang="0">
                      <a:pos x="1116" y="2"/>
                    </a:cxn>
                    <a:cxn ang="0">
                      <a:pos x="914" y="42"/>
                    </a:cxn>
                  </a:cxnLst>
                  <a:rect l="0" t="0" r="r" b="b"/>
                  <a:pathLst>
                    <a:path w="2078" h="1658">
                      <a:moveTo>
                        <a:pt x="921" y="59"/>
                      </a:moveTo>
                      <a:lnTo>
                        <a:pt x="915" y="57"/>
                      </a:lnTo>
                      <a:lnTo>
                        <a:pt x="902" y="55"/>
                      </a:lnTo>
                      <a:lnTo>
                        <a:pt x="880" y="53"/>
                      </a:lnTo>
                      <a:lnTo>
                        <a:pt x="854" y="56"/>
                      </a:lnTo>
                      <a:lnTo>
                        <a:pt x="825" y="68"/>
                      </a:lnTo>
                      <a:lnTo>
                        <a:pt x="800" y="88"/>
                      </a:lnTo>
                      <a:lnTo>
                        <a:pt x="783" y="111"/>
                      </a:lnTo>
                      <a:lnTo>
                        <a:pt x="778" y="128"/>
                      </a:lnTo>
                      <a:lnTo>
                        <a:pt x="779" y="137"/>
                      </a:lnTo>
                      <a:lnTo>
                        <a:pt x="786" y="143"/>
                      </a:lnTo>
                      <a:lnTo>
                        <a:pt x="789" y="146"/>
                      </a:lnTo>
                      <a:lnTo>
                        <a:pt x="792" y="148"/>
                      </a:lnTo>
                      <a:lnTo>
                        <a:pt x="788" y="152"/>
                      </a:lnTo>
                      <a:lnTo>
                        <a:pt x="777" y="162"/>
                      </a:lnTo>
                      <a:lnTo>
                        <a:pt x="765" y="177"/>
                      </a:lnTo>
                      <a:lnTo>
                        <a:pt x="756" y="194"/>
                      </a:lnTo>
                      <a:lnTo>
                        <a:pt x="752" y="211"/>
                      </a:lnTo>
                      <a:lnTo>
                        <a:pt x="751" y="229"/>
                      </a:lnTo>
                      <a:lnTo>
                        <a:pt x="756" y="246"/>
                      </a:lnTo>
                      <a:lnTo>
                        <a:pt x="769" y="264"/>
                      </a:lnTo>
                      <a:lnTo>
                        <a:pt x="789" y="277"/>
                      </a:lnTo>
                      <a:lnTo>
                        <a:pt x="809" y="287"/>
                      </a:lnTo>
                      <a:lnTo>
                        <a:pt x="825" y="293"/>
                      </a:lnTo>
                      <a:lnTo>
                        <a:pt x="831" y="296"/>
                      </a:lnTo>
                      <a:lnTo>
                        <a:pt x="834" y="306"/>
                      </a:lnTo>
                      <a:lnTo>
                        <a:pt x="831" y="307"/>
                      </a:lnTo>
                      <a:lnTo>
                        <a:pt x="820" y="316"/>
                      </a:lnTo>
                      <a:lnTo>
                        <a:pt x="805" y="330"/>
                      </a:lnTo>
                      <a:lnTo>
                        <a:pt x="788" y="350"/>
                      </a:lnTo>
                      <a:lnTo>
                        <a:pt x="770" y="373"/>
                      </a:lnTo>
                      <a:lnTo>
                        <a:pt x="754" y="398"/>
                      </a:lnTo>
                      <a:lnTo>
                        <a:pt x="737" y="423"/>
                      </a:lnTo>
                      <a:lnTo>
                        <a:pt x="722" y="441"/>
                      </a:lnTo>
                      <a:lnTo>
                        <a:pt x="702" y="448"/>
                      </a:lnTo>
                      <a:lnTo>
                        <a:pt x="684" y="453"/>
                      </a:lnTo>
                      <a:lnTo>
                        <a:pt x="668" y="456"/>
                      </a:lnTo>
                      <a:lnTo>
                        <a:pt x="657" y="462"/>
                      </a:lnTo>
                      <a:lnTo>
                        <a:pt x="651" y="471"/>
                      </a:lnTo>
                      <a:lnTo>
                        <a:pt x="646" y="482"/>
                      </a:lnTo>
                      <a:lnTo>
                        <a:pt x="643" y="489"/>
                      </a:lnTo>
                      <a:lnTo>
                        <a:pt x="642" y="493"/>
                      </a:lnTo>
                      <a:lnTo>
                        <a:pt x="628" y="488"/>
                      </a:lnTo>
                      <a:lnTo>
                        <a:pt x="599" y="475"/>
                      </a:lnTo>
                      <a:lnTo>
                        <a:pt x="564" y="459"/>
                      </a:lnTo>
                      <a:lnTo>
                        <a:pt x="540" y="447"/>
                      </a:lnTo>
                      <a:lnTo>
                        <a:pt x="511" y="435"/>
                      </a:lnTo>
                      <a:lnTo>
                        <a:pt x="469" y="428"/>
                      </a:lnTo>
                      <a:lnTo>
                        <a:pt x="427" y="424"/>
                      </a:lnTo>
                      <a:lnTo>
                        <a:pt x="396" y="428"/>
                      </a:lnTo>
                      <a:lnTo>
                        <a:pt x="395" y="423"/>
                      </a:lnTo>
                      <a:lnTo>
                        <a:pt x="393" y="411"/>
                      </a:lnTo>
                      <a:lnTo>
                        <a:pt x="393" y="397"/>
                      </a:lnTo>
                      <a:lnTo>
                        <a:pt x="396" y="385"/>
                      </a:lnTo>
                      <a:lnTo>
                        <a:pt x="401" y="374"/>
                      </a:lnTo>
                      <a:lnTo>
                        <a:pt x="409" y="360"/>
                      </a:lnTo>
                      <a:lnTo>
                        <a:pt x="417" y="347"/>
                      </a:lnTo>
                      <a:lnTo>
                        <a:pt x="423" y="339"/>
                      </a:lnTo>
                      <a:lnTo>
                        <a:pt x="424" y="334"/>
                      </a:lnTo>
                      <a:lnTo>
                        <a:pt x="427" y="328"/>
                      </a:lnTo>
                      <a:lnTo>
                        <a:pt x="427" y="320"/>
                      </a:lnTo>
                      <a:lnTo>
                        <a:pt x="424" y="312"/>
                      </a:lnTo>
                      <a:lnTo>
                        <a:pt x="418" y="305"/>
                      </a:lnTo>
                      <a:lnTo>
                        <a:pt x="408" y="298"/>
                      </a:lnTo>
                      <a:lnTo>
                        <a:pt x="395" y="294"/>
                      </a:lnTo>
                      <a:lnTo>
                        <a:pt x="383" y="296"/>
                      </a:lnTo>
                      <a:lnTo>
                        <a:pt x="372" y="300"/>
                      </a:lnTo>
                      <a:lnTo>
                        <a:pt x="360" y="307"/>
                      </a:lnTo>
                      <a:lnTo>
                        <a:pt x="352" y="314"/>
                      </a:lnTo>
                      <a:lnTo>
                        <a:pt x="349" y="316"/>
                      </a:lnTo>
                      <a:lnTo>
                        <a:pt x="352" y="310"/>
                      </a:lnTo>
                      <a:lnTo>
                        <a:pt x="363" y="294"/>
                      </a:lnTo>
                      <a:lnTo>
                        <a:pt x="373" y="278"/>
                      </a:lnTo>
                      <a:lnTo>
                        <a:pt x="379" y="266"/>
                      </a:lnTo>
                      <a:lnTo>
                        <a:pt x="379" y="257"/>
                      </a:lnTo>
                      <a:lnTo>
                        <a:pt x="381" y="246"/>
                      </a:lnTo>
                      <a:lnTo>
                        <a:pt x="379" y="233"/>
                      </a:lnTo>
                      <a:lnTo>
                        <a:pt x="374" y="223"/>
                      </a:lnTo>
                      <a:lnTo>
                        <a:pt x="367" y="212"/>
                      </a:lnTo>
                      <a:lnTo>
                        <a:pt x="356" y="205"/>
                      </a:lnTo>
                      <a:lnTo>
                        <a:pt x="343" y="202"/>
                      </a:lnTo>
                      <a:lnTo>
                        <a:pt x="326" y="205"/>
                      </a:lnTo>
                      <a:lnTo>
                        <a:pt x="305" y="212"/>
                      </a:lnTo>
                      <a:lnTo>
                        <a:pt x="290" y="225"/>
                      </a:lnTo>
                      <a:lnTo>
                        <a:pt x="276" y="237"/>
                      </a:lnTo>
                      <a:lnTo>
                        <a:pt x="265" y="247"/>
                      </a:lnTo>
                      <a:lnTo>
                        <a:pt x="252" y="264"/>
                      </a:lnTo>
                      <a:lnTo>
                        <a:pt x="238" y="288"/>
                      </a:lnTo>
                      <a:lnTo>
                        <a:pt x="228" y="310"/>
                      </a:lnTo>
                      <a:lnTo>
                        <a:pt x="224" y="320"/>
                      </a:lnTo>
                      <a:lnTo>
                        <a:pt x="224" y="310"/>
                      </a:lnTo>
                      <a:lnTo>
                        <a:pt x="226" y="289"/>
                      </a:lnTo>
                      <a:lnTo>
                        <a:pt x="228" y="268"/>
                      </a:lnTo>
                      <a:lnTo>
                        <a:pt x="233" y="252"/>
                      </a:lnTo>
                      <a:lnTo>
                        <a:pt x="235" y="243"/>
                      </a:lnTo>
                      <a:lnTo>
                        <a:pt x="228" y="238"/>
                      </a:lnTo>
                      <a:lnTo>
                        <a:pt x="215" y="235"/>
                      </a:lnTo>
                      <a:lnTo>
                        <a:pt x="204" y="237"/>
                      </a:lnTo>
                      <a:lnTo>
                        <a:pt x="183" y="243"/>
                      </a:lnTo>
                      <a:lnTo>
                        <a:pt x="158" y="264"/>
                      </a:lnTo>
                      <a:lnTo>
                        <a:pt x="133" y="294"/>
                      </a:lnTo>
                      <a:lnTo>
                        <a:pt x="119" y="337"/>
                      </a:lnTo>
                      <a:lnTo>
                        <a:pt x="113" y="338"/>
                      </a:lnTo>
                      <a:lnTo>
                        <a:pt x="101" y="347"/>
                      </a:lnTo>
                      <a:lnTo>
                        <a:pt x="86" y="360"/>
                      </a:lnTo>
                      <a:lnTo>
                        <a:pt x="73" y="374"/>
                      </a:lnTo>
                      <a:lnTo>
                        <a:pt x="62" y="396"/>
                      </a:lnTo>
                      <a:lnTo>
                        <a:pt x="54" y="424"/>
                      </a:lnTo>
                      <a:lnTo>
                        <a:pt x="49" y="452"/>
                      </a:lnTo>
                      <a:lnTo>
                        <a:pt x="47" y="474"/>
                      </a:lnTo>
                      <a:lnTo>
                        <a:pt x="41" y="480"/>
                      </a:lnTo>
                      <a:lnTo>
                        <a:pt x="28" y="500"/>
                      </a:lnTo>
                      <a:lnTo>
                        <a:pt x="14" y="525"/>
                      </a:lnTo>
                      <a:lnTo>
                        <a:pt x="4" y="557"/>
                      </a:lnTo>
                      <a:lnTo>
                        <a:pt x="0" y="593"/>
                      </a:lnTo>
                      <a:lnTo>
                        <a:pt x="4" y="635"/>
                      </a:lnTo>
                      <a:lnTo>
                        <a:pt x="14" y="680"/>
                      </a:lnTo>
                      <a:lnTo>
                        <a:pt x="28" y="725"/>
                      </a:lnTo>
                      <a:lnTo>
                        <a:pt x="53" y="769"/>
                      </a:lnTo>
                      <a:lnTo>
                        <a:pt x="95" y="815"/>
                      </a:lnTo>
                      <a:lnTo>
                        <a:pt x="137" y="855"/>
                      </a:lnTo>
                      <a:lnTo>
                        <a:pt x="170" y="879"/>
                      </a:lnTo>
                      <a:lnTo>
                        <a:pt x="205" y="889"/>
                      </a:lnTo>
                      <a:lnTo>
                        <a:pt x="206" y="897"/>
                      </a:lnTo>
                      <a:lnTo>
                        <a:pt x="214" y="917"/>
                      </a:lnTo>
                      <a:lnTo>
                        <a:pt x="228" y="947"/>
                      </a:lnTo>
                      <a:lnTo>
                        <a:pt x="251" y="984"/>
                      </a:lnTo>
                      <a:lnTo>
                        <a:pt x="282" y="1016"/>
                      </a:lnTo>
                      <a:lnTo>
                        <a:pt x="317" y="1041"/>
                      </a:lnTo>
                      <a:lnTo>
                        <a:pt x="343" y="1056"/>
                      </a:lnTo>
                      <a:lnTo>
                        <a:pt x="356" y="1061"/>
                      </a:lnTo>
                      <a:lnTo>
                        <a:pt x="354" y="1067"/>
                      </a:lnTo>
                      <a:lnTo>
                        <a:pt x="350" y="1082"/>
                      </a:lnTo>
                      <a:lnTo>
                        <a:pt x="349" y="1098"/>
                      </a:lnTo>
                      <a:lnTo>
                        <a:pt x="350" y="1114"/>
                      </a:lnTo>
                      <a:lnTo>
                        <a:pt x="358" y="1121"/>
                      </a:lnTo>
                      <a:lnTo>
                        <a:pt x="368" y="1125"/>
                      </a:lnTo>
                      <a:lnTo>
                        <a:pt x="374" y="1125"/>
                      </a:lnTo>
                      <a:lnTo>
                        <a:pt x="379" y="1125"/>
                      </a:lnTo>
                      <a:lnTo>
                        <a:pt x="387" y="1175"/>
                      </a:lnTo>
                      <a:lnTo>
                        <a:pt x="381" y="1178"/>
                      </a:lnTo>
                      <a:lnTo>
                        <a:pt x="364" y="1184"/>
                      </a:lnTo>
                      <a:lnTo>
                        <a:pt x="346" y="1196"/>
                      </a:lnTo>
                      <a:lnTo>
                        <a:pt x="333" y="1208"/>
                      </a:lnTo>
                      <a:lnTo>
                        <a:pt x="331" y="1208"/>
                      </a:lnTo>
                      <a:lnTo>
                        <a:pt x="323" y="1211"/>
                      </a:lnTo>
                      <a:lnTo>
                        <a:pt x="313" y="1215"/>
                      </a:lnTo>
                      <a:lnTo>
                        <a:pt x="304" y="1220"/>
                      </a:lnTo>
                      <a:lnTo>
                        <a:pt x="290" y="1232"/>
                      </a:lnTo>
                      <a:lnTo>
                        <a:pt x="274" y="1248"/>
                      </a:lnTo>
                      <a:lnTo>
                        <a:pt x="260" y="1265"/>
                      </a:lnTo>
                      <a:lnTo>
                        <a:pt x="256" y="1276"/>
                      </a:lnTo>
                      <a:lnTo>
                        <a:pt x="259" y="1283"/>
                      </a:lnTo>
                      <a:lnTo>
                        <a:pt x="265" y="1290"/>
                      </a:lnTo>
                      <a:lnTo>
                        <a:pt x="272" y="1297"/>
                      </a:lnTo>
                      <a:lnTo>
                        <a:pt x="279" y="1299"/>
                      </a:lnTo>
                      <a:lnTo>
                        <a:pt x="288" y="1296"/>
                      </a:lnTo>
                      <a:lnTo>
                        <a:pt x="299" y="1290"/>
                      </a:lnTo>
                      <a:lnTo>
                        <a:pt x="309" y="1287"/>
                      </a:lnTo>
                      <a:lnTo>
                        <a:pt x="313" y="1287"/>
                      </a:lnTo>
                      <a:lnTo>
                        <a:pt x="315" y="1289"/>
                      </a:lnTo>
                      <a:lnTo>
                        <a:pt x="323" y="1298"/>
                      </a:lnTo>
                      <a:lnTo>
                        <a:pt x="335" y="1307"/>
                      </a:lnTo>
                      <a:lnTo>
                        <a:pt x="349" y="1315"/>
                      </a:lnTo>
                      <a:lnTo>
                        <a:pt x="359" y="1316"/>
                      </a:lnTo>
                      <a:lnTo>
                        <a:pt x="370" y="1316"/>
                      </a:lnTo>
                      <a:lnTo>
                        <a:pt x="377" y="1316"/>
                      </a:lnTo>
                      <a:lnTo>
                        <a:pt x="381" y="1316"/>
                      </a:lnTo>
                      <a:lnTo>
                        <a:pt x="381" y="1326"/>
                      </a:lnTo>
                      <a:lnTo>
                        <a:pt x="388" y="1349"/>
                      </a:lnTo>
                      <a:lnTo>
                        <a:pt x="404" y="1375"/>
                      </a:lnTo>
                      <a:lnTo>
                        <a:pt x="434" y="1390"/>
                      </a:lnTo>
                      <a:lnTo>
                        <a:pt x="436" y="1397"/>
                      </a:lnTo>
                      <a:lnTo>
                        <a:pt x="441" y="1412"/>
                      </a:lnTo>
                      <a:lnTo>
                        <a:pt x="449" y="1431"/>
                      </a:lnTo>
                      <a:lnTo>
                        <a:pt x="461" y="1448"/>
                      </a:lnTo>
                      <a:lnTo>
                        <a:pt x="475" y="1455"/>
                      </a:lnTo>
                      <a:lnTo>
                        <a:pt x="491" y="1457"/>
                      </a:lnTo>
                      <a:lnTo>
                        <a:pt x="502" y="1455"/>
                      </a:lnTo>
                      <a:lnTo>
                        <a:pt x="508" y="1453"/>
                      </a:lnTo>
                      <a:lnTo>
                        <a:pt x="510" y="1457"/>
                      </a:lnTo>
                      <a:lnTo>
                        <a:pt x="515" y="1467"/>
                      </a:lnTo>
                      <a:lnTo>
                        <a:pt x="522" y="1479"/>
                      </a:lnTo>
                      <a:lnTo>
                        <a:pt x="527" y="1485"/>
                      </a:lnTo>
                      <a:lnTo>
                        <a:pt x="533" y="1485"/>
                      </a:lnTo>
                      <a:lnTo>
                        <a:pt x="547" y="1484"/>
                      </a:lnTo>
                      <a:lnTo>
                        <a:pt x="560" y="1479"/>
                      </a:lnTo>
                      <a:lnTo>
                        <a:pt x="568" y="1474"/>
                      </a:lnTo>
                      <a:lnTo>
                        <a:pt x="568" y="1461"/>
                      </a:lnTo>
                      <a:lnTo>
                        <a:pt x="566" y="1444"/>
                      </a:lnTo>
                      <a:lnTo>
                        <a:pt x="566" y="1429"/>
                      </a:lnTo>
                      <a:lnTo>
                        <a:pt x="566" y="1424"/>
                      </a:lnTo>
                      <a:lnTo>
                        <a:pt x="566" y="1388"/>
                      </a:lnTo>
                      <a:lnTo>
                        <a:pt x="570" y="1389"/>
                      </a:lnTo>
                      <a:lnTo>
                        <a:pt x="582" y="1393"/>
                      </a:lnTo>
                      <a:lnTo>
                        <a:pt x="595" y="1397"/>
                      </a:lnTo>
                      <a:lnTo>
                        <a:pt x="605" y="1399"/>
                      </a:lnTo>
                      <a:lnTo>
                        <a:pt x="607" y="1401"/>
                      </a:lnTo>
                      <a:lnTo>
                        <a:pt x="615" y="1407"/>
                      </a:lnTo>
                      <a:lnTo>
                        <a:pt x="623" y="1414"/>
                      </a:lnTo>
                      <a:lnTo>
                        <a:pt x="629" y="1421"/>
                      </a:lnTo>
                      <a:lnTo>
                        <a:pt x="632" y="1428"/>
                      </a:lnTo>
                      <a:lnTo>
                        <a:pt x="637" y="1431"/>
                      </a:lnTo>
                      <a:lnTo>
                        <a:pt x="641" y="1434"/>
                      </a:lnTo>
                      <a:lnTo>
                        <a:pt x="645" y="1435"/>
                      </a:lnTo>
                      <a:lnTo>
                        <a:pt x="652" y="1434"/>
                      </a:lnTo>
                      <a:lnTo>
                        <a:pt x="661" y="1431"/>
                      </a:lnTo>
                      <a:lnTo>
                        <a:pt x="670" y="1426"/>
                      </a:lnTo>
                      <a:lnTo>
                        <a:pt x="675" y="1421"/>
                      </a:lnTo>
                      <a:lnTo>
                        <a:pt x="674" y="1408"/>
                      </a:lnTo>
                      <a:lnTo>
                        <a:pt x="673" y="1394"/>
                      </a:lnTo>
                      <a:lnTo>
                        <a:pt x="670" y="1383"/>
                      </a:lnTo>
                      <a:lnTo>
                        <a:pt x="670" y="1378"/>
                      </a:lnTo>
                      <a:lnTo>
                        <a:pt x="672" y="1373"/>
                      </a:lnTo>
                      <a:lnTo>
                        <a:pt x="677" y="1364"/>
                      </a:lnTo>
                      <a:lnTo>
                        <a:pt x="678" y="1351"/>
                      </a:lnTo>
                      <a:lnTo>
                        <a:pt x="678" y="1340"/>
                      </a:lnTo>
                      <a:lnTo>
                        <a:pt x="682" y="1344"/>
                      </a:lnTo>
                      <a:lnTo>
                        <a:pt x="695" y="1353"/>
                      </a:lnTo>
                      <a:lnTo>
                        <a:pt x="707" y="1362"/>
                      </a:lnTo>
                      <a:lnTo>
                        <a:pt x="722" y="1367"/>
                      </a:lnTo>
                      <a:lnTo>
                        <a:pt x="729" y="1367"/>
                      </a:lnTo>
                      <a:lnTo>
                        <a:pt x="738" y="1367"/>
                      </a:lnTo>
                      <a:lnTo>
                        <a:pt x="745" y="1367"/>
                      </a:lnTo>
                      <a:lnTo>
                        <a:pt x="746" y="1369"/>
                      </a:lnTo>
                      <a:lnTo>
                        <a:pt x="752" y="1378"/>
                      </a:lnTo>
                      <a:lnTo>
                        <a:pt x="765" y="1397"/>
                      </a:lnTo>
                      <a:lnTo>
                        <a:pt x="779" y="1417"/>
                      </a:lnTo>
                      <a:lnTo>
                        <a:pt x="791" y="1426"/>
                      </a:lnTo>
                      <a:lnTo>
                        <a:pt x="797" y="1425"/>
                      </a:lnTo>
                      <a:lnTo>
                        <a:pt x="809" y="1424"/>
                      </a:lnTo>
                      <a:lnTo>
                        <a:pt x="818" y="1420"/>
                      </a:lnTo>
                      <a:lnTo>
                        <a:pt x="824" y="1417"/>
                      </a:lnTo>
                      <a:lnTo>
                        <a:pt x="827" y="1410"/>
                      </a:lnTo>
                      <a:lnTo>
                        <a:pt x="831" y="1398"/>
                      </a:lnTo>
                      <a:lnTo>
                        <a:pt x="833" y="1387"/>
                      </a:lnTo>
                      <a:lnTo>
                        <a:pt x="834" y="1376"/>
                      </a:lnTo>
                      <a:lnTo>
                        <a:pt x="833" y="1366"/>
                      </a:lnTo>
                      <a:lnTo>
                        <a:pt x="829" y="1353"/>
                      </a:lnTo>
                      <a:lnTo>
                        <a:pt x="825" y="1343"/>
                      </a:lnTo>
                      <a:lnTo>
                        <a:pt x="824" y="1339"/>
                      </a:lnTo>
                      <a:lnTo>
                        <a:pt x="831" y="1330"/>
                      </a:lnTo>
                      <a:lnTo>
                        <a:pt x="834" y="1331"/>
                      </a:lnTo>
                      <a:lnTo>
                        <a:pt x="843" y="1334"/>
                      </a:lnTo>
                      <a:lnTo>
                        <a:pt x="854" y="1335"/>
                      </a:lnTo>
                      <a:lnTo>
                        <a:pt x="865" y="1334"/>
                      </a:lnTo>
                      <a:lnTo>
                        <a:pt x="907" y="1374"/>
                      </a:lnTo>
                      <a:lnTo>
                        <a:pt x="911" y="1373"/>
                      </a:lnTo>
                      <a:lnTo>
                        <a:pt x="921" y="1370"/>
                      </a:lnTo>
                      <a:lnTo>
                        <a:pt x="932" y="1366"/>
                      </a:lnTo>
                      <a:lnTo>
                        <a:pt x="938" y="1360"/>
                      </a:lnTo>
                      <a:lnTo>
                        <a:pt x="936" y="1344"/>
                      </a:lnTo>
                      <a:lnTo>
                        <a:pt x="932" y="1325"/>
                      </a:lnTo>
                      <a:lnTo>
                        <a:pt x="925" y="1307"/>
                      </a:lnTo>
                      <a:lnTo>
                        <a:pt x="924" y="1301"/>
                      </a:lnTo>
                      <a:lnTo>
                        <a:pt x="924" y="1297"/>
                      </a:lnTo>
                      <a:lnTo>
                        <a:pt x="924" y="1292"/>
                      </a:lnTo>
                      <a:lnTo>
                        <a:pt x="924" y="1283"/>
                      </a:lnTo>
                      <a:lnTo>
                        <a:pt x="925" y="1275"/>
                      </a:lnTo>
                      <a:lnTo>
                        <a:pt x="920" y="1260"/>
                      </a:lnTo>
                      <a:lnTo>
                        <a:pt x="910" y="1240"/>
                      </a:lnTo>
                      <a:lnTo>
                        <a:pt x="898" y="1221"/>
                      </a:lnTo>
                      <a:lnTo>
                        <a:pt x="895" y="1215"/>
                      </a:lnTo>
                      <a:lnTo>
                        <a:pt x="898" y="1212"/>
                      </a:lnTo>
                      <a:lnTo>
                        <a:pt x="913" y="1207"/>
                      </a:lnTo>
                      <a:lnTo>
                        <a:pt x="927" y="1199"/>
                      </a:lnTo>
                      <a:lnTo>
                        <a:pt x="939" y="1189"/>
                      </a:lnTo>
                      <a:lnTo>
                        <a:pt x="952" y="1194"/>
                      </a:lnTo>
                      <a:lnTo>
                        <a:pt x="982" y="1205"/>
                      </a:lnTo>
                      <a:lnTo>
                        <a:pt x="1014" y="1216"/>
                      </a:lnTo>
                      <a:lnTo>
                        <a:pt x="1034" y="1221"/>
                      </a:lnTo>
                      <a:lnTo>
                        <a:pt x="1042" y="1223"/>
                      </a:lnTo>
                      <a:lnTo>
                        <a:pt x="1048" y="1229"/>
                      </a:lnTo>
                      <a:lnTo>
                        <a:pt x="1059" y="1233"/>
                      </a:lnTo>
                      <a:lnTo>
                        <a:pt x="1075" y="1235"/>
                      </a:lnTo>
                      <a:lnTo>
                        <a:pt x="1100" y="1232"/>
                      </a:lnTo>
                      <a:lnTo>
                        <a:pt x="1125" y="1223"/>
                      </a:lnTo>
                      <a:lnTo>
                        <a:pt x="1148" y="1212"/>
                      </a:lnTo>
                      <a:lnTo>
                        <a:pt x="1164" y="1203"/>
                      </a:lnTo>
                      <a:lnTo>
                        <a:pt x="1171" y="1194"/>
                      </a:lnTo>
                      <a:lnTo>
                        <a:pt x="1178" y="1187"/>
                      </a:lnTo>
                      <a:lnTo>
                        <a:pt x="1182" y="1182"/>
                      </a:lnTo>
                      <a:lnTo>
                        <a:pt x="1183" y="1180"/>
                      </a:lnTo>
                      <a:lnTo>
                        <a:pt x="1184" y="1178"/>
                      </a:lnTo>
                      <a:lnTo>
                        <a:pt x="1189" y="1171"/>
                      </a:lnTo>
                      <a:lnTo>
                        <a:pt x="1194" y="1164"/>
                      </a:lnTo>
                      <a:lnTo>
                        <a:pt x="1201" y="1157"/>
                      </a:lnTo>
                      <a:lnTo>
                        <a:pt x="1212" y="1130"/>
                      </a:lnTo>
                      <a:lnTo>
                        <a:pt x="1233" y="1083"/>
                      </a:lnTo>
                      <a:lnTo>
                        <a:pt x="1252" y="1037"/>
                      </a:lnTo>
                      <a:lnTo>
                        <a:pt x="1261" y="1016"/>
                      </a:lnTo>
                      <a:lnTo>
                        <a:pt x="1270" y="1014"/>
                      </a:lnTo>
                      <a:lnTo>
                        <a:pt x="1293" y="1011"/>
                      </a:lnTo>
                      <a:lnTo>
                        <a:pt x="1319" y="1003"/>
                      </a:lnTo>
                      <a:lnTo>
                        <a:pt x="1342" y="994"/>
                      </a:lnTo>
                      <a:lnTo>
                        <a:pt x="1357" y="982"/>
                      </a:lnTo>
                      <a:lnTo>
                        <a:pt x="1371" y="966"/>
                      </a:lnTo>
                      <a:lnTo>
                        <a:pt x="1382" y="952"/>
                      </a:lnTo>
                      <a:lnTo>
                        <a:pt x="1388" y="943"/>
                      </a:lnTo>
                      <a:lnTo>
                        <a:pt x="1392" y="933"/>
                      </a:lnTo>
                      <a:lnTo>
                        <a:pt x="1393" y="921"/>
                      </a:lnTo>
                      <a:lnTo>
                        <a:pt x="1393" y="912"/>
                      </a:lnTo>
                      <a:lnTo>
                        <a:pt x="1393" y="908"/>
                      </a:lnTo>
                      <a:lnTo>
                        <a:pt x="1396" y="903"/>
                      </a:lnTo>
                      <a:lnTo>
                        <a:pt x="1403" y="896"/>
                      </a:lnTo>
                      <a:lnTo>
                        <a:pt x="1411" y="887"/>
                      </a:lnTo>
                      <a:lnTo>
                        <a:pt x="1416" y="883"/>
                      </a:lnTo>
                      <a:lnTo>
                        <a:pt x="1420" y="883"/>
                      </a:lnTo>
                      <a:lnTo>
                        <a:pt x="1429" y="884"/>
                      </a:lnTo>
                      <a:lnTo>
                        <a:pt x="1435" y="885"/>
                      </a:lnTo>
                      <a:lnTo>
                        <a:pt x="1439" y="887"/>
                      </a:lnTo>
                      <a:lnTo>
                        <a:pt x="1439" y="888"/>
                      </a:lnTo>
                      <a:lnTo>
                        <a:pt x="1442" y="892"/>
                      </a:lnTo>
                      <a:lnTo>
                        <a:pt x="1444" y="897"/>
                      </a:lnTo>
                      <a:lnTo>
                        <a:pt x="1448" y="902"/>
                      </a:lnTo>
                      <a:lnTo>
                        <a:pt x="1455" y="905"/>
                      </a:lnTo>
                      <a:lnTo>
                        <a:pt x="1465" y="908"/>
                      </a:lnTo>
                      <a:lnTo>
                        <a:pt x="1474" y="910"/>
                      </a:lnTo>
                      <a:lnTo>
                        <a:pt x="1479" y="911"/>
                      </a:lnTo>
                      <a:lnTo>
                        <a:pt x="1479" y="912"/>
                      </a:lnTo>
                      <a:lnTo>
                        <a:pt x="1482" y="919"/>
                      </a:lnTo>
                      <a:lnTo>
                        <a:pt x="1484" y="925"/>
                      </a:lnTo>
                      <a:lnTo>
                        <a:pt x="1487" y="930"/>
                      </a:lnTo>
                      <a:lnTo>
                        <a:pt x="1492" y="935"/>
                      </a:lnTo>
                      <a:lnTo>
                        <a:pt x="1497" y="941"/>
                      </a:lnTo>
                      <a:lnTo>
                        <a:pt x="1503" y="946"/>
                      </a:lnTo>
                      <a:lnTo>
                        <a:pt x="1506" y="947"/>
                      </a:lnTo>
                      <a:lnTo>
                        <a:pt x="1502" y="952"/>
                      </a:lnTo>
                      <a:lnTo>
                        <a:pt x="1496" y="966"/>
                      </a:lnTo>
                      <a:lnTo>
                        <a:pt x="1488" y="983"/>
                      </a:lnTo>
                      <a:lnTo>
                        <a:pt x="1485" y="999"/>
                      </a:lnTo>
                      <a:lnTo>
                        <a:pt x="1492" y="1016"/>
                      </a:lnTo>
                      <a:lnTo>
                        <a:pt x="1507" y="1034"/>
                      </a:lnTo>
                      <a:lnTo>
                        <a:pt x="1530" y="1049"/>
                      </a:lnTo>
                      <a:lnTo>
                        <a:pt x="1555" y="1058"/>
                      </a:lnTo>
                      <a:lnTo>
                        <a:pt x="1557" y="1090"/>
                      </a:lnTo>
                      <a:lnTo>
                        <a:pt x="1551" y="1092"/>
                      </a:lnTo>
                      <a:lnTo>
                        <a:pt x="1539" y="1101"/>
                      </a:lnTo>
                      <a:lnTo>
                        <a:pt x="1524" y="1110"/>
                      </a:lnTo>
                      <a:lnTo>
                        <a:pt x="1517" y="1119"/>
                      </a:lnTo>
                      <a:lnTo>
                        <a:pt x="1515" y="1125"/>
                      </a:lnTo>
                      <a:lnTo>
                        <a:pt x="1514" y="1134"/>
                      </a:lnTo>
                      <a:lnTo>
                        <a:pt x="1515" y="1140"/>
                      </a:lnTo>
                      <a:lnTo>
                        <a:pt x="1519" y="1144"/>
                      </a:lnTo>
                      <a:lnTo>
                        <a:pt x="1525" y="1144"/>
                      </a:lnTo>
                      <a:lnTo>
                        <a:pt x="1533" y="1144"/>
                      </a:lnTo>
                      <a:lnTo>
                        <a:pt x="1538" y="1142"/>
                      </a:lnTo>
                      <a:lnTo>
                        <a:pt x="1541" y="1142"/>
                      </a:lnTo>
                      <a:lnTo>
                        <a:pt x="1541" y="1143"/>
                      </a:lnTo>
                      <a:lnTo>
                        <a:pt x="1544" y="1148"/>
                      </a:lnTo>
                      <a:lnTo>
                        <a:pt x="1548" y="1153"/>
                      </a:lnTo>
                      <a:lnTo>
                        <a:pt x="1553" y="1157"/>
                      </a:lnTo>
                      <a:lnTo>
                        <a:pt x="1557" y="1158"/>
                      </a:lnTo>
                      <a:lnTo>
                        <a:pt x="1564" y="1158"/>
                      </a:lnTo>
                      <a:lnTo>
                        <a:pt x="1569" y="1157"/>
                      </a:lnTo>
                      <a:lnTo>
                        <a:pt x="1574" y="1156"/>
                      </a:lnTo>
                      <a:lnTo>
                        <a:pt x="1575" y="1151"/>
                      </a:lnTo>
                      <a:lnTo>
                        <a:pt x="1578" y="1144"/>
                      </a:lnTo>
                      <a:lnTo>
                        <a:pt x="1582" y="1137"/>
                      </a:lnTo>
                      <a:lnTo>
                        <a:pt x="1587" y="1133"/>
                      </a:lnTo>
                      <a:lnTo>
                        <a:pt x="1591" y="1128"/>
                      </a:lnTo>
                      <a:lnTo>
                        <a:pt x="1598" y="1125"/>
                      </a:lnTo>
                      <a:lnTo>
                        <a:pt x="1605" y="1123"/>
                      </a:lnTo>
                      <a:lnTo>
                        <a:pt x="1607" y="1123"/>
                      </a:lnTo>
                      <a:lnTo>
                        <a:pt x="1607" y="1125"/>
                      </a:lnTo>
                      <a:lnTo>
                        <a:pt x="1611" y="1134"/>
                      </a:lnTo>
                      <a:lnTo>
                        <a:pt x="1616" y="1144"/>
                      </a:lnTo>
                      <a:lnTo>
                        <a:pt x="1628" y="1156"/>
                      </a:lnTo>
                      <a:lnTo>
                        <a:pt x="1639" y="1164"/>
                      </a:lnTo>
                      <a:lnTo>
                        <a:pt x="1653" y="1169"/>
                      </a:lnTo>
                      <a:lnTo>
                        <a:pt x="1662" y="1173"/>
                      </a:lnTo>
                      <a:lnTo>
                        <a:pt x="1667" y="1173"/>
                      </a:lnTo>
                      <a:lnTo>
                        <a:pt x="1667" y="1179"/>
                      </a:lnTo>
                      <a:lnTo>
                        <a:pt x="1670" y="1196"/>
                      </a:lnTo>
                      <a:lnTo>
                        <a:pt x="1675" y="1217"/>
                      </a:lnTo>
                      <a:lnTo>
                        <a:pt x="1683" y="1243"/>
                      </a:lnTo>
                      <a:lnTo>
                        <a:pt x="1699" y="1264"/>
                      </a:lnTo>
                      <a:lnTo>
                        <a:pt x="1725" y="1279"/>
                      </a:lnTo>
                      <a:lnTo>
                        <a:pt x="1751" y="1287"/>
                      </a:lnTo>
                      <a:lnTo>
                        <a:pt x="1774" y="1290"/>
                      </a:lnTo>
                      <a:lnTo>
                        <a:pt x="1774" y="1314"/>
                      </a:lnTo>
                      <a:lnTo>
                        <a:pt x="1767" y="1314"/>
                      </a:lnTo>
                      <a:lnTo>
                        <a:pt x="1755" y="1315"/>
                      </a:lnTo>
                      <a:lnTo>
                        <a:pt x="1740" y="1317"/>
                      </a:lnTo>
                      <a:lnTo>
                        <a:pt x="1731" y="1320"/>
                      </a:lnTo>
                      <a:lnTo>
                        <a:pt x="1729" y="1324"/>
                      </a:lnTo>
                      <a:lnTo>
                        <a:pt x="1728" y="1329"/>
                      </a:lnTo>
                      <a:lnTo>
                        <a:pt x="1728" y="1337"/>
                      </a:lnTo>
                      <a:lnTo>
                        <a:pt x="1730" y="1347"/>
                      </a:lnTo>
                      <a:lnTo>
                        <a:pt x="1735" y="1360"/>
                      </a:lnTo>
                      <a:lnTo>
                        <a:pt x="1744" y="1373"/>
                      </a:lnTo>
                      <a:lnTo>
                        <a:pt x="1752" y="1380"/>
                      </a:lnTo>
                      <a:lnTo>
                        <a:pt x="1756" y="1384"/>
                      </a:lnTo>
                      <a:lnTo>
                        <a:pt x="1756" y="1389"/>
                      </a:lnTo>
                      <a:lnTo>
                        <a:pt x="1757" y="1403"/>
                      </a:lnTo>
                      <a:lnTo>
                        <a:pt x="1760" y="1419"/>
                      </a:lnTo>
                      <a:lnTo>
                        <a:pt x="1764" y="1434"/>
                      </a:lnTo>
                      <a:lnTo>
                        <a:pt x="1769" y="1444"/>
                      </a:lnTo>
                      <a:lnTo>
                        <a:pt x="1776" y="1452"/>
                      </a:lnTo>
                      <a:lnTo>
                        <a:pt x="1783" y="1456"/>
                      </a:lnTo>
                      <a:lnTo>
                        <a:pt x="1787" y="1458"/>
                      </a:lnTo>
                      <a:lnTo>
                        <a:pt x="1787" y="1462"/>
                      </a:lnTo>
                      <a:lnTo>
                        <a:pt x="1787" y="1475"/>
                      </a:lnTo>
                      <a:lnTo>
                        <a:pt x="1788" y="1493"/>
                      </a:lnTo>
                      <a:lnTo>
                        <a:pt x="1792" y="1514"/>
                      </a:lnTo>
                      <a:lnTo>
                        <a:pt x="1803" y="1531"/>
                      </a:lnTo>
                      <a:lnTo>
                        <a:pt x="1822" y="1548"/>
                      </a:lnTo>
                      <a:lnTo>
                        <a:pt x="1840" y="1557"/>
                      </a:lnTo>
                      <a:lnTo>
                        <a:pt x="1849" y="1561"/>
                      </a:lnTo>
                      <a:lnTo>
                        <a:pt x="1849" y="1583"/>
                      </a:lnTo>
                      <a:lnTo>
                        <a:pt x="1847" y="1580"/>
                      </a:lnTo>
                      <a:lnTo>
                        <a:pt x="1842" y="1576"/>
                      </a:lnTo>
                      <a:lnTo>
                        <a:pt x="1837" y="1574"/>
                      </a:lnTo>
                      <a:lnTo>
                        <a:pt x="1831" y="1575"/>
                      </a:lnTo>
                      <a:lnTo>
                        <a:pt x="1828" y="1579"/>
                      </a:lnTo>
                      <a:lnTo>
                        <a:pt x="1822" y="1583"/>
                      </a:lnTo>
                      <a:lnTo>
                        <a:pt x="1819" y="1587"/>
                      </a:lnTo>
                      <a:lnTo>
                        <a:pt x="1817" y="1592"/>
                      </a:lnTo>
                      <a:lnTo>
                        <a:pt x="1819" y="1594"/>
                      </a:lnTo>
                      <a:lnTo>
                        <a:pt x="1821" y="1598"/>
                      </a:lnTo>
                      <a:lnTo>
                        <a:pt x="1824" y="1601"/>
                      </a:lnTo>
                      <a:lnTo>
                        <a:pt x="1825" y="1602"/>
                      </a:lnTo>
                      <a:lnTo>
                        <a:pt x="1821" y="1602"/>
                      </a:lnTo>
                      <a:lnTo>
                        <a:pt x="1812" y="1603"/>
                      </a:lnTo>
                      <a:lnTo>
                        <a:pt x="1803" y="1605"/>
                      </a:lnTo>
                      <a:lnTo>
                        <a:pt x="1797" y="1608"/>
                      </a:lnTo>
                      <a:lnTo>
                        <a:pt x="1790" y="1615"/>
                      </a:lnTo>
                      <a:lnTo>
                        <a:pt x="1787" y="1622"/>
                      </a:lnTo>
                      <a:lnTo>
                        <a:pt x="1784" y="1631"/>
                      </a:lnTo>
                      <a:lnTo>
                        <a:pt x="1788" y="1638"/>
                      </a:lnTo>
                      <a:lnTo>
                        <a:pt x="1797" y="1639"/>
                      </a:lnTo>
                      <a:lnTo>
                        <a:pt x="1811" y="1638"/>
                      </a:lnTo>
                      <a:lnTo>
                        <a:pt x="1826" y="1637"/>
                      </a:lnTo>
                      <a:lnTo>
                        <a:pt x="1838" y="1637"/>
                      </a:lnTo>
                      <a:lnTo>
                        <a:pt x="1848" y="1642"/>
                      </a:lnTo>
                      <a:lnTo>
                        <a:pt x="1866" y="1648"/>
                      </a:lnTo>
                      <a:lnTo>
                        <a:pt x="1884" y="1656"/>
                      </a:lnTo>
                      <a:lnTo>
                        <a:pt x="1898" y="1658"/>
                      </a:lnTo>
                      <a:lnTo>
                        <a:pt x="1905" y="1657"/>
                      </a:lnTo>
                      <a:lnTo>
                        <a:pt x="1913" y="1653"/>
                      </a:lnTo>
                      <a:lnTo>
                        <a:pt x="1919" y="1648"/>
                      </a:lnTo>
                      <a:lnTo>
                        <a:pt x="1921" y="1644"/>
                      </a:lnTo>
                      <a:lnTo>
                        <a:pt x="1915" y="1638"/>
                      </a:lnTo>
                      <a:lnTo>
                        <a:pt x="1905" y="1630"/>
                      </a:lnTo>
                      <a:lnTo>
                        <a:pt x="1893" y="1624"/>
                      </a:lnTo>
                      <a:lnTo>
                        <a:pt x="1889" y="1621"/>
                      </a:lnTo>
                      <a:lnTo>
                        <a:pt x="1889" y="1572"/>
                      </a:lnTo>
                      <a:lnTo>
                        <a:pt x="1893" y="1574"/>
                      </a:lnTo>
                      <a:lnTo>
                        <a:pt x="1903" y="1578"/>
                      </a:lnTo>
                      <a:lnTo>
                        <a:pt x="1915" y="1583"/>
                      </a:lnTo>
                      <a:lnTo>
                        <a:pt x="1921" y="1585"/>
                      </a:lnTo>
                      <a:lnTo>
                        <a:pt x="1924" y="1585"/>
                      </a:lnTo>
                      <a:lnTo>
                        <a:pt x="1929" y="1585"/>
                      </a:lnTo>
                      <a:lnTo>
                        <a:pt x="1933" y="1585"/>
                      </a:lnTo>
                      <a:lnTo>
                        <a:pt x="1935" y="1587"/>
                      </a:lnTo>
                      <a:lnTo>
                        <a:pt x="1930" y="1596"/>
                      </a:lnTo>
                      <a:lnTo>
                        <a:pt x="1929" y="1597"/>
                      </a:lnTo>
                      <a:lnTo>
                        <a:pt x="1925" y="1602"/>
                      </a:lnTo>
                      <a:lnTo>
                        <a:pt x="1921" y="1608"/>
                      </a:lnTo>
                      <a:lnTo>
                        <a:pt x="1917" y="1616"/>
                      </a:lnTo>
                      <a:lnTo>
                        <a:pt x="1919" y="1620"/>
                      </a:lnTo>
                      <a:lnTo>
                        <a:pt x="1926" y="1625"/>
                      </a:lnTo>
                      <a:lnTo>
                        <a:pt x="1934" y="1629"/>
                      </a:lnTo>
                      <a:lnTo>
                        <a:pt x="1940" y="1630"/>
                      </a:lnTo>
                      <a:lnTo>
                        <a:pt x="1946" y="1633"/>
                      </a:lnTo>
                      <a:lnTo>
                        <a:pt x="1953" y="1634"/>
                      </a:lnTo>
                      <a:lnTo>
                        <a:pt x="1960" y="1635"/>
                      </a:lnTo>
                      <a:lnTo>
                        <a:pt x="1963" y="1635"/>
                      </a:lnTo>
                      <a:lnTo>
                        <a:pt x="1967" y="1638"/>
                      </a:lnTo>
                      <a:lnTo>
                        <a:pt x="1980" y="1644"/>
                      </a:lnTo>
                      <a:lnTo>
                        <a:pt x="1996" y="1651"/>
                      </a:lnTo>
                      <a:lnTo>
                        <a:pt x="2007" y="1656"/>
                      </a:lnTo>
                      <a:lnTo>
                        <a:pt x="2017" y="1653"/>
                      </a:lnTo>
                      <a:lnTo>
                        <a:pt x="2029" y="1647"/>
                      </a:lnTo>
                      <a:lnTo>
                        <a:pt x="2038" y="1639"/>
                      </a:lnTo>
                      <a:lnTo>
                        <a:pt x="2042" y="1634"/>
                      </a:lnTo>
                      <a:lnTo>
                        <a:pt x="2033" y="1625"/>
                      </a:lnTo>
                      <a:lnTo>
                        <a:pt x="2016" y="1612"/>
                      </a:lnTo>
                      <a:lnTo>
                        <a:pt x="1999" y="1599"/>
                      </a:lnTo>
                      <a:lnTo>
                        <a:pt x="1993" y="1596"/>
                      </a:lnTo>
                      <a:lnTo>
                        <a:pt x="1993" y="1574"/>
                      </a:lnTo>
                      <a:lnTo>
                        <a:pt x="1998" y="1572"/>
                      </a:lnTo>
                      <a:lnTo>
                        <a:pt x="2010" y="1570"/>
                      </a:lnTo>
                      <a:lnTo>
                        <a:pt x="2024" y="1566"/>
                      </a:lnTo>
                      <a:lnTo>
                        <a:pt x="2038" y="1560"/>
                      </a:lnTo>
                      <a:lnTo>
                        <a:pt x="2047" y="1549"/>
                      </a:lnTo>
                      <a:lnTo>
                        <a:pt x="2054" y="1538"/>
                      </a:lnTo>
                      <a:lnTo>
                        <a:pt x="2061" y="1525"/>
                      </a:lnTo>
                      <a:lnTo>
                        <a:pt x="2063" y="1519"/>
                      </a:lnTo>
                      <a:lnTo>
                        <a:pt x="2063" y="1512"/>
                      </a:lnTo>
                      <a:lnTo>
                        <a:pt x="2065" y="1507"/>
                      </a:lnTo>
                      <a:lnTo>
                        <a:pt x="2065" y="1503"/>
                      </a:lnTo>
                      <a:lnTo>
                        <a:pt x="2065" y="1502"/>
                      </a:lnTo>
                      <a:lnTo>
                        <a:pt x="2067" y="1496"/>
                      </a:lnTo>
                      <a:lnTo>
                        <a:pt x="2072" y="1480"/>
                      </a:lnTo>
                      <a:lnTo>
                        <a:pt x="2078" y="1460"/>
                      </a:lnTo>
                      <a:lnTo>
                        <a:pt x="2078" y="1439"/>
                      </a:lnTo>
                      <a:lnTo>
                        <a:pt x="2072" y="1421"/>
                      </a:lnTo>
                      <a:lnTo>
                        <a:pt x="2065" y="1412"/>
                      </a:lnTo>
                      <a:lnTo>
                        <a:pt x="2057" y="1408"/>
                      </a:lnTo>
                      <a:lnTo>
                        <a:pt x="2054" y="1407"/>
                      </a:lnTo>
                      <a:lnTo>
                        <a:pt x="2053" y="1401"/>
                      </a:lnTo>
                      <a:lnTo>
                        <a:pt x="2048" y="1387"/>
                      </a:lnTo>
                      <a:lnTo>
                        <a:pt x="2042" y="1373"/>
                      </a:lnTo>
                      <a:lnTo>
                        <a:pt x="2031" y="1364"/>
                      </a:lnTo>
                      <a:lnTo>
                        <a:pt x="2020" y="1360"/>
                      </a:lnTo>
                      <a:lnTo>
                        <a:pt x="2011" y="1357"/>
                      </a:lnTo>
                      <a:lnTo>
                        <a:pt x="2004" y="1358"/>
                      </a:lnTo>
                      <a:lnTo>
                        <a:pt x="2001" y="1361"/>
                      </a:lnTo>
                      <a:lnTo>
                        <a:pt x="1997" y="1369"/>
                      </a:lnTo>
                      <a:lnTo>
                        <a:pt x="1996" y="1378"/>
                      </a:lnTo>
                      <a:lnTo>
                        <a:pt x="1993" y="1387"/>
                      </a:lnTo>
                      <a:lnTo>
                        <a:pt x="1993" y="1390"/>
                      </a:lnTo>
                      <a:lnTo>
                        <a:pt x="1975" y="1394"/>
                      </a:lnTo>
                      <a:lnTo>
                        <a:pt x="1972" y="1390"/>
                      </a:lnTo>
                      <a:lnTo>
                        <a:pt x="1965" y="1383"/>
                      </a:lnTo>
                      <a:lnTo>
                        <a:pt x="1953" y="1374"/>
                      </a:lnTo>
                      <a:lnTo>
                        <a:pt x="1940" y="1369"/>
                      </a:lnTo>
                      <a:lnTo>
                        <a:pt x="1940" y="1366"/>
                      </a:lnTo>
                      <a:lnTo>
                        <a:pt x="1940" y="1358"/>
                      </a:lnTo>
                      <a:lnTo>
                        <a:pt x="1938" y="1346"/>
                      </a:lnTo>
                      <a:lnTo>
                        <a:pt x="1930" y="1331"/>
                      </a:lnTo>
                      <a:lnTo>
                        <a:pt x="1917" y="1316"/>
                      </a:lnTo>
                      <a:lnTo>
                        <a:pt x="1905" y="1307"/>
                      </a:lnTo>
                      <a:lnTo>
                        <a:pt x="1892" y="1301"/>
                      </a:lnTo>
                      <a:lnTo>
                        <a:pt x="1888" y="1299"/>
                      </a:lnTo>
                      <a:lnTo>
                        <a:pt x="1878" y="1275"/>
                      </a:lnTo>
                      <a:lnTo>
                        <a:pt x="1881" y="1273"/>
                      </a:lnTo>
                      <a:lnTo>
                        <a:pt x="1889" y="1265"/>
                      </a:lnTo>
                      <a:lnTo>
                        <a:pt x="1899" y="1253"/>
                      </a:lnTo>
                      <a:lnTo>
                        <a:pt x="1908" y="1240"/>
                      </a:lnTo>
                      <a:lnTo>
                        <a:pt x="1912" y="1237"/>
                      </a:lnTo>
                      <a:lnTo>
                        <a:pt x="1924" y="1229"/>
                      </a:lnTo>
                      <a:lnTo>
                        <a:pt x="1934" y="1217"/>
                      </a:lnTo>
                      <a:lnTo>
                        <a:pt x="1940" y="1205"/>
                      </a:lnTo>
                      <a:lnTo>
                        <a:pt x="1943" y="1199"/>
                      </a:lnTo>
                      <a:lnTo>
                        <a:pt x="1949" y="1190"/>
                      </a:lnTo>
                      <a:lnTo>
                        <a:pt x="1958" y="1178"/>
                      </a:lnTo>
                      <a:lnTo>
                        <a:pt x="1963" y="1162"/>
                      </a:lnTo>
                      <a:lnTo>
                        <a:pt x="1963" y="1148"/>
                      </a:lnTo>
                      <a:lnTo>
                        <a:pt x="1960" y="1135"/>
                      </a:lnTo>
                      <a:lnTo>
                        <a:pt x="1956" y="1124"/>
                      </a:lnTo>
                      <a:lnTo>
                        <a:pt x="1954" y="1119"/>
                      </a:lnTo>
                      <a:lnTo>
                        <a:pt x="1953" y="1114"/>
                      </a:lnTo>
                      <a:lnTo>
                        <a:pt x="1953" y="1106"/>
                      </a:lnTo>
                      <a:lnTo>
                        <a:pt x="1952" y="1098"/>
                      </a:lnTo>
                      <a:lnTo>
                        <a:pt x="1949" y="1094"/>
                      </a:lnTo>
                      <a:lnTo>
                        <a:pt x="1942" y="1090"/>
                      </a:lnTo>
                      <a:lnTo>
                        <a:pt x="1935" y="1090"/>
                      </a:lnTo>
                      <a:lnTo>
                        <a:pt x="1928" y="1090"/>
                      </a:lnTo>
                      <a:lnTo>
                        <a:pt x="1924" y="1092"/>
                      </a:lnTo>
                      <a:lnTo>
                        <a:pt x="1921" y="1098"/>
                      </a:lnTo>
                      <a:lnTo>
                        <a:pt x="1917" y="1106"/>
                      </a:lnTo>
                      <a:lnTo>
                        <a:pt x="1915" y="1114"/>
                      </a:lnTo>
                      <a:lnTo>
                        <a:pt x="1910" y="1120"/>
                      </a:lnTo>
                      <a:lnTo>
                        <a:pt x="1902" y="1124"/>
                      </a:lnTo>
                      <a:lnTo>
                        <a:pt x="1892" y="1126"/>
                      </a:lnTo>
                      <a:lnTo>
                        <a:pt x="1881" y="1128"/>
                      </a:lnTo>
                      <a:lnTo>
                        <a:pt x="1878" y="1130"/>
                      </a:lnTo>
                      <a:lnTo>
                        <a:pt x="1870" y="1123"/>
                      </a:lnTo>
                      <a:lnTo>
                        <a:pt x="1849" y="1108"/>
                      </a:lnTo>
                      <a:lnTo>
                        <a:pt x="1820" y="1094"/>
                      </a:lnTo>
                      <a:lnTo>
                        <a:pt x="1783" y="1085"/>
                      </a:lnTo>
                      <a:lnTo>
                        <a:pt x="1783" y="1079"/>
                      </a:lnTo>
                      <a:lnTo>
                        <a:pt x="1781" y="1066"/>
                      </a:lnTo>
                      <a:lnTo>
                        <a:pt x="1776" y="1051"/>
                      </a:lnTo>
                      <a:lnTo>
                        <a:pt x="1766" y="1037"/>
                      </a:lnTo>
                      <a:lnTo>
                        <a:pt x="1771" y="1033"/>
                      </a:lnTo>
                      <a:lnTo>
                        <a:pt x="1784" y="1020"/>
                      </a:lnTo>
                      <a:lnTo>
                        <a:pt x="1798" y="1002"/>
                      </a:lnTo>
                      <a:lnTo>
                        <a:pt x="1810" y="980"/>
                      </a:lnTo>
                      <a:lnTo>
                        <a:pt x="1812" y="957"/>
                      </a:lnTo>
                      <a:lnTo>
                        <a:pt x="1814" y="946"/>
                      </a:lnTo>
                      <a:lnTo>
                        <a:pt x="1814" y="939"/>
                      </a:lnTo>
                      <a:lnTo>
                        <a:pt x="1814" y="938"/>
                      </a:lnTo>
                      <a:lnTo>
                        <a:pt x="1814" y="935"/>
                      </a:lnTo>
                      <a:lnTo>
                        <a:pt x="1815" y="929"/>
                      </a:lnTo>
                      <a:lnTo>
                        <a:pt x="1816" y="920"/>
                      </a:lnTo>
                      <a:lnTo>
                        <a:pt x="1816" y="914"/>
                      </a:lnTo>
                      <a:lnTo>
                        <a:pt x="1814" y="906"/>
                      </a:lnTo>
                      <a:lnTo>
                        <a:pt x="1810" y="900"/>
                      </a:lnTo>
                      <a:lnTo>
                        <a:pt x="1805" y="896"/>
                      </a:lnTo>
                      <a:lnTo>
                        <a:pt x="1803" y="893"/>
                      </a:lnTo>
                      <a:lnTo>
                        <a:pt x="1802" y="892"/>
                      </a:lnTo>
                      <a:lnTo>
                        <a:pt x="1799" y="888"/>
                      </a:lnTo>
                      <a:lnTo>
                        <a:pt x="1796" y="883"/>
                      </a:lnTo>
                      <a:lnTo>
                        <a:pt x="1793" y="878"/>
                      </a:lnTo>
                      <a:lnTo>
                        <a:pt x="1790" y="871"/>
                      </a:lnTo>
                      <a:lnTo>
                        <a:pt x="1789" y="869"/>
                      </a:lnTo>
                      <a:lnTo>
                        <a:pt x="1785" y="866"/>
                      </a:lnTo>
                      <a:lnTo>
                        <a:pt x="1780" y="866"/>
                      </a:lnTo>
                      <a:lnTo>
                        <a:pt x="1775" y="866"/>
                      </a:lnTo>
                      <a:lnTo>
                        <a:pt x="1771" y="869"/>
                      </a:lnTo>
                      <a:lnTo>
                        <a:pt x="1769" y="871"/>
                      </a:lnTo>
                      <a:lnTo>
                        <a:pt x="1769" y="876"/>
                      </a:lnTo>
                      <a:lnTo>
                        <a:pt x="1767" y="882"/>
                      </a:lnTo>
                      <a:lnTo>
                        <a:pt x="1767" y="889"/>
                      </a:lnTo>
                      <a:lnTo>
                        <a:pt x="1765" y="896"/>
                      </a:lnTo>
                      <a:lnTo>
                        <a:pt x="1761" y="901"/>
                      </a:lnTo>
                      <a:lnTo>
                        <a:pt x="1753" y="903"/>
                      </a:lnTo>
                      <a:lnTo>
                        <a:pt x="1743" y="908"/>
                      </a:lnTo>
                      <a:lnTo>
                        <a:pt x="1733" y="912"/>
                      </a:lnTo>
                      <a:lnTo>
                        <a:pt x="1729" y="914"/>
                      </a:lnTo>
                      <a:lnTo>
                        <a:pt x="1723" y="908"/>
                      </a:lnTo>
                      <a:lnTo>
                        <a:pt x="1708" y="900"/>
                      </a:lnTo>
                      <a:lnTo>
                        <a:pt x="1689" y="889"/>
                      </a:lnTo>
                      <a:lnTo>
                        <a:pt x="1673" y="882"/>
                      </a:lnTo>
                      <a:lnTo>
                        <a:pt x="1658" y="875"/>
                      </a:lnTo>
                      <a:lnTo>
                        <a:pt x="1648" y="873"/>
                      </a:lnTo>
                      <a:lnTo>
                        <a:pt x="1642" y="873"/>
                      </a:lnTo>
                      <a:lnTo>
                        <a:pt x="1639" y="873"/>
                      </a:lnTo>
                      <a:lnTo>
                        <a:pt x="1639" y="866"/>
                      </a:lnTo>
                      <a:lnTo>
                        <a:pt x="1640" y="855"/>
                      </a:lnTo>
                      <a:lnTo>
                        <a:pt x="1638" y="838"/>
                      </a:lnTo>
                      <a:lnTo>
                        <a:pt x="1628" y="819"/>
                      </a:lnTo>
                      <a:lnTo>
                        <a:pt x="1611" y="802"/>
                      </a:lnTo>
                      <a:lnTo>
                        <a:pt x="1596" y="793"/>
                      </a:lnTo>
                      <a:lnTo>
                        <a:pt x="1579" y="789"/>
                      </a:lnTo>
                      <a:lnTo>
                        <a:pt x="1560" y="789"/>
                      </a:lnTo>
                      <a:lnTo>
                        <a:pt x="1539" y="794"/>
                      </a:lnTo>
                      <a:lnTo>
                        <a:pt x="1519" y="808"/>
                      </a:lnTo>
                      <a:lnTo>
                        <a:pt x="1500" y="826"/>
                      </a:lnTo>
                      <a:lnTo>
                        <a:pt x="1489" y="846"/>
                      </a:lnTo>
                      <a:lnTo>
                        <a:pt x="1459" y="858"/>
                      </a:lnTo>
                      <a:lnTo>
                        <a:pt x="1446" y="851"/>
                      </a:lnTo>
                      <a:lnTo>
                        <a:pt x="1448" y="846"/>
                      </a:lnTo>
                      <a:lnTo>
                        <a:pt x="1456" y="832"/>
                      </a:lnTo>
                      <a:lnTo>
                        <a:pt x="1462" y="808"/>
                      </a:lnTo>
                      <a:lnTo>
                        <a:pt x="1466" y="782"/>
                      </a:lnTo>
                      <a:lnTo>
                        <a:pt x="1473" y="775"/>
                      </a:lnTo>
                      <a:lnTo>
                        <a:pt x="1492" y="761"/>
                      </a:lnTo>
                      <a:lnTo>
                        <a:pt x="1511" y="741"/>
                      </a:lnTo>
                      <a:lnTo>
                        <a:pt x="1526" y="720"/>
                      </a:lnTo>
                      <a:lnTo>
                        <a:pt x="1532" y="700"/>
                      </a:lnTo>
                      <a:lnTo>
                        <a:pt x="1530" y="679"/>
                      </a:lnTo>
                      <a:lnTo>
                        <a:pt x="1524" y="660"/>
                      </a:lnTo>
                      <a:lnTo>
                        <a:pt x="1514" y="647"/>
                      </a:lnTo>
                      <a:lnTo>
                        <a:pt x="1503" y="639"/>
                      </a:lnTo>
                      <a:lnTo>
                        <a:pt x="1493" y="633"/>
                      </a:lnTo>
                      <a:lnTo>
                        <a:pt x="1482" y="630"/>
                      </a:lnTo>
                      <a:lnTo>
                        <a:pt x="1467" y="630"/>
                      </a:lnTo>
                      <a:lnTo>
                        <a:pt x="1450" y="634"/>
                      </a:lnTo>
                      <a:lnTo>
                        <a:pt x="1433" y="643"/>
                      </a:lnTo>
                      <a:lnTo>
                        <a:pt x="1420" y="651"/>
                      </a:lnTo>
                      <a:lnTo>
                        <a:pt x="1411" y="657"/>
                      </a:lnTo>
                      <a:lnTo>
                        <a:pt x="1397" y="661"/>
                      </a:lnTo>
                      <a:lnTo>
                        <a:pt x="1375" y="667"/>
                      </a:lnTo>
                      <a:lnTo>
                        <a:pt x="1355" y="673"/>
                      </a:lnTo>
                      <a:lnTo>
                        <a:pt x="1347" y="676"/>
                      </a:lnTo>
                      <a:lnTo>
                        <a:pt x="1348" y="667"/>
                      </a:lnTo>
                      <a:lnTo>
                        <a:pt x="1353" y="651"/>
                      </a:lnTo>
                      <a:lnTo>
                        <a:pt x="1355" y="630"/>
                      </a:lnTo>
                      <a:lnTo>
                        <a:pt x="1356" y="616"/>
                      </a:lnTo>
                      <a:lnTo>
                        <a:pt x="1351" y="606"/>
                      </a:lnTo>
                      <a:lnTo>
                        <a:pt x="1343" y="600"/>
                      </a:lnTo>
                      <a:lnTo>
                        <a:pt x="1332" y="596"/>
                      </a:lnTo>
                      <a:lnTo>
                        <a:pt x="1319" y="594"/>
                      </a:lnTo>
                      <a:lnTo>
                        <a:pt x="1303" y="594"/>
                      </a:lnTo>
                      <a:lnTo>
                        <a:pt x="1289" y="597"/>
                      </a:lnTo>
                      <a:lnTo>
                        <a:pt x="1277" y="601"/>
                      </a:lnTo>
                      <a:lnTo>
                        <a:pt x="1271" y="607"/>
                      </a:lnTo>
                      <a:lnTo>
                        <a:pt x="1268" y="614"/>
                      </a:lnTo>
                      <a:lnTo>
                        <a:pt x="1265" y="620"/>
                      </a:lnTo>
                      <a:lnTo>
                        <a:pt x="1262" y="624"/>
                      </a:lnTo>
                      <a:lnTo>
                        <a:pt x="1262" y="626"/>
                      </a:lnTo>
                      <a:lnTo>
                        <a:pt x="1196" y="701"/>
                      </a:lnTo>
                      <a:lnTo>
                        <a:pt x="1191" y="701"/>
                      </a:lnTo>
                      <a:lnTo>
                        <a:pt x="1179" y="702"/>
                      </a:lnTo>
                      <a:lnTo>
                        <a:pt x="1165" y="703"/>
                      </a:lnTo>
                      <a:lnTo>
                        <a:pt x="1155" y="707"/>
                      </a:lnTo>
                      <a:lnTo>
                        <a:pt x="1145" y="711"/>
                      </a:lnTo>
                      <a:lnTo>
                        <a:pt x="1133" y="719"/>
                      </a:lnTo>
                      <a:lnTo>
                        <a:pt x="1123" y="724"/>
                      </a:lnTo>
                      <a:lnTo>
                        <a:pt x="1120" y="728"/>
                      </a:lnTo>
                      <a:lnTo>
                        <a:pt x="1100" y="721"/>
                      </a:lnTo>
                      <a:lnTo>
                        <a:pt x="1101" y="719"/>
                      </a:lnTo>
                      <a:lnTo>
                        <a:pt x="1103" y="714"/>
                      </a:lnTo>
                      <a:lnTo>
                        <a:pt x="1105" y="707"/>
                      </a:lnTo>
                      <a:lnTo>
                        <a:pt x="1107" y="702"/>
                      </a:lnTo>
                      <a:lnTo>
                        <a:pt x="1105" y="696"/>
                      </a:lnTo>
                      <a:lnTo>
                        <a:pt x="1102" y="688"/>
                      </a:lnTo>
                      <a:lnTo>
                        <a:pt x="1098" y="678"/>
                      </a:lnTo>
                      <a:lnTo>
                        <a:pt x="1096" y="673"/>
                      </a:lnTo>
                      <a:lnTo>
                        <a:pt x="1095" y="662"/>
                      </a:lnTo>
                      <a:lnTo>
                        <a:pt x="1095" y="651"/>
                      </a:lnTo>
                      <a:lnTo>
                        <a:pt x="1095" y="639"/>
                      </a:lnTo>
                      <a:lnTo>
                        <a:pt x="1096" y="634"/>
                      </a:lnTo>
                      <a:lnTo>
                        <a:pt x="1101" y="634"/>
                      </a:lnTo>
                      <a:lnTo>
                        <a:pt x="1118" y="633"/>
                      </a:lnTo>
                      <a:lnTo>
                        <a:pt x="1137" y="628"/>
                      </a:lnTo>
                      <a:lnTo>
                        <a:pt x="1155" y="617"/>
                      </a:lnTo>
                      <a:lnTo>
                        <a:pt x="1169" y="603"/>
                      </a:lnTo>
                      <a:lnTo>
                        <a:pt x="1179" y="589"/>
                      </a:lnTo>
                      <a:lnTo>
                        <a:pt x="1186" y="578"/>
                      </a:lnTo>
                      <a:lnTo>
                        <a:pt x="1188" y="569"/>
                      </a:lnTo>
                      <a:lnTo>
                        <a:pt x="1186" y="555"/>
                      </a:lnTo>
                      <a:lnTo>
                        <a:pt x="1180" y="539"/>
                      </a:lnTo>
                      <a:lnTo>
                        <a:pt x="1175" y="526"/>
                      </a:lnTo>
                      <a:lnTo>
                        <a:pt x="1173" y="521"/>
                      </a:lnTo>
                      <a:lnTo>
                        <a:pt x="1179" y="524"/>
                      </a:lnTo>
                      <a:lnTo>
                        <a:pt x="1194" y="529"/>
                      </a:lnTo>
                      <a:lnTo>
                        <a:pt x="1211" y="533"/>
                      </a:lnTo>
                      <a:lnTo>
                        <a:pt x="1221" y="534"/>
                      </a:lnTo>
                      <a:lnTo>
                        <a:pt x="1230" y="528"/>
                      </a:lnTo>
                      <a:lnTo>
                        <a:pt x="1243" y="519"/>
                      </a:lnTo>
                      <a:lnTo>
                        <a:pt x="1253" y="506"/>
                      </a:lnTo>
                      <a:lnTo>
                        <a:pt x="1257" y="497"/>
                      </a:lnTo>
                      <a:lnTo>
                        <a:pt x="1250" y="485"/>
                      </a:lnTo>
                      <a:lnTo>
                        <a:pt x="1238" y="473"/>
                      </a:lnTo>
                      <a:lnTo>
                        <a:pt x="1228" y="462"/>
                      </a:lnTo>
                      <a:lnTo>
                        <a:pt x="1224" y="456"/>
                      </a:lnTo>
                      <a:lnTo>
                        <a:pt x="1221" y="448"/>
                      </a:lnTo>
                      <a:lnTo>
                        <a:pt x="1218" y="432"/>
                      </a:lnTo>
                      <a:lnTo>
                        <a:pt x="1215" y="409"/>
                      </a:lnTo>
                      <a:lnTo>
                        <a:pt x="1220" y="382"/>
                      </a:lnTo>
                      <a:lnTo>
                        <a:pt x="1225" y="377"/>
                      </a:lnTo>
                      <a:lnTo>
                        <a:pt x="1237" y="364"/>
                      </a:lnTo>
                      <a:lnTo>
                        <a:pt x="1250" y="346"/>
                      </a:lnTo>
                      <a:lnTo>
                        <a:pt x="1256" y="327"/>
                      </a:lnTo>
                      <a:lnTo>
                        <a:pt x="1256" y="306"/>
                      </a:lnTo>
                      <a:lnTo>
                        <a:pt x="1253" y="289"/>
                      </a:lnTo>
                      <a:lnTo>
                        <a:pt x="1250" y="274"/>
                      </a:lnTo>
                      <a:lnTo>
                        <a:pt x="1244" y="265"/>
                      </a:lnTo>
                      <a:lnTo>
                        <a:pt x="1234" y="259"/>
                      </a:lnTo>
                      <a:lnTo>
                        <a:pt x="1223" y="256"/>
                      </a:lnTo>
                      <a:lnTo>
                        <a:pt x="1212" y="256"/>
                      </a:lnTo>
                      <a:lnTo>
                        <a:pt x="1210" y="256"/>
                      </a:lnTo>
                      <a:lnTo>
                        <a:pt x="1209" y="248"/>
                      </a:lnTo>
                      <a:lnTo>
                        <a:pt x="1205" y="230"/>
                      </a:lnTo>
                      <a:lnTo>
                        <a:pt x="1200" y="210"/>
                      </a:lnTo>
                      <a:lnTo>
                        <a:pt x="1193" y="191"/>
                      </a:lnTo>
                      <a:lnTo>
                        <a:pt x="1196" y="186"/>
                      </a:lnTo>
                      <a:lnTo>
                        <a:pt x="1202" y="173"/>
                      </a:lnTo>
                      <a:lnTo>
                        <a:pt x="1209" y="150"/>
                      </a:lnTo>
                      <a:lnTo>
                        <a:pt x="1212" y="120"/>
                      </a:lnTo>
                      <a:lnTo>
                        <a:pt x="1206" y="91"/>
                      </a:lnTo>
                      <a:lnTo>
                        <a:pt x="1192" y="71"/>
                      </a:lnTo>
                      <a:lnTo>
                        <a:pt x="1178" y="57"/>
                      </a:lnTo>
                      <a:lnTo>
                        <a:pt x="1169" y="46"/>
                      </a:lnTo>
                      <a:lnTo>
                        <a:pt x="1164" y="33"/>
                      </a:lnTo>
                      <a:lnTo>
                        <a:pt x="1160" y="20"/>
                      </a:lnTo>
                      <a:lnTo>
                        <a:pt x="1152" y="9"/>
                      </a:lnTo>
                      <a:lnTo>
                        <a:pt x="1138" y="1"/>
                      </a:lnTo>
                      <a:lnTo>
                        <a:pt x="1116" y="2"/>
                      </a:lnTo>
                      <a:lnTo>
                        <a:pt x="1095" y="12"/>
                      </a:lnTo>
                      <a:lnTo>
                        <a:pt x="1077" y="24"/>
                      </a:lnTo>
                      <a:lnTo>
                        <a:pt x="1070" y="29"/>
                      </a:lnTo>
                      <a:lnTo>
                        <a:pt x="1065" y="24"/>
                      </a:lnTo>
                      <a:lnTo>
                        <a:pt x="1052" y="11"/>
                      </a:lnTo>
                      <a:lnTo>
                        <a:pt x="1025" y="1"/>
                      </a:lnTo>
                      <a:lnTo>
                        <a:pt x="988" y="0"/>
                      </a:lnTo>
                      <a:lnTo>
                        <a:pt x="952" y="5"/>
                      </a:lnTo>
                      <a:lnTo>
                        <a:pt x="932" y="15"/>
                      </a:lnTo>
                      <a:lnTo>
                        <a:pt x="921" y="25"/>
                      </a:lnTo>
                      <a:lnTo>
                        <a:pt x="916" y="34"/>
                      </a:lnTo>
                      <a:lnTo>
                        <a:pt x="914" y="42"/>
                      </a:lnTo>
                      <a:lnTo>
                        <a:pt x="916" y="51"/>
                      </a:lnTo>
                      <a:lnTo>
                        <a:pt x="919" y="56"/>
                      </a:lnTo>
                      <a:lnTo>
                        <a:pt x="921" y="59"/>
                      </a:lnTo>
                      <a:lnTo>
                        <a:pt x="921" y="59"/>
                      </a:lnTo>
                      <a:close/>
                    </a:path>
                  </a:pathLst>
                </a:custGeom>
                <a:solidFill>
                  <a:srgbClr val="F2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14" name="Freeform 18"/>
                <p:cNvSpPr>
                  <a:spLocks/>
                </p:cNvSpPr>
                <p:nvPr/>
              </p:nvSpPr>
              <p:spPr bwMode="auto">
                <a:xfrm>
                  <a:off x="1341" y="1433"/>
                  <a:ext cx="292" cy="268"/>
                </a:xfrm>
                <a:custGeom>
                  <a:avLst/>
                  <a:gdLst/>
                  <a:ahLst/>
                  <a:cxnLst>
                    <a:cxn ang="0">
                      <a:pos x="11" y="29"/>
                    </a:cxn>
                    <a:cxn ang="0">
                      <a:pos x="0" y="56"/>
                    </a:cxn>
                    <a:cxn ang="0">
                      <a:pos x="4" y="99"/>
                    </a:cxn>
                    <a:cxn ang="0">
                      <a:pos x="14" y="120"/>
                    </a:cxn>
                    <a:cxn ang="0">
                      <a:pos x="32" y="134"/>
                    </a:cxn>
                    <a:cxn ang="0">
                      <a:pos x="31" y="146"/>
                    </a:cxn>
                    <a:cxn ang="0">
                      <a:pos x="19" y="164"/>
                    </a:cxn>
                    <a:cxn ang="0">
                      <a:pos x="15" y="200"/>
                    </a:cxn>
                    <a:cxn ang="0">
                      <a:pos x="24" y="224"/>
                    </a:cxn>
                    <a:cxn ang="0">
                      <a:pos x="49" y="254"/>
                    </a:cxn>
                    <a:cxn ang="0">
                      <a:pos x="74" y="268"/>
                    </a:cxn>
                    <a:cxn ang="0">
                      <a:pos x="87" y="267"/>
                    </a:cxn>
                    <a:cxn ang="0">
                      <a:pos x="104" y="256"/>
                    </a:cxn>
                    <a:cxn ang="0">
                      <a:pos x="131" y="267"/>
                    </a:cxn>
                    <a:cxn ang="0">
                      <a:pos x="150" y="267"/>
                    </a:cxn>
                    <a:cxn ang="0">
                      <a:pos x="164" y="261"/>
                    </a:cxn>
                    <a:cxn ang="0">
                      <a:pos x="195" y="267"/>
                    </a:cxn>
                    <a:cxn ang="0">
                      <a:pos x="222" y="265"/>
                    </a:cxn>
                    <a:cxn ang="0">
                      <a:pos x="251" y="252"/>
                    </a:cxn>
                    <a:cxn ang="0">
                      <a:pos x="274" y="232"/>
                    </a:cxn>
                    <a:cxn ang="0">
                      <a:pos x="278" y="214"/>
                    </a:cxn>
                    <a:cxn ang="0">
                      <a:pos x="279" y="187"/>
                    </a:cxn>
                    <a:cxn ang="0">
                      <a:pos x="289" y="170"/>
                    </a:cxn>
                    <a:cxn ang="0">
                      <a:pos x="292" y="127"/>
                    </a:cxn>
                    <a:cxn ang="0">
                      <a:pos x="286" y="108"/>
                    </a:cxn>
                    <a:cxn ang="0">
                      <a:pos x="268" y="93"/>
                    </a:cxn>
                    <a:cxn ang="0">
                      <a:pos x="248" y="90"/>
                    </a:cxn>
                    <a:cxn ang="0">
                      <a:pos x="234" y="68"/>
                    </a:cxn>
                    <a:cxn ang="0">
                      <a:pos x="204" y="56"/>
                    </a:cxn>
                    <a:cxn ang="0">
                      <a:pos x="204" y="109"/>
                    </a:cxn>
                    <a:cxn ang="0">
                      <a:pos x="188" y="82"/>
                    </a:cxn>
                    <a:cxn ang="0">
                      <a:pos x="181" y="82"/>
                    </a:cxn>
                    <a:cxn ang="0">
                      <a:pos x="181" y="118"/>
                    </a:cxn>
                    <a:cxn ang="0">
                      <a:pos x="164" y="108"/>
                    </a:cxn>
                    <a:cxn ang="0">
                      <a:pos x="133" y="93"/>
                    </a:cxn>
                    <a:cxn ang="0">
                      <a:pos x="129" y="74"/>
                    </a:cxn>
                    <a:cxn ang="0">
                      <a:pos x="123" y="38"/>
                    </a:cxn>
                    <a:cxn ang="0">
                      <a:pos x="98" y="9"/>
                    </a:cxn>
                    <a:cxn ang="0">
                      <a:pos x="69" y="0"/>
                    </a:cxn>
                    <a:cxn ang="0">
                      <a:pos x="42" y="2"/>
                    </a:cxn>
                    <a:cxn ang="0">
                      <a:pos x="11" y="29"/>
                    </a:cxn>
                    <a:cxn ang="0">
                      <a:pos x="11" y="29"/>
                    </a:cxn>
                  </a:cxnLst>
                  <a:rect l="0" t="0" r="r" b="b"/>
                  <a:pathLst>
                    <a:path w="292" h="268">
                      <a:moveTo>
                        <a:pt x="11" y="29"/>
                      </a:moveTo>
                      <a:lnTo>
                        <a:pt x="0" y="56"/>
                      </a:lnTo>
                      <a:lnTo>
                        <a:pt x="4" y="99"/>
                      </a:lnTo>
                      <a:lnTo>
                        <a:pt x="14" y="120"/>
                      </a:lnTo>
                      <a:lnTo>
                        <a:pt x="32" y="134"/>
                      </a:lnTo>
                      <a:lnTo>
                        <a:pt x="31" y="146"/>
                      </a:lnTo>
                      <a:lnTo>
                        <a:pt x="19" y="164"/>
                      </a:lnTo>
                      <a:lnTo>
                        <a:pt x="15" y="200"/>
                      </a:lnTo>
                      <a:lnTo>
                        <a:pt x="24" y="224"/>
                      </a:lnTo>
                      <a:lnTo>
                        <a:pt x="49" y="254"/>
                      </a:lnTo>
                      <a:lnTo>
                        <a:pt x="74" y="268"/>
                      </a:lnTo>
                      <a:lnTo>
                        <a:pt x="87" y="267"/>
                      </a:lnTo>
                      <a:lnTo>
                        <a:pt x="104" y="256"/>
                      </a:lnTo>
                      <a:lnTo>
                        <a:pt x="131" y="267"/>
                      </a:lnTo>
                      <a:lnTo>
                        <a:pt x="150" y="267"/>
                      </a:lnTo>
                      <a:lnTo>
                        <a:pt x="164" y="261"/>
                      </a:lnTo>
                      <a:lnTo>
                        <a:pt x="195" y="267"/>
                      </a:lnTo>
                      <a:lnTo>
                        <a:pt x="222" y="265"/>
                      </a:lnTo>
                      <a:lnTo>
                        <a:pt x="251" y="252"/>
                      </a:lnTo>
                      <a:lnTo>
                        <a:pt x="274" y="232"/>
                      </a:lnTo>
                      <a:lnTo>
                        <a:pt x="278" y="214"/>
                      </a:lnTo>
                      <a:lnTo>
                        <a:pt x="279" y="187"/>
                      </a:lnTo>
                      <a:lnTo>
                        <a:pt x="289" y="170"/>
                      </a:lnTo>
                      <a:lnTo>
                        <a:pt x="292" y="127"/>
                      </a:lnTo>
                      <a:lnTo>
                        <a:pt x="286" y="108"/>
                      </a:lnTo>
                      <a:lnTo>
                        <a:pt x="268" y="93"/>
                      </a:lnTo>
                      <a:lnTo>
                        <a:pt x="248" y="90"/>
                      </a:lnTo>
                      <a:lnTo>
                        <a:pt x="234" y="68"/>
                      </a:lnTo>
                      <a:lnTo>
                        <a:pt x="204" y="56"/>
                      </a:lnTo>
                      <a:lnTo>
                        <a:pt x="204" y="109"/>
                      </a:lnTo>
                      <a:lnTo>
                        <a:pt x="188" y="82"/>
                      </a:lnTo>
                      <a:lnTo>
                        <a:pt x="181" y="82"/>
                      </a:lnTo>
                      <a:lnTo>
                        <a:pt x="181" y="118"/>
                      </a:lnTo>
                      <a:lnTo>
                        <a:pt x="164" y="108"/>
                      </a:lnTo>
                      <a:lnTo>
                        <a:pt x="133" y="93"/>
                      </a:lnTo>
                      <a:lnTo>
                        <a:pt x="129" y="74"/>
                      </a:lnTo>
                      <a:lnTo>
                        <a:pt x="123" y="38"/>
                      </a:lnTo>
                      <a:lnTo>
                        <a:pt x="98" y="9"/>
                      </a:lnTo>
                      <a:lnTo>
                        <a:pt x="69" y="0"/>
                      </a:lnTo>
                      <a:lnTo>
                        <a:pt x="42" y="2"/>
                      </a:lnTo>
                      <a:lnTo>
                        <a:pt x="11" y="29"/>
                      </a:lnTo>
                      <a:lnTo>
                        <a:pt x="11" y="29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15" name="Freeform 19"/>
                <p:cNvSpPr>
                  <a:spLocks/>
                </p:cNvSpPr>
                <p:nvPr/>
              </p:nvSpPr>
              <p:spPr bwMode="auto">
                <a:xfrm>
                  <a:off x="1798" y="1551"/>
                  <a:ext cx="282" cy="254"/>
                </a:xfrm>
                <a:custGeom>
                  <a:avLst/>
                  <a:gdLst/>
                  <a:ahLst/>
                  <a:cxnLst>
                    <a:cxn ang="0">
                      <a:pos x="0" y="75"/>
                    </a:cxn>
                    <a:cxn ang="0">
                      <a:pos x="11" y="113"/>
                    </a:cxn>
                    <a:cxn ang="0">
                      <a:pos x="31" y="138"/>
                    </a:cxn>
                    <a:cxn ang="0">
                      <a:pos x="29" y="170"/>
                    </a:cxn>
                    <a:cxn ang="0">
                      <a:pos x="45" y="209"/>
                    </a:cxn>
                    <a:cxn ang="0">
                      <a:pos x="81" y="231"/>
                    </a:cxn>
                    <a:cxn ang="0">
                      <a:pos x="99" y="231"/>
                    </a:cxn>
                    <a:cxn ang="0">
                      <a:pos x="139" y="250"/>
                    </a:cxn>
                    <a:cxn ang="0">
                      <a:pos x="182" y="254"/>
                    </a:cxn>
                    <a:cxn ang="0">
                      <a:pos x="208" y="241"/>
                    </a:cxn>
                    <a:cxn ang="0">
                      <a:pos x="245" y="232"/>
                    </a:cxn>
                    <a:cxn ang="0">
                      <a:pos x="262" y="218"/>
                    </a:cxn>
                    <a:cxn ang="0">
                      <a:pos x="266" y="190"/>
                    </a:cxn>
                    <a:cxn ang="0">
                      <a:pos x="278" y="164"/>
                    </a:cxn>
                    <a:cxn ang="0">
                      <a:pos x="282" y="133"/>
                    </a:cxn>
                    <a:cxn ang="0">
                      <a:pos x="278" y="116"/>
                    </a:cxn>
                    <a:cxn ang="0">
                      <a:pos x="266" y="109"/>
                    </a:cxn>
                    <a:cxn ang="0">
                      <a:pos x="254" y="83"/>
                    </a:cxn>
                    <a:cxn ang="0">
                      <a:pos x="240" y="69"/>
                    </a:cxn>
                    <a:cxn ang="0">
                      <a:pos x="236" y="78"/>
                    </a:cxn>
                    <a:cxn ang="0">
                      <a:pos x="236" y="122"/>
                    </a:cxn>
                    <a:cxn ang="0">
                      <a:pos x="227" y="138"/>
                    </a:cxn>
                    <a:cxn ang="0">
                      <a:pos x="217" y="105"/>
                    </a:cxn>
                    <a:cxn ang="0">
                      <a:pos x="204" y="101"/>
                    </a:cxn>
                    <a:cxn ang="0">
                      <a:pos x="199" y="106"/>
                    </a:cxn>
                    <a:cxn ang="0">
                      <a:pos x="190" y="102"/>
                    </a:cxn>
                    <a:cxn ang="0">
                      <a:pos x="178" y="84"/>
                    </a:cxn>
                    <a:cxn ang="0">
                      <a:pos x="145" y="72"/>
                    </a:cxn>
                    <a:cxn ang="0">
                      <a:pos x="141" y="41"/>
                    </a:cxn>
                    <a:cxn ang="0">
                      <a:pos x="123" y="15"/>
                    </a:cxn>
                    <a:cxn ang="0">
                      <a:pos x="93" y="0"/>
                    </a:cxn>
                    <a:cxn ang="0">
                      <a:pos x="71" y="0"/>
                    </a:cxn>
                    <a:cxn ang="0">
                      <a:pos x="35" y="9"/>
                    </a:cxn>
                    <a:cxn ang="0">
                      <a:pos x="2" y="34"/>
                    </a:cxn>
                    <a:cxn ang="0">
                      <a:pos x="0" y="75"/>
                    </a:cxn>
                    <a:cxn ang="0">
                      <a:pos x="0" y="75"/>
                    </a:cxn>
                  </a:cxnLst>
                  <a:rect l="0" t="0" r="r" b="b"/>
                  <a:pathLst>
                    <a:path w="282" h="254">
                      <a:moveTo>
                        <a:pt x="0" y="75"/>
                      </a:moveTo>
                      <a:lnTo>
                        <a:pt x="11" y="113"/>
                      </a:lnTo>
                      <a:lnTo>
                        <a:pt x="31" y="138"/>
                      </a:lnTo>
                      <a:lnTo>
                        <a:pt x="29" y="170"/>
                      </a:lnTo>
                      <a:lnTo>
                        <a:pt x="45" y="209"/>
                      </a:lnTo>
                      <a:lnTo>
                        <a:pt x="81" y="231"/>
                      </a:lnTo>
                      <a:lnTo>
                        <a:pt x="99" y="231"/>
                      </a:lnTo>
                      <a:lnTo>
                        <a:pt x="139" y="250"/>
                      </a:lnTo>
                      <a:lnTo>
                        <a:pt x="182" y="254"/>
                      </a:lnTo>
                      <a:lnTo>
                        <a:pt x="208" y="241"/>
                      </a:lnTo>
                      <a:lnTo>
                        <a:pt x="245" y="232"/>
                      </a:lnTo>
                      <a:lnTo>
                        <a:pt x="262" y="218"/>
                      </a:lnTo>
                      <a:lnTo>
                        <a:pt x="266" y="190"/>
                      </a:lnTo>
                      <a:lnTo>
                        <a:pt x="278" y="164"/>
                      </a:lnTo>
                      <a:lnTo>
                        <a:pt x="282" y="133"/>
                      </a:lnTo>
                      <a:lnTo>
                        <a:pt x="278" y="116"/>
                      </a:lnTo>
                      <a:lnTo>
                        <a:pt x="266" y="109"/>
                      </a:lnTo>
                      <a:lnTo>
                        <a:pt x="254" y="83"/>
                      </a:lnTo>
                      <a:lnTo>
                        <a:pt x="240" y="69"/>
                      </a:lnTo>
                      <a:lnTo>
                        <a:pt x="236" y="78"/>
                      </a:lnTo>
                      <a:lnTo>
                        <a:pt x="236" y="122"/>
                      </a:lnTo>
                      <a:lnTo>
                        <a:pt x="227" y="138"/>
                      </a:lnTo>
                      <a:lnTo>
                        <a:pt x="217" y="105"/>
                      </a:lnTo>
                      <a:lnTo>
                        <a:pt x="204" y="101"/>
                      </a:lnTo>
                      <a:lnTo>
                        <a:pt x="199" y="106"/>
                      </a:lnTo>
                      <a:lnTo>
                        <a:pt x="190" y="102"/>
                      </a:lnTo>
                      <a:lnTo>
                        <a:pt x="178" y="84"/>
                      </a:lnTo>
                      <a:lnTo>
                        <a:pt x="145" y="72"/>
                      </a:lnTo>
                      <a:lnTo>
                        <a:pt x="141" y="41"/>
                      </a:lnTo>
                      <a:lnTo>
                        <a:pt x="123" y="15"/>
                      </a:lnTo>
                      <a:lnTo>
                        <a:pt x="93" y="0"/>
                      </a:lnTo>
                      <a:lnTo>
                        <a:pt x="71" y="0"/>
                      </a:lnTo>
                      <a:lnTo>
                        <a:pt x="35" y="9"/>
                      </a:lnTo>
                      <a:lnTo>
                        <a:pt x="2" y="34"/>
                      </a:lnTo>
                      <a:lnTo>
                        <a:pt x="0" y="75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16" name="Freeform 20"/>
                <p:cNvSpPr>
                  <a:spLocks/>
                </p:cNvSpPr>
                <p:nvPr/>
              </p:nvSpPr>
              <p:spPr bwMode="auto">
                <a:xfrm>
                  <a:off x="2006" y="1193"/>
                  <a:ext cx="350" cy="278"/>
                </a:xfrm>
                <a:custGeom>
                  <a:avLst/>
                  <a:gdLst/>
                  <a:ahLst/>
                  <a:cxnLst>
                    <a:cxn ang="0">
                      <a:pos x="4" y="32"/>
                    </a:cxn>
                    <a:cxn ang="0">
                      <a:pos x="17" y="30"/>
                    </a:cxn>
                    <a:cxn ang="0">
                      <a:pos x="18" y="27"/>
                    </a:cxn>
                    <a:cxn ang="0">
                      <a:pos x="24" y="21"/>
                    </a:cxn>
                    <a:cxn ang="0">
                      <a:pos x="32" y="13"/>
                    </a:cxn>
                    <a:cxn ang="0">
                      <a:pos x="41" y="8"/>
                    </a:cxn>
                    <a:cxn ang="0">
                      <a:pos x="74" y="0"/>
                    </a:cxn>
                    <a:cxn ang="0">
                      <a:pos x="108" y="17"/>
                    </a:cxn>
                    <a:cxn ang="0">
                      <a:pos x="127" y="45"/>
                    </a:cxn>
                    <a:cxn ang="0">
                      <a:pos x="131" y="84"/>
                    </a:cxn>
                    <a:cxn ang="0">
                      <a:pos x="155" y="86"/>
                    </a:cxn>
                    <a:cxn ang="0">
                      <a:pos x="199" y="94"/>
                    </a:cxn>
                    <a:cxn ang="0">
                      <a:pos x="233" y="121"/>
                    </a:cxn>
                    <a:cxn ang="0">
                      <a:pos x="265" y="121"/>
                    </a:cxn>
                    <a:cxn ang="0">
                      <a:pos x="297" y="105"/>
                    </a:cxn>
                    <a:cxn ang="0">
                      <a:pos x="310" y="91"/>
                    </a:cxn>
                    <a:cxn ang="0">
                      <a:pos x="314" y="110"/>
                    </a:cxn>
                    <a:cxn ang="0">
                      <a:pos x="324" y="98"/>
                    </a:cxn>
                    <a:cxn ang="0">
                      <a:pos x="327" y="67"/>
                    </a:cxn>
                    <a:cxn ang="0">
                      <a:pos x="340" y="86"/>
                    </a:cxn>
                    <a:cxn ang="0">
                      <a:pos x="350" y="127"/>
                    </a:cxn>
                    <a:cxn ang="0">
                      <a:pos x="349" y="148"/>
                    </a:cxn>
                    <a:cxn ang="0">
                      <a:pos x="334" y="177"/>
                    </a:cxn>
                    <a:cxn ang="0">
                      <a:pos x="350" y="168"/>
                    </a:cxn>
                    <a:cxn ang="0">
                      <a:pos x="345" y="181"/>
                    </a:cxn>
                    <a:cxn ang="0">
                      <a:pos x="340" y="203"/>
                    </a:cxn>
                    <a:cxn ang="0">
                      <a:pos x="331" y="218"/>
                    </a:cxn>
                    <a:cxn ang="0">
                      <a:pos x="306" y="232"/>
                    </a:cxn>
                    <a:cxn ang="0">
                      <a:pos x="304" y="242"/>
                    </a:cxn>
                    <a:cxn ang="0">
                      <a:pos x="284" y="264"/>
                    </a:cxn>
                    <a:cxn ang="0">
                      <a:pos x="261" y="268"/>
                    </a:cxn>
                    <a:cxn ang="0">
                      <a:pos x="236" y="278"/>
                    </a:cxn>
                    <a:cxn ang="0">
                      <a:pos x="209" y="277"/>
                    </a:cxn>
                    <a:cxn ang="0">
                      <a:pos x="138" y="271"/>
                    </a:cxn>
                    <a:cxn ang="0">
                      <a:pos x="106" y="251"/>
                    </a:cxn>
                    <a:cxn ang="0">
                      <a:pos x="68" y="223"/>
                    </a:cxn>
                    <a:cxn ang="0">
                      <a:pos x="50" y="189"/>
                    </a:cxn>
                    <a:cxn ang="0">
                      <a:pos x="50" y="158"/>
                    </a:cxn>
                    <a:cxn ang="0">
                      <a:pos x="53" y="137"/>
                    </a:cxn>
                    <a:cxn ang="0">
                      <a:pos x="26" y="131"/>
                    </a:cxn>
                    <a:cxn ang="0">
                      <a:pos x="0" y="100"/>
                    </a:cxn>
                    <a:cxn ang="0">
                      <a:pos x="15" y="78"/>
                    </a:cxn>
                    <a:cxn ang="0">
                      <a:pos x="4" y="32"/>
                    </a:cxn>
                    <a:cxn ang="0">
                      <a:pos x="4" y="32"/>
                    </a:cxn>
                  </a:cxnLst>
                  <a:rect l="0" t="0" r="r" b="b"/>
                  <a:pathLst>
                    <a:path w="350" h="278">
                      <a:moveTo>
                        <a:pt x="4" y="32"/>
                      </a:moveTo>
                      <a:lnTo>
                        <a:pt x="17" y="30"/>
                      </a:lnTo>
                      <a:lnTo>
                        <a:pt x="18" y="27"/>
                      </a:lnTo>
                      <a:lnTo>
                        <a:pt x="24" y="21"/>
                      </a:lnTo>
                      <a:lnTo>
                        <a:pt x="32" y="13"/>
                      </a:lnTo>
                      <a:lnTo>
                        <a:pt x="41" y="8"/>
                      </a:lnTo>
                      <a:lnTo>
                        <a:pt x="74" y="0"/>
                      </a:lnTo>
                      <a:lnTo>
                        <a:pt x="108" y="17"/>
                      </a:lnTo>
                      <a:lnTo>
                        <a:pt x="127" y="45"/>
                      </a:lnTo>
                      <a:lnTo>
                        <a:pt x="131" y="84"/>
                      </a:lnTo>
                      <a:lnTo>
                        <a:pt x="155" y="86"/>
                      </a:lnTo>
                      <a:lnTo>
                        <a:pt x="199" y="94"/>
                      </a:lnTo>
                      <a:lnTo>
                        <a:pt x="233" y="121"/>
                      </a:lnTo>
                      <a:lnTo>
                        <a:pt x="265" y="121"/>
                      </a:lnTo>
                      <a:lnTo>
                        <a:pt x="297" y="105"/>
                      </a:lnTo>
                      <a:lnTo>
                        <a:pt x="310" y="91"/>
                      </a:lnTo>
                      <a:lnTo>
                        <a:pt x="314" y="110"/>
                      </a:lnTo>
                      <a:lnTo>
                        <a:pt x="324" y="98"/>
                      </a:lnTo>
                      <a:lnTo>
                        <a:pt x="327" y="67"/>
                      </a:lnTo>
                      <a:lnTo>
                        <a:pt x="340" y="86"/>
                      </a:lnTo>
                      <a:lnTo>
                        <a:pt x="350" y="127"/>
                      </a:lnTo>
                      <a:lnTo>
                        <a:pt x="349" y="148"/>
                      </a:lnTo>
                      <a:lnTo>
                        <a:pt x="334" y="177"/>
                      </a:lnTo>
                      <a:lnTo>
                        <a:pt x="350" y="168"/>
                      </a:lnTo>
                      <a:lnTo>
                        <a:pt x="345" y="181"/>
                      </a:lnTo>
                      <a:lnTo>
                        <a:pt x="340" y="203"/>
                      </a:lnTo>
                      <a:lnTo>
                        <a:pt x="331" y="218"/>
                      </a:lnTo>
                      <a:lnTo>
                        <a:pt x="306" y="232"/>
                      </a:lnTo>
                      <a:lnTo>
                        <a:pt x="304" y="242"/>
                      </a:lnTo>
                      <a:lnTo>
                        <a:pt x="284" y="264"/>
                      </a:lnTo>
                      <a:lnTo>
                        <a:pt x="261" y="268"/>
                      </a:lnTo>
                      <a:lnTo>
                        <a:pt x="236" y="278"/>
                      </a:lnTo>
                      <a:lnTo>
                        <a:pt x="209" y="277"/>
                      </a:lnTo>
                      <a:lnTo>
                        <a:pt x="138" y="271"/>
                      </a:lnTo>
                      <a:lnTo>
                        <a:pt x="106" y="251"/>
                      </a:lnTo>
                      <a:lnTo>
                        <a:pt x="68" y="223"/>
                      </a:lnTo>
                      <a:lnTo>
                        <a:pt x="50" y="189"/>
                      </a:lnTo>
                      <a:lnTo>
                        <a:pt x="50" y="158"/>
                      </a:lnTo>
                      <a:lnTo>
                        <a:pt x="53" y="137"/>
                      </a:lnTo>
                      <a:lnTo>
                        <a:pt x="26" y="131"/>
                      </a:lnTo>
                      <a:lnTo>
                        <a:pt x="0" y="100"/>
                      </a:lnTo>
                      <a:lnTo>
                        <a:pt x="15" y="78"/>
                      </a:lnTo>
                      <a:lnTo>
                        <a:pt x="4" y="32"/>
                      </a:lnTo>
                      <a:lnTo>
                        <a:pt x="4" y="32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17" name="Freeform 21"/>
                <p:cNvSpPr>
                  <a:spLocks/>
                </p:cNvSpPr>
                <p:nvPr/>
              </p:nvSpPr>
              <p:spPr bwMode="auto">
                <a:xfrm>
                  <a:off x="1522" y="1044"/>
                  <a:ext cx="446" cy="462"/>
                </a:xfrm>
                <a:custGeom>
                  <a:avLst/>
                  <a:gdLst/>
                  <a:ahLst/>
                  <a:cxnLst>
                    <a:cxn ang="0">
                      <a:pos x="6" y="42"/>
                    </a:cxn>
                    <a:cxn ang="0">
                      <a:pos x="65" y="0"/>
                    </a:cxn>
                    <a:cxn ang="0">
                      <a:pos x="117" y="30"/>
                    </a:cxn>
                    <a:cxn ang="0">
                      <a:pos x="117" y="88"/>
                    </a:cxn>
                    <a:cxn ang="0">
                      <a:pos x="166" y="90"/>
                    </a:cxn>
                    <a:cxn ang="0">
                      <a:pos x="225" y="131"/>
                    </a:cxn>
                    <a:cxn ang="0">
                      <a:pos x="269" y="112"/>
                    </a:cxn>
                    <a:cxn ang="0">
                      <a:pos x="287" y="106"/>
                    </a:cxn>
                    <a:cxn ang="0">
                      <a:pos x="292" y="100"/>
                    </a:cxn>
                    <a:cxn ang="0">
                      <a:pos x="298" y="98"/>
                    </a:cxn>
                    <a:cxn ang="0">
                      <a:pos x="299" y="104"/>
                    </a:cxn>
                    <a:cxn ang="0">
                      <a:pos x="301" y="111"/>
                    </a:cxn>
                    <a:cxn ang="0">
                      <a:pos x="275" y="195"/>
                    </a:cxn>
                    <a:cxn ang="0">
                      <a:pos x="247" y="238"/>
                    </a:cxn>
                    <a:cxn ang="0">
                      <a:pos x="257" y="297"/>
                    </a:cxn>
                    <a:cxn ang="0">
                      <a:pos x="284" y="298"/>
                    </a:cxn>
                    <a:cxn ang="0">
                      <a:pos x="372" y="347"/>
                    </a:cxn>
                    <a:cxn ang="0">
                      <a:pos x="437" y="312"/>
                    </a:cxn>
                    <a:cxn ang="0">
                      <a:pos x="439" y="340"/>
                    </a:cxn>
                    <a:cxn ang="0">
                      <a:pos x="435" y="370"/>
                    </a:cxn>
                    <a:cxn ang="0">
                      <a:pos x="422" y="390"/>
                    </a:cxn>
                    <a:cxn ang="0">
                      <a:pos x="390" y="421"/>
                    </a:cxn>
                    <a:cxn ang="0">
                      <a:pos x="361" y="449"/>
                    </a:cxn>
                    <a:cxn ang="0">
                      <a:pos x="312" y="452"/>
                    </a:cxn>
                    <a:cxn ang="0">
                      <a:pos x="275" y="462"/>
                    </a:cxn>
                    <a:cxn ang="0">
                      <a:pos x="205" y="425"/>
                    </a:cxn>
                    <a:cxn ang="0">
                      <a:pos x="194" y="347"/>
                    </a:cxn>
                    <a:cxn ang="0">
                      <a:pos x="138" y="327"/>
                    </a:cxn>
                    <a:cxn ang="0">
                      <a:pos x="121" y="249"/>
                    </a:cxn>
                    <a:cxn ang="0">
                      <a:pos x="88" y="238"/>
                    </a:cxn>
                    <a:cxn ang="0">
                      <a:pos x="23" y="209"/>
                    </a:cxn>
                    <a:cxn ang="0">
                      <a:pos x="17" y="158"/>
                    </a:cxn>
                    <a:cxn ang="0">
                      <a:pos x="19" y="117"/>
                    </a:cxn>
                    <a:cxn ang="0">
                      <a:pos x="0" y="57"/>
                    </a:cxn>
                  </a:cxnLst>
                  <a:rect l="0" t="0" r="r" b="b"/>
                  <a:pathLst>
                    <a:path w="446" h="462">
                      <a:moveTo>
                        <a:pt x="0" y="57"/>
                      </a:moveTo>
                      <a:lnTo>
                        <a:pt x="6" y="42"/>
                      </a:lnTo>
                      <a:lnTo>
                        <a:pt x="33" y="9"/>
                      </a:lnTo>
                      <a:lnTo>
                        <a:pt x="65" y="0"/>
                      </a:lnTo>
                      <a:lnTo>
                        <a:pt x="101" y="9"/>
                      </a:lnTo>
                      <a:lnTo>
                        <a:pt x="117" y="30"/>
                      </a:lnTo>
                      <a:lnTo>
                        <a:pt x="120" y="52"/>
                      </a:lnTo>
                      <a:lnTo>
                        <a:pt x="117" y="88"/>
                      </a:lnTo>
                      <a:lnTo>
                        <a:pt x="138" y="84"/>
                      </a:lnTo>
                      <a:lnTo>
                        <a:pt x="166" y="90"/>
                      </a:lnTo>
                      <a:lnTo>
                        <a:pt x="202" y="108"/>
                      </a:lnTo>
                      <a:lnTo>
                        <a:pt x="225" y="131"/>
                      </a:lnTo>
                      <a:lnTo>
                        <a:pt x="240" y="126"/>
                      </a:lnTo>
                      <a:lnTo>
                        <a:pt x="269" y="112"/>
                      </a:lnTo>
                      <a:lnTo>
                        <a:pt x="284" y="93"/>
                      </a:lnTo>
                      <a:lnTo>
                        <a:pt x="287" y="106"/>
                      </a:lnTo>
                      <a:lnTo>
                        <a:pt x="288" y="104"/>
                      </a:lnTo>
                      <a:lnTo>
                        <a:pt x="292" y="100"/>
                      </a:lnTo>
                      <a:lnTo>
                        <a:pt x="296" y="98"/>
                      </a:lnTo>
                      <a:lnTo>
                        <a:pt x="298" y="98"/>
                      </a:lnTo>
                      <a:lnTo>
                        <a:pt x="298" y="100"/>
                      </a:lnTo>
                      <a:lnTo>
                        <a:pt x="299" y="104"/>
                      </a:lnTo>
                      <a:lnTo>
                        <a:pt x="299" y="108"/>
                      </a:lnTo>
                      <a:lnTo>
                        <a:pt x="301" y="111"/>
                      </a:lnTo>
                      <a:lnTo>
                        <a:pt x="290" y="163"/>
                      </a:lnTo>
                      <a:lnTo>
                        <a:pt x="275" y="195"/>
                      </a:lnTo>
                      <a:lnTo>
                        <a:pt x="231" y="220"/>
                      </a:lnTo>
                      <a:lnTo>
                        <a:pt x="247" y="238"/>
                      </a:lnTo>
                      <a:lnTo>
                        <a:pt x="257" y="266"/>
                      </a:lnTo>
                      <a:lnTo>
                        <a:pt x="257" y="297"/>
                      </a:lnTo>
                      <a:lnTo>
                        <a:pt x="266" y="299"/>
                      </a:lnTo>
                      <a:lnTo>
                        <a:pt x="284" y="298"/>
                      </a:lnTo>
                      <a:lnTo>
                        <a:pt x="324" y="315"/>
                      </a:lnTo>
                      <a:lnTo>
                        <a:pt x="372" y="347"/>
                      </a:lnTo>
                      <a:lnTo>
                        <a:pt x="408" y="336"/>
                      </a:lnTo>
                      <a:lnTo>
                        <a:pt x="437" y="312"/>
                      </a:lnTo>
                      <a:lnTo>
                        <a:pt x="443" y="326"/>
                      </a:lnTo>
                      <a:lnTo>
                        <a:pt x="439" y="340"/>
                      </a:lnTo>
                      <a:lnTo>
                        <a:pt x="446" y="343"/>
                      </a:lnTo>
                      <a:lnTo>
                        <a:pt x="435" y="370"/>
                      </a:lnTo>
                      <a:lnTo>
                        <a:pt x="424" y="381"/>
                      </a:lnTo>
                      <a:lnTo>
                        <a:pt x="422" y="390"/>
                      </a:lnTo>
                      <a:lnTo>
                        <a:pt x="408" y="411"/>
                      </a:lnTo>
                      <a:lnTo>
                        <a:pt x="390" y="421"/>
                      </a:lnTo>
                      <a:lnTo>
                        <a:pt x="384" y="434"/>
                      </a:lnTo>
                      <a:lnTo>
                        <a:pt x="361" y="449"/>
                      </a:lnTo>
                      <a:lnTo>
                        <a:pt x="330" y="454"/>
                      </a:lnTo>
                      <a:lnTo>
                        <a:pt x="312" y="452"/>
                      </a:lnTo>
                      <a:lnTo>
                        <a:pt x="302" y="461"/>
                      </a:lnTo>
                      <a:lnTo>
                        <a:pt x="275" y="462"/>
                      </a:lnTo>
                      <a:lnTo>
                        <a:pt x="238" y="454"/>
                      </a:lnTo>
                      <a:lnTo>
                        <a:pt x="205" y="425"/>
                      </a:lnTo>
                      <a:lnTo>
                        <a:pt x="194" y="391"/>
                      </a:lnTo>
                      <a:lnTo>
                        <a:pt x="194" y="347"/>
                      </a:lnTo>
                      <a:lnTo>
                        <a:pt x="162" y="344"/>
                      </a:lnTo>
                      <a:lnTo>
                        <a:pt x="138" y="327"/>
                      </a:lnTo>
                      <a:lnTo>
                        <a:pt x="123" y="297"/>
                      </a:lnTo>
                      <a:lnTo>
                        <a:pt x="121" y="249"/>
                      </a:lnTo>
                      <a:lnTo>
                        <a:pt x="102" y="233"/>
                      </a:lnTo>
                      <a:lnTo>
                        <a:pt x="88" y="238"/>
                      </a:lnTo>
                      <a:lnTo>
                        <a:pt x="53" y="233"/>
                      </a:lnTo>
                      <a:lnTo>
                        <a:pt x="23" y="209"/>
                      </a:lnTo>
                      <a:lnTo>
                        <a:pt x="14" y="185"/>
                      </a:lnTo>
                      <a:lnTo>
                        <a:pt x="17" y="158"/>
                      </a:lnTo>
                      <a:lnTo>
                        <a:pt x="37" y="130"/>
                      </a:lnTo>
                      <a:lnTo>
                        <a:pt x="19" y="117"/>
                      </a:lnTo>
                      <a:lnTo>
                        <a:pt x="0" y="57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18" name="Freeform 22"/>
                <p:cNvSpPr>
                  <a:spLocks/>
                </p:cNvSpPr>
                <p:nvPr/>
              </p:nvSpPr>
              <p:spPr bwMode="auto">
                <a:xfrm>
                  <a:off x="1319" y="1447"/>
                  <a:ext cx="35" cy="4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5" y="10"/>
                    </a:cxn>
                    <a:cxn ang="0">
                      <a:pos x="21" y="41"/>
                    </a:cxn>
                    <a:cxn ang="0">
                      <a:pos x="9" y="22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5" h="41">
                      <a:moveTo>
                        <a:pt x="0" y="0"/>
                      </a:moveTo>
                      <a:lnTo>
                        <a:pt x="35" y="10"/>
                      </a:lnTo>
                      <a:lnTo>
                        <a:pt x="21" y="41"/>
                      </a:lnTo>
                      <a:lnTo>
                        <a:pt x="9" y="2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B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19" name="Freeform 23"/>
                <p:cNvSpPr>
                  <a:spLocks/>
                </p:cNvSpPr>
                <p:nvPr/>
              </p:nvSpPr>
              <p:spPr bwMode="auto">
                <a:xfrm>
                  <a:off x="1769" y="1574"/>
                  <a:ext cx="47" cy="40"/>
                </a:xfrm>
                <a:custGeom>
                  <a:avLst/>
                  <a:gdLst/>
                  <a:ahLst/>
                  <a:cxnLst>
                    <a:cxn ang="0">
                      <a:pos x="47" y="1"/>
                    </a:cxn>
                    <a:cxn ang="0">
                      <a:pos x="0" y="0"/>
                    </a:cxn>
                    <a:cxn ang="0">
                      <a:pos x="6" y="13"/>
                    </a:cxn>
                    <a:cxn ang="0">
                      <a:pos x="29" y="40"/>
                    </a:cxn>
                    <a:cxn ang="0">
                      <a:pos x="47" y="1"/>
                    </a:cxn>
                    <a:cxn ang="0">
                      <a:pos x="47" y="1"/>
                    </a:cxn>
                  </a:cxnLst>
                  <a:rect l="0" t="0" r="r" b="b"/>
                  <a:pathLst>
                    <a:path w="47" h="40">
                      <a:moveTo>
                        <a:pt x="47" y="1"/>
                      </a:moveTo>
                      <a:lnTo>
                        <a:pt x="0" y="0"/>
                      </a:lnTo>
                      <a:lnTo>
                        <a:pt x="6" y="13"/>
                      </a:lnTo>
                      <a:lnTo>
                        <a:pt x="29" y="40"/>
                      </a:lnTo>
                      <a:lnTo>
                        <a:pt x="47" y="1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solidFill>
                  <a:srgbClr val="FFB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20" name="Freeform 24"/>
                <p:cNvSpPr>
                  <a:spLocks/>
                </p:cNvSpPr>
                <p:nvPr/>
              </p:nvSpPr>
              <p:spPr bwMode="auto">
                <a:xfrm>
                  <a:off x="1955" y="1223"/>
                  <a:ext cx="73" cy="74"/>
                </a:xfrm>
                <a:custGeom>
                  <a:avLst/>
                  <a:gdLst/>
                  <a:ahLst/>
                  <a:cxnLst>
                    <a:cxn ang="0">
                      <a:pos x="64" y="0"/>
                    </a:cxn>
                    <a:cxn ang="0">
                      <a:pos x="64" y="4"/>
                    </a:cxn>
                    <a:cxn ang="0">
                      <a:pos x="65" y="16"/>
                    </a:cxn>
                    <a:cxn ang="0">
                      <a:pos x="68" y="29"/>
                    </a:cxn>
                    <a:cxn ang="0">
                      <a:pos x="71" y="39"/>
                    </a:cxn>
                    <a:cxn ang="0">
                      <a:pos x="73" y="46"/>
                    </a:cxn>
                    <a:cxn ang="0">
                      <a:pos x="73" y="52"/>
                    </a:cxn>
                    <a:cxn ang="0">
                      <a:pos x="71" y="56"/>
                    </a:cxn>
                    <a:cxn ang="0">
                      <a:pos x="71" y="57"/>
                    </a:cxn>
                    <a:cxn ang="0">
                      <a:pos x="71" y="59"/>
                    </a:cxn>
                    <a:cxn ang="0">
                      <a:pos x="70" y="62"/>
                    </a:cxn>
                    <a:cxn ang="0">
                      <a:pos x="66" y="66"/>
                    </a:cxn>
                    <a:cxn ang="0">
                      <a:pos x="63" y="70"/>
                    </a:cxn>
                    <a:cxn ang="0">
                      <a:pos x="57" y="73"/>
                    </a:cxn>
                    <a:cxn ang="0">
                      <a:pos x="55" y="74"/>
                    </a:cxn>
                    <a:cxn ang="0">
                      <a:pos x="51" y="73"/>
                    </a:cxn>
                    <a:cxn ang="0">
                      <a:pos x="47" y="71"/>
                    </a:cxn>
                    <a:cxn ang="0">
                      <a:pos x="43" y="69"/>
                    </a:cxn>
                    <a:cxn ang="0">
                      <a:pos x="42" y="68"/>
                    </a:cxn>
                    <a:cxn ang="0">
                      <a:pos x="27" y="54"/>
                    </a:cxn>
                    <a:cxn ang="0">
                      <a:pos x="60" y="60"/>
                    </a:cxn>
                    <a:cxn ang="0">
                      <a:pos x="60" y="54"/>
                    </a:cxn>
                    <a:cxn ang="0">
                      <a:pos x="34" y="25"/>
                    </a:cxn>
                    <a:cxn ang="0">
                      <a:pos x="0" y="4"/>
                    </a:cxn>
                    <a:cxn ang="0">
                      <a:pos x="14" y="0"/>
                    </a:cxn>
                    <a:cxn ang="0">
                      <a:pos x="64" y="0"/>
                    </a:cxn>
                    <a:cxn ang="0">
                      <a:pos x="64" y="0"/>
                    </a:cxn>
                  </a:cxnLst>
                  <a:rect l="0" t="0" r="r" b="b"/>
                  <a:pathLst>
                    <a:path w="73" h="74">
                      <a:moveTo>
                        <a:pt x="64" y="0"/>
                      </a:moveTo>
                      <a:lnTo>
                        <a:pt x="64" y="4"/>
                      </a:lnTo>
                      <a:lnTo>
                        <a:pt x="65" y="16"/>
                      </a:lnTo>
                      <a:lnTo>
                        <a:pt x="68" y="29"/>
                      </a:lnTo>
                      <a:lnTo>
                        <a:pt x="71" y="39"/>
                      </a:lnTo>
                      <a:lnTo>
                        <a:pt x="73" y="46"/>
                      </a:lnTo>
                      <a:lnTo>
                        <a:pt x="73" y="52"/>
                      </a:lnTo>
                      <a:lnTo>
                        <a:pt x="71" y="56"/>
                      </a:lnTo>
                      <a:lnTo>
                        <a:pt x="71" y="57"/>
                      </a:lnTo>
                      <a:lnTo>
                        <a:pt x="71" y="59"/>
                      </a:lnTo>
                      <a:lnTo>
                        <a:pt x="70" y="62"/>
                      </a:lnTo>
                      <a:lnTo>
                        <a:pt x="66" y="66"/>
                      </a:lnTo>
                      <a:lnTo>
                        <a:pt x="63" y="70"/>
                      </a:lnTo>
                      <a:lnTo>
                        <a:pt x="57" y="73"/>
                      </a:lnTo>
                      <a:lnTo>
                        <a:pt x="55" y="74"/>
                      </a:lnTo>
                      <a:lnTo>
                        <a:pt x="51" y="73"/>
                      </a:lnTo>
                      <a:lnTo>
                        <a:pt x="47" y="71"/>
                      </a:lnTo>
                      <a:lnTo>
                        <a:pt x="43" y="69"/>
                      </a:lnTo>
                      <a:lnTo>
                        <a:pt x="42" y="68"/>
                      </a:lnTo>
                      <a:lnTo>
                        <a:pt x="27" y="54"/>
                      </a:lnTo>
                      <a:lnTo>
                        <a:pt x="60" y="60"/>
                      </a:lnTo>
                      <a:lnTo>
                        <a:pt x="60" y="54"/>
                      </a:lnTo>
                      <a:lnTo>
                        <a:pt x="34" y="25"/>
                      </a:lnTo>
                      <a:lnTo>
                        <a:pt x="0" y="4"/>
                      </a:lnTo>
                      <a:lnTo>
                        <a:pt x="14" y="0"/>
                      </a:lnTo>
                      <a:lnTo>
                        <a:pt x="64" y="0"/>
                      </a:lnTo>
                      <a:lnTo>
                        <a:pt x="64" y="0"/>
                      </a:lnTo>
                      <a:close/>
                    </a:path>
                  </a:pathLst>
                </a:custGeom>
                <a:solidFill>
                  <a:srgbClr val="FFB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21" name="Freeform 25"/>
                <p:cNvSpPr>
                  <a:spLocks/>
                </p:cNvSpPr>
                <p:nvPr/>
              </p:nvSpPr>
              <p:spPr bwMode="auto">
                <a:xfrm>
                  <a:off x="1623" y="1269"/>
                  <a:ext cx="56" cy="37"/>
                </a:xfrm>
                <a:custGeom>
                  <a:avLst/>
                  <a:gdLst/>
                  <a:ahLst/>
                  <a:cxnLst>
                    <a:cxn ang="0">
                      <a:pos x="27" y="37"/>
                    </a:cxn>
                    <a:cxn ang="0">
                      <a:pos x="27" y="36"/>
                    </a:cxn>
                    <a:cxn ang="0">
                      <a:pos x="31" y="36"/>
                    </a:cxn>
                    <a:cxn ang="0">
                      <a:pos x="37" y="34"/>
                    </a:cxn>
                    <a:cxn ang="0">
                      <a:pos x="47" y="31"/>
                    </a:cxn>
                    <a:cxn ang="0">
                      <a:pos x="54" y="22"/>
                    </a:cxn>
                    <a:cxn ang="0">
                      <a:pos x="56" y="14"/>
                    </a:cxn>
                    <a:cxn ang="0">
                      <a:pos x="56" y="8"/>
                    </a:cxn>
                    <a:cxn ang="0">
                      <a:pos x="56" y="6"/>
                    </a:cxn>
                    <a:cxn ang="0">
                      <a:pos x="0" y="0"/>
                    </a:cxn>
                    <a:cxn ang="0">
                      <a:pos x="10" y="15"/>
                    </a:cxn>
                    <a:cxn ang="0">
                      <a:pos x="27" y="37"/>
                    </a:cxn>
                    <a:cxn ang="0">
                      <a:pos x="27" y="37"/>
                    </a:cxn>
                  </a:cxnLst>
                  <a:rect l="0" t="0" r="r" b="b"/>
                  <a:pathLst>
                    <a:path w="56" h="37">
                      <a:moveTo>
                        <a:pt x="27" y="37"/>
                      </a:moveTo>
                      <a:lnTo>
                        <a:pt x="27" y="36"/>
                      </a:lnTo>
                      <a:lnTo>
                        <a:pt x="31" y="36"/>
                      </a:lnTo>
                      <a:lnTo>
                        <a:pt x="37" y="34"/>
                      </a:lnTo>
                      <a:lnTo>
                        <a:pt x="47" y="31"/>
                      </a:lnTo>
                      <a:lnTo>
                        <a:pt x="54" y="22"/>
                      </a:lnTo>
                      <a:lnTo>
                        <a:pt x="56" y="14"/>
                      </a:lnTo>
                      <a:lnTo>
                        <a:pt x="56" y="8"/>
                      </a:lnTo>
                      <a:lnTo>
                        <a:pt x="56" y="6"/>
                      </a:lnTo>
                      <a:lnTo>
                        <a:pt x="0" y="0"/>
                      </a:lnTo>
                      <a:lnTo>
                        <a:pt x="10" y="15"/>
                      </a:lnTo>
                      <a:lnTo>
                        <a:pt x="27" y="37"/>
                      </a:lnTo>
                      <a:lnTo>
                        <a:pt x="27" y="37"/>
                      </a:lnTo>
                      <a:close/>
                    </a:path>
                  </a:pathLst>
                </a:custGeom>
                <a:solidFill>
                  <a:srgbClr val="FFB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22" name="Freeform 26"/>
                <p:cNvSpPr>
                  <a:spLocks/>
                </p:cNvSpPr>
                <p:nvPr/>
              </p:nvSpPr>
              <p:spPr bwMode="auto">
                <a:xfrm>
                  <a:off x="1492" y="1097"/>
                  <a:ext cx="87" cy="54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6" y="12"/>
                    </a:cxn>
                    <a:cxn ang="0">
                      <a:pos x="37" y="1"/>
                    </a:cxn>
                    <a:cxn ang="0">
                      <a:pos x="49" y="0"/>
                    </a:cxn>
                    <a:cxn ang="0">
                      <a:pos x="55" y="3"/>
                    </a:cxn>
                    <a:cxn ang="0">
                      <a:pos x="69" y="12"/>
                    </a:cxn>
                    <a:cxn ang="0">
                      <a:pos x="82" y="21"/>
                    </a:cxn>
                    <a:cxn ang="0">
                      <a:pos x="87" y="30"/>
                    </a:cxn>
                    <a:cxn ang="0">
                      <a:pos x="64" y="40"/>
                    </a:cxn>
                    <a:cxn ang="0">
                      <a:pos x="62" y="49"/>
                    </a:cxn>
                    <a:cxn ang="0">
                      <a:pos x="44" y="54"/>
                    </a:cxn>
                    <a:cxn ang="0">
                      <a:pos x="32" y="44"/>
                    </a:cxn>
                    <a:cxn ang="0">
                      <a:pos x="30" y="31"/>
                    </a:cxn>
                    <a:cxn ang="0">
                      <a:pos x="0" y="22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87" h="54">
                      <a:moveTo>
                        <a:pt x="0" y="22"/>
                      </a:moveTo>
                      <a:lnTo>
                        <a:pt x="6" y="12"/>
                      </a:lnTo>
                      <a:lnTo>
                        <a:pt x="37" y="1"/>
                      </a:lnTo>
                      <a:lnTo>
                        <a:pt x="49" y="0"/>
                      </a:lnTo>
                      <a:lnTo>
                        <a:pt x="55" y="3"/>
                      </a:lnTo>
                      <a:lnTo>
                        <a:pt x="69" y="12"/>
                      </a:lnTo>
                      <a:lnTo>
                        <a:pt x="82" y="21"/>
                      </a:lnTo>
                      <a:lnTo>
                        <a:pt x="87" y="30"/>
                      </a:lnTo>
                      <a:lnTo>
                        <a:pt x="64" y="40"/>
                      </a:lnTo>
                      <a:lnTo>
                        <a:pt x="62" y="49"/>
                      </a:lnTo>
                      <a:lnTo>
                        <a:pt x="44" y="54"/>
                      </a:lnTo>
                      <a:lnTo>
                        <a:pt x="32" y="44"/>
                      </a:lnTo>
                      <a:lnTo>
                        <a:pt x="30" y="31"/>
                      </a:lnTo>
                      <a:lnTo>
                        <a:pt x="0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FFB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23" name="Freeform 27"/>
                <p:cNvSpPr>
                  <a:spLocks/>
                </p:cNvSpPr>
                <p:nvPr/>
              </p:nvSpPr>
              <p:spPr bwMode="auto">
                <a:xfrm>
                  <a:off x="1125" y="880"/>
                  <a:ext cx="207" cy="254"/>
                </a:xfrm>
                <a:custGeom>
                  <a:avLst/>
                  <a:gdLst/>
                  <a:ahLst/>
                  <a:cxnLst>
                    <a:cxn ang="0">
                      <a:pos x="191" y="0"/>
                    </a:cxn>
                    <a:cxn ang="0">
                      <a:pos x="0" y="208"/>
                    </a:cxn>
                    <a:cxn ang="0">
                      <a:pos x="207" y="254"/>
                    </a:cxn>
                    <a:cxn ang="0">
                      <a:pos x="204" y="214"/>
                    </a:cxn>
                    <a:cxn ang="0">
                      <a:pos x="199" y="127"/>
                    </a:cxn>
                    <a:cxn ang="0">
                      <a:pos x="194" y="40"/>
                    </a:cxn>
                    <a:cxn ang="0">
                      <a:pos x="191" y="0"/>
                    </a:cxn>
                    <a:cxn ang="0">
                      <a:pos x="191" y="0"/>
                    </a:cxn>
                  </a:cxnLst>
                  <a:rect l="0" t="0" r="r" b="b"/>
                  <a:pathLst>
                    <a:path w="207" h="254">
                      <a:moveTo>
                        <a:pt x="191" y="0"/>
                      </a:moveTo>
                      <a:lnTo>
                        <a:pt x="0" y="208"/>
                      </a:lnTo>
                      <a:lnTo>
                        <a:pt x="207" y="254"/>
                      </a:lnTo>
                      <a:lnTo>
                        <a:pt x="204" y="214"/>
                      </a:lnTo>
                      <a:lnTo>
                        <a:pt x="199" y="127"/>
                      </a:lnTo>
                      <a:lnTo>
                        <a:pt x="194" y="40"/>
                      </a:lnTo>
                      <a:lnTo>
                        <a:pt x="191" y="0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E8D9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24" name="Freeform 28"/>
                <p:cNvSpPr>
                  <a:spLocks/>
                </p:cNvSpPr>
                <p:nvPr/>
              </p:nvSpPr>
              <p:spPr bwMode="auto">
                <a:xfrm>
                  <a:off x="754" y="852"/>
                  <a:ext cx="596" cy="590"/>
                </a:xfrm>
                <a:custGeom>
                  <a:avLst/>
                  <a:gdLst/>
                  <a:ahLst/>
                  <a:cxnLst>
                    <a:cxn ang="0">
                      <a:pos x="179" y="90"/>
                    </a:cxn>
                    <a:cxn ang="0">
                      <a:pos x="432" y="228"/>
                    </a:cxn>
                    <a:cxn ang="0">
                      <a:pos x="497" y="248"/>
                    </a:cxn>
                    <a:cxn ang="0">
                      <a:pos x="550" y="228"/>
                    </a:cxn>
                    <a:cxn ang="0">
                      <a:pos x="561" y="12"/>
                    </a:cxn>
                    <a:cxn ang="0">
                      <a:pos x="582" y="0"/>
                    </a:cxn>
                    <a:cxn ang="0">
                      <a:pos x="596" y="7"/>
                    </a:cxn>
                    <a:cxn ang="0">
                      <a:pos x="584" y="54"/>
                    </a:cxn>
                    <a:cxn ang="0">
                      <a:pos x="584" y="232"/>
                    </a:cxn>
                    <a:cxn ang="0">
                      <a:pos x="484" y="417"/>
                    </a:cxn>
                    <a:cxn ang="0">
                      <a:pos x="433" y="545"/>
                    </a:cxn>
                    <a:cxn ang="0">
                      <a:pos x="416" y="562"/>
                    </a:cxn>
                    <a:cxn ang="0">
                      <a:pos x="371" y="590"/>
                    </a:cxn>
                    <a:cxn ang="0">
                      <a:pos x="345" y="586"/>
                    </a:cxn>
                    <a:cxn ang="0">
                      <a:pos x="315" y="572"/>
                    </a:cxn>
                    <a:cxn ang="0">
                      <a:pos x="0" y="489"/>
                    </a:cxn>
                    <a:cxn ang="0">
                      <a:pos x="179" y="90"/>
                    </a:cxn>
                    <a:cxn ang="0">
                      <a:pos x="179" y="90"/>
                    </a:cxn>
                  </a:cxnLst>
                  <a:rect l="0" t="0" r="r" b="b"/>
                  <a:pathLst>
                    <a:path w="596" h="590">
                      <a:moveTo>
                        <a:pt x="179" y="90"/>
                      </a:moveTo>
                      <a:lnTo>
                        <a:pt x="432" y="228"/>
                      </a:lnTo>
                      <a:lnTo>
                        <a:pt x="497" y="248"/>
                      </a:lnTo>
                      <a:lnTo>
                        <a:pt x="550" y="228"/>
                      </a:lnTo>
                      <a:lnTo>
                        <a:pt x="561" y="12"/>
                      </a:lnTo>
                      <a:lnTo>
                        <a:pt x="582" y="0"/>
                      </a:lnTo>
                      <a:lnTo>
                        <a:pt x="596" y="7"/>
                      </a:lnTo>
                      <a:lnTo>
                        <a:pt x="584" y="54"/>
                      </a:lnTo>
                      <a:lnTo>
                        <a:pt x="584" y="232"/>
                      </a:lnTo>
                      <a:lnTo>
                        <a:pt x="484" y="417"/>
                      </a:lnTo>
                      <a:lnTo>
                        <a:pt x="433" y="545"/>
                      </a:lnTo>
                      <a:lnTo>
                        <a:pt x="416" y="562"/>
                      </a:lnTo>
                      <a:lnTo>
                        <a:pt x="371" y="590"/>
                      </a:lnTo>
                      <a:lnTo>
                        <a:pt x="345" y="586"/>
                      </a:lnTo>
                      <a:lnTo>
                        <a:pt x="315" y="572"/>
                      </a:lnTo>
                      <a:lnTo>
                        <a:pt x="0" y="489"/>
                      </a:lnTo>
                      <a:lnTo>
                        <a:pt x="179" y="90"/>
                      </a:lnTo>
                      <a:lnTo>
                        <a:pt x="179" y="90"/>
                      </a:lnTo>
                      <a:close/>
                    </a:path>
                  </a:pathLst>
                </a:custGeom>
                <a:solidFill>
                  <a:srgbClr val="708FF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25" name="Freeform 29"/>
                <p:cNvSpPr>
                  <a:spLocks/>
                </p:cNvSpPr>
                <p:nvPr/>
              </p:nvSpPr>
              <p:spPr bwMode="auto">
                <a:xfrm>
                  <a:off x="305" y="1306"/>
                  <a:ext cx="621" cy="381"/>
                </a:xfrm>
                <a:custGeom>
                  <a:avLst/>
                  <a:gdLst/>
                  <a:ahLst/>
                  <a:cxnLst>
                    <a:cxn ang="0">
                      <a:pos x="122" y="27"/>
                    </a:cxn>
                    <a:cxn ang="0">
                      <a:pos x="134" y="127"/>
                    </a:cxn>
                    <a:cxn ang="0">
                      <a:pos x="110" y="133"/>
                    </a:cxn>
                    <a:cxn ang="0">
                      <a:pos x="30" y="176"/>
                    </a:cxn>
                    <a:cxn ang="0">
                      <a:pos x="0" y="200"/>
                    </a:cxn>
                    <a:cxn ang="0">
                      <a:pos x="48" y="197"/>
                    </a:cxn>
                    <a:cxn ang="0">
                      <a:pos x="87" y="226"/>
                    </a:cxn>
                    <a:cxn ang="0">
                      <a:pos x="118" y="222"/>
                    </a:cxn>
                    <a:cxn ang="0">
                      <a:pos x="144" y="286"/>
                    </a:cxn>
                    <a:cxn ang="0">
                      <a:pos x="178" y="308"/>
                    </a:cxn>
                    <a:cxn ang="0">
                      <a:pos x="192" y="346"/>
                    </a:cxn>
                    <a:cxn ang="0">
                      <a:pos x="218" y="364"/>
                    </a:cxn>
                    <a:cxn ang="0">
                      <a:pos x="236" y="365"/>
                    </a:cxn>
                    <a:cxn ang="0">
                      <a:pos x="257" y="381"/>
                    </a:cxn>
                    <a:cxn ang="0">
                      <a:pos x="250" y="337"/>
                    </a:cxn>
                    <a:cxn ang="0">
                      <a:pos x="257" y="304"/>
                    </a:cxn>
                    <a:cxn ang="0">
                      <a:pos x="236" y="260"/>
                    </a:cxn>
                    <a:cxn ang="0">
                      <a:pos x="272" y="267"/>
                    </a:cxn>
                    <a:cxn ang="0">
                      <a:pos x="294" y="295"/>
                    </a:cxn>
                    <a:cxn ang="0">
                      <a:pos x="340" y="313"/>
                    </a:cxn>
                    <a:cxn ang="0">
                      <a:pos x="358" y="329"/>
                    </a:cxn>
                    <a:cxn ang="0">
                      <a:pos x="362" y="285"/>
                    </a:cxn>
                    <a:cxn ang="0">
                      <a:pos x="351" y="247"/>
                    </a:cxn>
                    <a:cxn ang="0">
                      <a:pos x="303" y="217"/>
                    </a:cxn>
                    <a:cxn ang="0">
                      <a:pos x="324" y="200"/>
                    </a:cxn>
                    <a:cxn ang="0">
                      <a:pos x="355" y="231"/>
                    </a:cxn>
                    <a:cxn ang="0">
                      <a:pos x="408" y="240"/>
                    </a:cxn>
                    <a:cxn ang="0">
                      <a:pos x="446" y="273"/>
                    </a:cxn>
                    <a:cxn ang="0">
                      <a:pos x="477" y="277"/>
                    </a:cxn>
                    <a:cxn ang="0">
                      <a:pos x="517" y="327"/>
                    </a:cxn>
                    <a:cxn ang="0">
                      <a:pos x="521" y="290"/>
                    </a:cxn>
                    <a:cxn ang="0">
                      <a:pos x="510" y="273"/>
                    </a:cxn>
                    <a:cxn ang="0">
                      <a:pos x="506" y="208"/>
                    </a:cxn>
                    <a:cxn ang="0">
                      <a:pos x="531" y="206"/>
                    </a:cxn>
                    <a:cxn ang="0">
                      <a:pos x="551" y="237"/>
                    </a:cxn>
                    <a:cxn ang="0">
                      <a:pos x="597" y="250"/>
                    </a:cxn>
                    <a:cxn ang="0">
                      <a:pos x="621" y="267"/>
                    </a:cxn>
                    <a:cxn ang="0">
                      <a:pos x="595" y="172"/>
                    </a:cxn>
                    <a:cxn ang="0">
                      <a:pos x="560" y="142"/>
                    </a:cxn>
                    <a:cxn ang="0">
                      <a:pos x="510" y="150"/>
                    </a:cxn>
                    <a:cxn ang="0">
                      <a:pos x="465" y="132"/>
                    </a:cxn>
                    <a:cxn ang="0">
                      <a:pos x="396" y="132"/>
                    </a:cxn>
                    <a:cxn ang="0">
                      <a:pos x="381" y="122"/>
                    </a:cxn>
                    <a:cxn ang="0">
                      <a:pos x="385" y="92"/>
                    </a:cxn>
                    <a:cxn ang="0">
                      <a:pos x="410" y="60"/>
                    </a:cxn>
                    <a:cxn ang="0">
                      <a:pos x="296" y="28"/>
                    </a:cxn>
                    <a:cxn ang="0">
                      <a:pos x="313" y="132"/>
                    </a:cxn>
                    <a:cxn ang="0">
                      <a:pos x="281" y="138"/>
                    </a:cxn>
                    <a:cxn ang="0">
                      <a:pos x="253" y="173"/>
                    </a:cxn>
                    <a:cxn ang="0">
                      <a:pos x="187" y="169"/>
                    </a:cxn>
                    <a:cxn ang="0">
                      <a:pos x="209" y="109"/>
                    </a:cxn>
                    <a:cxn ang="0">
                      <a:pos x="216" y="0"/>
                    </a:cxn>
                    <a:cxn ang="0">
                      <a:pos x="122" y="27"/>
                    </a:cxn>
                    <a:cxn ang="0">
                      <a:pos x="122" y="27"/>
                    </a:cxn>
                  </a:cxnLst>
                  <a:rect l="0" t="0" r="r" b="b"/>
                  <a:pathLst>
                    <a:path w="621" h="381">
                      <a:moveTo>
                        <a:pt x="122" y="27"/>
                      </a:moveTo>
                      <a:lnTo>
                        <a:pt x="134" y="127"/>
                      </a:lnTo>
                      <a:lnTo>
                        <a:pt x="110" y="133"/>
                      </a:lnTo>
                      <a:lnTo>
                        <a:pt x="30" y="176"/>
                      </a:lnTo>
                      <a:lnTo>
                        <a:pt x="0" y="200"/>
                      </a:lnTo>
                      <a:lnTo>
                        <a:pt x="48" y="197"/>
                      </a:lnTo>
                      <a:lnTo>
                        <a:pt x="87" y="226"/>
                      </a:lnTo>
                      <a:lnTo>
                        <a:pt x="118" y="222"/>
                      </a:lnTo>
                      <a:lnTo>
                        <a:pt x="144" y="286"/>
                      </a:lnTo>
                      <a:lnTo>
                        <a:pt x="178" y="308"/>
                      </a:lnTo>
                      <a:lnTo>
                        <a:pt x="192" y="346"/>
                      </a:lnTo>
                      <a:lnTo>
                        <a:pt x="218" y="364"/>
                      </a:lnTo>
                      <a:lnTo>
                        <a:pt x="236" y="365"/>
                      </a:lnTo>
                      <a:lnTo>
                        <a:pt x="257" y="381"/>
                      </a:lnTo>
                      <a:lnTo>
                        <a:pt x="250" y="337"/>
                      </a:lnTo>
                      <a:lnTo>
                        <a:pt x="257" y="304"/>
                      </a:lnTo>
                      <a:lnTo>
                        <a:pt x="236" y="260"/>
                      </a:lnTo>
                      <a:lnTo>
                        <a:pt x="272" y="267"/>
                      </a:lnTo>
                      <a:lnTo>
                        <a:pt x="294" y="295"/>
                      </a:lnTo>
                      <a:lnTo>
                        <a:pt x="340" y="313"/>
                      </a:lnTo>
                      <a:lnTo>
                        <a:pt x="358" y="329"/>
                      </a:lnTo>
                      <a:lnTo>
                        <a:pt x="362" y="285"/>
                      </a:lnTo>
                      <a:lnTo>
                        <a:pt x="351" y="247"/>
                      </a:lnTo>
                      <a:lnTo>
                        <a:pt x="303" y="217"/>
                      </a:lnTo>
                      <a:lnTo>
                        <a:pt x="324" y="200"/>
                      </a:lnTo>
                      <a:lnTo>
                        <a:pt x="355" y="231"/>
                      </a:lnTo>
                      <a:lnTo>
                        <a:pt x="408" y="240"/>
                      </a:lnTo>
                      <a:lnTo>
                        <a:pt x="446" y="273"/>
                      </a:lnTo>
                      <a:lnTo>
                        <a:pt x="477" y="277"/>
                      </a:lnTo>
                      <a:lnTo>
                        <a:pt x="517" y="327"/>
                      </a:lnTo>
                      <a:lnTo>
                        <a:pt x="521" y="290"/>
                      </a:lnTo>
                      <a:lnTo>
                        <a:pt x="510" y="273"/>
                      </a:lnTo>
                      <a:lnTo>
                        <a:pt x="506" y="208"/>
                      </a:lnTo>
                      <a:lnTo>
                        <a:pt x="531" y="206"/>
                      </a:lnTo>
                      <a:lnTo>
                        <a:pt x="551" y="237"/>
                      </a:lnTo>
                      <a:lnTo>
                        <a:pt x="597" y="250"/>
                      </a:lnTo>
                      <a:lnTo>
                        <a:pt x="621" y="267"/>
                      </a:lnTo>
                      <a:lnTo>
                        <a:pt x="595" y="172"/>
                      </a:lnTo>
                      <a:lnTo>
                        <a:pt x="560" y="142"/>
                      </a:lnTo>
                      <a:lnTo>
                        <a:pt x="510" y="150"/>
                      </a:lnTo>
                      <a:lnTo>
                        <a:pt x="465" y="132"/>
                      </a:lnTo>
                      <a:lnTo>
                        <a:pt x="396" y="132"/>
                      </a:lnTo>
                      <a:lnTo>
                        <a:pt x="381" y="122"/>
                      </a:lnTo>
                      <a:lnTo>
                        <a:pt x="385" y="92"/>
                      </a:lnTo>
                      <a:lnTo>
                        <a:pt x="410" y="60"/>
                      </a:lnTo>
                      <a:lnTo>
                        <a:pt x="296" y="28"/>
                      </a:lnTo>
                      <a:lnTo>
                        <a:pt x="313" y="132"/>
                      </a:lnTo>
                      <a:lnTo>
                        <a:pt x="281" y="138"/>
                      </a:lnTo>
                      <a:lnTo>
                        <a:pt x="253" y="173"/>
                      </a:lnTo>
                      <a:lnTo>
                        <a:pt x="187" y="169"/>
                      </a:lnTo>
                      <a:lnTo>
                        <a:pt x="209" y="109"/>
                      </a:lnTo>
                      <a:lnTo>
                        <a:pt x="216" y="0"/>
                      </a:lnTo>
                      <a:lnTo>
                        <a:pt x="122" y="27"/>
                      </a:lnTo>
                      <a:lnTo>
                        <a:pt x="122" y="27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26" name="Freeform 30"/>
                <p:cNvSpPr>
                  <a:spLocks/>
                </p:cNvSpPr>
                <p:nvPr/>
              </p:nvSpPr>
              <p:spPr bwMode="auto">
                <a:xfrm>
                  <a:off x="1184" y="520"/>
                  <a:ext cx="61" cy="78"/>
                </a:xfrm>
                <a:custGeom>
                  <a:avLst/>
                  <a:gdLst/>
                  <a:ahLst/>
                  <a:cxnLst>
                    <a:cxn ang="0">
                      <a:pos x="0" y="36"/>
                    </a:cxn>
                    <a:cxn ang="0">
                      <a:pos x="16" y="12"/>
                    </a:cxn>
                    <a:cxn ang="0">
                      <a:pos x="48" y="0"/>
                    </a:cxn>
                    <a:cxn ang="0">
                      <a:pos x="61" y="18"/>
                    </a:cxn>
                    <a:cxn ang="0">
                      <a:pos x="59" y="49"/>
                    </a:cxn>
                    <a:cxn ang="0">
                      <a:pos x="26" y="78"/>
                    </a:cxn>
                    <a:cxn ang="0">
                      <a:pos x="0" y="36"/>
                    </a:cxn>
                    <a:cxn ang="0">
                      <a:pos x="0" y="36"/>
                    </a:cxn>
                  </a:cxnLst>
                  <a:rect l="0" t="0" r="r" b="b"/>
                  <a:pathLst>
                    <a:path w="61" h="78">
                      <a:moveTo>
                        <a:pt x="0" y="36"/>
                      </a:moveTo>
                      <a:lnTo>
                        <a:pt x="16" y="12"/>
                      </a:lnTo>
                      <a:lnTo>
                        <a:pt x="48" y="0"/>
                      </a:lnTo>
                      <a:lnTo>
                        <a:pt x="61" y="18"/>
                      </a:lnTo>
                      <a:lnTo>
                        <a:pt x="59" y="49"/>
                      </a:lnTo>
                      <a:lnTo>
                        <a:pt x="26" y="78"/>
                      </a:lnTo>
                      <a:lnTo>
                        <a:pt x="0" y="36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E6E6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27" name="Freeform 31"/>
                <p:cNvSpPr>
                  <a:spLocks/>
                </p:cNvSpPr>
                <p:nvPr/>
              </p:nvSpPr>
              <p:spPr bwMode="auto">
                <a:xfrm>
                  <a:off x="1266" y="893"/>
                  <a:ext cx="256" cy="328"/>
                </a:xfrm>
                <a:custGeom>
                  <a:avLst/>
                  <a:gdLst/>
                  <a:ahLst/>
                  <a:cxnLst>
                    <a:cxn ang="0">
                      <a:pos x="68" y="72"/>
                    </a:cxn>
                    <a:cxn ang="0">
                      <a:pos x="70" y="162"/>
                    </a:cxn>
                    <a:cxn ang="0">
                      <a:pos x="0" y="326"/>
                    </a:cxn>
                    <a:cxn ang="0">
                      <a:pos x="30" y="328"/>
                    </a:cxn>
                    <a:cxn ang="0">
                      <a:pos x="103" y="289"/>
                    </a:cxn>
                    <a:cxn ang="0">
                      <a:pos x="125" y="235"/>
                    </a:cxn>
                    <a:cxn ang="0">
                      <a:pos x="189" y="149"/>
                    </a:cxn>
                    <a:cxn ang="0">
                      <a:pos x="189" y="119"/>
                    </a:cxn>
                    <a:cxn ang="0">
                      <a:pos x="235" y="76"/>
                    </a:cxn>
                    <a:cxn ang="0">
                      <a:pos x="256" y="31"/>
                    </a:cxn>
                    <a:cxn ang="0">
                      <a:pos x="253" y="10"/>
                    </a:cxn>
                    <a:cxn ang="0">
                      <a:pos x="253" y="8"/>
                    </a:cxn>
                    <a:cxn ang="0">
                      <a:pos x="250" y="4"/>
                    </a:cxn>
                    <a:cxn ang="0">
                      <a:pos x="245" y="0"/>
                    </a:cxn>
                    <a:cxn ang="0">
                      <a:pos x="238" y="3"/>
                    </a:cxn>
                    <a:cxn ang="0">
                      <a:pos x="68" y="72"/>
                    </a:cxn>
                    <a:cxn ang="0">
                      <a:pos x="68" y="72"/>
                    </a:cxn>
                  </a:cxnLst>
                  <a:rect l="0" t="0" r="r" b="b"/>
                  <a:pathLst>
                    <a:path w="256" h="328">
                      <a:moveTo>
                        <a:pt x="68" y="72"/>
                      </a:moveTo>
                      <a:lnTo>
                        <a:pt x="70" y="162"/>
                      </a:lnTo>
                      <a:lnTo>
                        <a:pt x="0" y="326"/>
                      </a:lnTo>
                      <a:lnTo>
                        <a:pt x="30" y="328"/>
                      </a:lnTo>
                      <a:lnTo>
                        <a:pt x="103" y="289"/>
                      </a:lnTo>
                      <a:lnTo>
                        <a:pt x="125" y="235"/>
                      </a:lnTo>
                      <a:lnTo>
                        <a:pt x="189" y="149"/>
                      </a:lnTo>
                      <a:lnTo>
                        <a:pt x="189" y="119"/>
                      </a:lnTo>
                      <a:lnTo>
                        <a:pt x="235" y="76"/>
                      </a:lnTo>
                      <a:lnTo>
                        <a:pt x="256" y="31"/>
                      </a:lnTo>
                      <a:lnTo>
                        <a:pt x="253" y="10"/>
                      </a:lnTo>
                      <a:lnTo>
                        <a:pt x="253" y="8"/>
                      </a:lnTo>
                      <a:lnTo>
                        <a:pt x="250" y="4"/>
                      </a:lnTo>
                      <a:lnTo>
                        <a:pt x="245" y="0"/>
                      </a:lnTo>
                      <a:lnTo>
                        <a:pt x="238" y="3"/>
                      </a:lnTo>
                      <a:lnTo>
                        <a:pt x="68" y="72"/>
                      </a:lnTo>
                      <a:lnTo>
                        <a:pt x="68" y="72"/>
                      </a:lnTo>
                      <a:close/>
                    </a:path>
                  </a:pathLst>
                </a:custGeom>
                <a:solidFill>
                  <a:srgbClr val="FFE6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28" name="Freeform 32"/>
                <p:cNvSpPr>
                  <a:spLocks/>
                </p:cNvSpPr>
                <p:nvPr/>
              </p:nvSpPr>
              <p:spPr bwMode="auto">
                <a:xfrm>
                  <a:off x="51" y="461"/>
                  <a:ext cx="1248" cy="960"/>
                </a:xfrm>
                <a:custGeom>
                  <a:avLst/>
                  <a:gdLst/>
                  <a:ahLst/>
                  <a:cxnLst>
                    <a:cxn ang="0">
                      <a:pos x="1025" y="504"/>
                    </a:cxn>
                    <a:cxn ang="0">
                      <a:pos x="1159" y="503"/>
                    </a:cxn>
                    <a:cxn ang="0">
                      <a:pos x="1248" y="533"/>
                    </a:cxn>
                    <a:cxn ang="0">
                      <a:pos x="1149" y="580"/>
                    </a:cxn>
                    <a:cxn ang="0">
                      <a:pos x="1074" y="607"/>
                    </a:cxn>
                    <a:cxn ang="0">
                      <a:pos x="882" y="513"/>
                    </a:cxn>
                    <a:cxn ang="0">
                      <a:pos x="1037" y="664"/>
                    </a:cxn>
                    <a:cxn ang="0">
                      <a:pos x="1112" y="703"/>
                    </a:cxn>
                    <a:cxn ang="0">
                      <a:pos x="1031" y="762"/>
                    </a:cxn>
                    <a:cxn ang="0">
                      <a:pos x="987" y="795"/>
                    </a:cxn>
                    <a:cxn ang="0">
                      <a:pos x="866" y="863"/>
                    </a:cxn>
                    <a:cxn ang="0">
                      <a:pos x="773" y="881"/>
                    </a:cxn>
                    <a:cxn ang="0">
                      <a:pos x="899" y="930"/>
                    </a:cxn>
                    <a:cxn ang="0">
                      <a:pos x="869" y="955"/>
                    </a:cxn>
                    <a:cxn ang="0">
                      <a:pos x="791" y="954"/>
                    </a:cxn>
                    <a:cxn ang="0">
                      <a:pos x="621" y="910"/>
                    </a:cxn>
                    <a:cxn ang="0">
                      <a:pos x="507" y="872"/>
                    </a:cxn>
                    <a:cxn ang="0">
                      <a:pos x="475" y="898"/>
                    </a:cxn>
                    <a:cxn ang="0">
                      <a:pos x="425" y="898"/>
                    </a:cxn>
                    <a:cxn ang="0">
                      <a:pos x="390" y="858"/>
                    </a:cxn>
                    <a:cxn ang="0">
                      <a:pos x="345" y="880"/>
                    </a:cxn>
                    <a:cxn ang="0">
                      <a:pos x="357" y="826"/>
                    </a:cxn>
                    <a:cxn ang="0">
                      <a:pos x="222" y="703"/>
                    </a:cxn>
                    <a:cxn ang="0">
                      <a:pos x="167" y="637"/>
                    </a:cxn>
                    <a:cxn ang="0">
                      <a:pos x="88" y="564"/>
                    </a:cxn>
                    <a:cxn ang="0">
                      <a:pos x="0" y="351"/>
                    </a:cxn>
                    <a:cxn ang="0">
                      <a:pos x="44" y="249"/>
                    </a:cxn>
                    <a:cxn ang="0">
                      <a:pos x="102" y="134"/>
                    </a:cxn>
                    <a:cxn ang="0">
                      <a:pos x="165" y="40"/>
                    </a:cxn>
                    <a:cxn ang="0">
                      <a:pos x="176" y="53"/>
                    </a:cxn>
                    <a:cxn ang="0">
                      <a:pos x="185" y="194"/>
                    </a:cxn>
                    <a:cxn ang="0">
                      <a:pos x="208" y="193"/>
                    </a:cxn>
                    <a:cxn ang="0">
                      <a:pos x="266" y="28"/>
                    </a:cxn>
                    <a:cxn ang="0">
                      <a:pos x="320" y="0"/>
                    </a:cxn>
                    <a:cxn ang="0">
                      <a:pos x="327" y="2"/>
                    </a:cxn>
                    <a:cxn ang="0">
                      <a:pos x="335" y="17"/>
                    </a:cxn>
                    <a:cxn ang="0">
                      <a:pos x="330" y="36"/>
                    </a:cxn>
                    <a:cxn ang="0">
                      <a:pos x="326" y="43"/>
                    </a:cxn>
                    <a:cxn ang="0">
                      <a:pos x="280" y="137"/>
                    </a:cxn>
                    <a:cxn ang="0">
                      <a:pos x="313" y="136"/>
                    </a:cxn>
                    <a:cxn ang="0">
                      <a:pos x="361" y="95"/>
                    </a:cxn>
                    <a:cxn ang="0">
                      <a:pos x="379" y="98"/>
                    </a:cxn>
                    <a:cxn ang="0">
                      <a:pos x="357" y="123"/>
                    </a:cxn>
                    <a:cxn ang="0">
                      <a:pos x="338" y="237"/>
                    </a:cxn>
                    <a:cxn ang="0">
                      <a:pos x="498" y="254"/>
                    </a:cxn>
                    <a:cxn ang="0">
                      <a:pos x="646" y="287"/>
                    </a:cxn>
                    <a:cxn ang="0">
                      <a:pos x="1017" y="486"/>
                    </a:cxn>
                  </a:cxnLst>
                  <a:rect l="0" t="0" r="r" b="b"/>
                  <a:pathLst>
                    <a:path w="1248" h="960">
                      <a:moveTo>
                        <a:pt x="1017" y="486"/>
                      </a:moveTo>
                      <a:lnTo>
                        <a:pt x="1025" y="504"/>
                      </a:lnTo>
                      <a:lnTo>
                        <a:pt x="1085" y="542"/>
                      </a:lnTo>
                      <a:lnTo>
                        <a:pt x="1159" y="503"/>
                      </a:lnTo>
                      <a:lnTo>
                        <a:pt x="1240" y="514"/>
                      </a:lnTo>
                      <a:lnTo>
                        <a:pt x="1248" y="533"/>
                      </a:lnTo>
                      <a:lnTo>
                        <a:pt x="1205" y="576"/>
                      </a:lnTo>
                      <a:lnTo>
                        <a:pt x="1149" y="580"/>
                      </a:lnTo>
                      <a:lnTo>
                        <a:pt x="1126" y="619"/>
                      </a:lnTo>
                      <a:lnTo>
                        <a:pt x="1074" y="607"/>
                      </a:lnTo>
                      <a:lnTo>
                        <a:pt x="990" y="572"/>
                      </a:lnTo>
                      <a:lnTo>
                        <a:pt x="882" y="513"/>
                      </a:lnTo>
                      <a:lnTo>
                        <a:pt x="834" y="678"/>
                      </a:lnTo>
                      <a:lnTo>
                        <a:pt x="1037" y="664"/>
                      </a:lnTo>
                      <a:lnTo>
                        <a:pt x="1101" y="678"/>
                      </a:lnTo>
                      <a:lnTo>
                        <a:pt x="1112" y="703"/>
                      </a:lnTo>
                      <a:lnTo>
                        <a:pt x="1094" y="723"/>
                      </a:lnTo>
                      <a:lnTo>
                        <a:pt x="1031" y="762"/>
                      </a:lnTo>
                      <a:lnTo>
                        <a:pt x="996" y="768"/>
                      </a:lnTo>
                      <a:lnTo>
                        <a:pt x="987" y="795"/>
                      </a:lnTo>
                      <a:lnTo>
                        <a:pt x="942" y="845"/>
                      </a:lnTo>
                      <a:lnTo>
                        <a:pt x="866" y="863"/>
                      </a:lnTo>
                      <a:lnTo>
                        <a:pt x="772" y="867"/>
                      </a:lnTo>
                      <a:lnTo>
                        <a:pt x="773" y="881"/>
                      </a:lnTo>
                      <a:lnTo>
                        <a:pt x="869" y="905"/>
                      </a:lnTo>
                      <a:lnTo>
                        <a:pt x="899" y="930"/>
                      </a:lnTo>
                      <a:lnTo>
                        <a:pt x="892" y="942"/>
                      </a:lnTo>
                      <a:lnTo>
                        <a:pt x="869" y="955"/>
                      </a:lnTo>
                      <a:lnTo>
                        <a:pt x="828" y="960"/>
                      </a:lnTo>
                      <a:lnTo>
                        <a:pt x="791" y="954"/>
                      </a:lnTo>
                      <a:lnTo>
                        <a:pt x="646" y="905"/>
                      </a:lnTo>
                      <a:lnTo>
                        <a:pt x="621" y="910"/>
                      </a:lnTo>
                      <a:lnTo>
                        <a:pt x="564" y="898"/>
                      </a:lnTo>
                      <a:lnTo>
                        <a:pt x="507" y="872"/>
                      </a:lnTo>
                      <a:lnTo>
                        <a:pt x="494" y="890"/>
                      </a:lnTo>
                      <a:lnTo>
                        <a:pt x="475" y="898"/>
                      </a:lnTo>
                      <a:lnTo>
                        <a:pt x="443" y="885"/>
                      </a:lnTo>
                      <a:lnTo>
                        <a:pt x="425" y="898"/>
                      </a:lnTo>
                      <a:lnTo>
                        <a:pt x="408" y="896"/>
                      </a:lnTo>
                      <a:lnTo>
                        <a:pt x="390" y="858"/>
                      </a:lnTo>
                      <a:lnTo>
                        <a:pt x="375" y="874"/>
                      </a:lnTo>
                      <a:lnTo>
                        <a:pt x="345" y="880"/>
                      </a:lnTo>
                      <a:lnTo>
                        <a:pt x="343" y="863"/>
                      </a:lnTo>
                      <a:lnTo>
                        <a:pt x="357" y="826"/>
                      </a:lnTo>
                      <a:lnTo>
                        <a:pt x="282" y="774"/>
                      </a:lnTo>
                      <a:lnTo>
                        <a:pt x="222" y="703"/>
                      </a:lnTo>
                      <a:lnTo>
                        <a:pt x="200" y="637"/>
                      </a:lnTo>
                      <a:lnTo>
                        <a:pt x="167" y="637"/>
                      </a:lnTo>
                      <a:lnTo>
                        <a:pt x="135" y="617"/>
                      </a:lnTo>
                      <a:lnTo>
                        <a:pt x="88" y="564"/>
                      </a:lnTo>
                      <a:lnTo>
                        <a:pt x="17" y="448"/>
                      </a:lnTo>
                      <a:lnTo>
                        <a:pt x="0" y="351"/>
                      </a:lnTo>
                      <a:lnTo>
                        <a:pt x="12" y="299"/>
                      </a:lnTo>
                      <a:lnTo>
                        <a:pt x="44" y="249"/>
                      </a:lnTo>
                      <a:lnTo>
                        <a:pt x="68" y="169"/>
                      </a:lnTo>
                      <a:lnTo>
                        <a:pt x="102" y="134"/>
                      </a:lnTo>
                      <a:lnTo>
                        <a:pt x="125" y="78"/>
                      </a:lnTo>
                      <a:lnTo>
                        <a:pt x="165" y="40"/>
                      </a:lnTo>
                      <a:lnTo>
                        <a:pt x="186" y="34"/>
                      </a:lnTo>
                      <a:lnTo>
                        <a:pt x="176" y="53"/>
                      </a:lnTo>
                      <a:lnTo>
                        <a:pt x="171" y="135"/>
                      </a:lnTo>
                      <a:lnTo>
                        <a:pt x="185" y="194"/>
                      </a:lnTo>
                      <a:lnTo>
                        <a:pt x="208" y="227"/>
                      </a:lnTo>
                      <a:lnTo>
                        <a:pt x="208" y="193"/>
                      </a:lnTo>
                      <a:lnTo>
                        <a:pt x="222" y="93"/>
                      </a:lnTo>
                      <a:lnTo>
                        <a:pt x="266" y="28"/>
                      </a:lnTo>
                      <a:lnTo>
                        <a:pt x="302" y="3"/>
                      </a:lnTo>
                      <a:lnTo>
                        <a:pt x="320" y="0"/>
                      </a:lnTo>
                      <a:lnTo>
                        <a:pt x="321" y="0"/>
                      </a:lnTo>
                      <a:lnTo>
                        <a:pt x="327" y="2"/>
                      </a:lnTo>
                      <a:lnTo>
                        <a:pt x="332" y="7"/>
                      </a:lnTo>
                      <a:lnTo>
                        <a:pt x="335" y="17"/>
                      </a:lnTo>
                      <a:lnTo>
                        <a:pt x="334" y="27"/>
                      </a:lnTo>
                      <a:lnTo>
                        <a:pt x="330" y="36"/>
                      </a:lnTo>
                      <a:lnTo>
                        <a:pt x="327" y="41"/>
                      </a:lnTo>
                      <a:lnTo>
                        <a:pt x="326" y="43"/>
                      </a:lnTo>
                      <a:lnTo>
                        <a:pt x="302" y="75"/>
                      </a:lnTo>
                      <a:lnTo>
                        <a:pt x="280" y="137"/>
                      </a:lnTo>
                      <a:lnTo>
                        <a:pt x="280" y="203"/>
                      </a:lnTo>
                      <a:lnTo>
                        <a:pt x="313" y="136"/>
                      </a:lnTo>
                      <a:lnTo>
                        <a:pt x="357" y="96"/>
                      </a:lnTo>
                      <a:lnTo>
                        <a:pt x="361" y="95"/>
                      </a:lnTo>
                      <a:lnTo>
                        <a:pt x="371" y="95"/>
                      </a:lnTo>
                      <a:lnTo>
                        <a:pt x="379" y="98"/>
                      </a:lnTo>
                      <a:lnTo>
                        <a:pt x="380" y="104"/>
                      </a:lnTo>
                      <a:lnTo>
                        <a:pt x="357" y="123"/>
                      </a:lnTo>
                      <a:lnTo>
                        <a:pt x="339" y="171"/>
                      </a:lnTo>
                      <a:lnTo>
                        <a:pt x="338" y="237"/>
                      </a:lnTo>
                      <a:lnTo>
                        <a:pt x="367" y="234"/>
                      </a:lnTo>
                      <a:lnTo>
                        <a:pt x="498" y="254"/>
                      </a:lnTo>
                      <a:lnTo>
                        <a:pt x="587" y="295"/>
                      </a:lnTo>
                      <a:lnTo>
                        <a:pt x="646" y="287"/>
                      </a:lnTo>
                      <a:lnTo>
                        <a:pt x="935" y="325"/>
                      </a:lnTo>
                      <a:lnTo>
                        <a:pt x="1017" y="486"/>
                      </a:lnTo>
                      <a:lnTo>
                        <a:pt x="1017" y="486"/>
                      </a:lnTo>
                      <a:close/>
                    </a:path>
                  </a:pathLst>
                </a:custGeom>
                <a:solidFill>
                  <a:srgbClr val="FFE6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29" name="Freeform 33"/>
                <p:cNvSpPr>
                  <a:spLocks/>
                </p:cNvSpPr>
                <p:nvPr/>
              </p:nvSpPr>
              <p:spPr bwMode="auto">
                <a:xfrm>
                  <a:off x="688" y="352"/>
                  <a:ext cx="513" cy="598"/>
                </a:xfrm>
                <a:custGeom>
                  <a:avLst/>
                  <a:gdLst/>
                  <a:ahLst/>
                  <a:cxnLst>
                    <a:cxn ang="0">
                      <a:pos x="4" y="400"/>
                    </a:cxn>
                    <a:cxn ang="0">
                      <a:pos x="0" y="386"/>
                    </a:cxn>
                    <a:cxn ang="0">
                      <a:pos x="82" y="334"/>
                    </a:cxn>
                    <a:cxn ang="0">
                      <a:pos x="172" y="219"/>
                    </a:cxn>
                    <a:cxn ang="0">
                      <a:pos x="202" y="194"/>
                    </a:cxn>
                    <a:cxn ang="0">
                      <a:pos x="208" y="40"/>
                    </a:cxn>
                    <a:cxn ang="0">
                      <a:pos x="462" y="0"/>
                    </a:cxn>
                    <a:cxn ang="0">
                      <a:pos x="508" y="102"/>
                    </a:cxn>
                    <a:cxn ang="0">
                      <a:pos x="513" y="167"/>
                    </a:cxn>
                    <a:cxn ang="0">
                      <a:pos x="498" y="213"/>
                    </a:cxn>
                    <a:cxn ang="0">
                      <a:pos x="395" y="526"/>
                    </a:cxn>
                    <a:cxn ang="0">
                      <a:pos x="395" y="553"/>
                    </a:cxn>
                    <a:cxn ang="0">
                      <a:pos x="404" y="586"/>
                    </a:cxn>
                    <a:cxn ang="0">
                      <a:pos x="395" y="598"/>
                    </a:cxn>
                    <a:cxn ang="0">
                      <a:pos x="371" y="595"/>
                    </a:cxn>
                    <a:cxn ang="0">
                      <a:pos x="348" y="578"/>
                    </a:cxn>
                    <a:cxn ang="0">
                      <a:pos x="334" y="587"/>
                    </a:cxn>
                    <a:cxn ang="0">
                      <a:pos x="321" y="587"/>
                    </a:cxn>
                    <a:cxn ang="0">
                      <a:pos x="298" y="562"/>
                    </a:cxn>
                    <a:cxn ang="0">
                      <a:pos x="288" y="578"/>
                    </a:cxn>
                    <a:cxn ang="0">
                      <a:pos x="275" y="576"/>
                    </a:cxn>
                    <a:cxn ang="0">
                      <a:pos x="249" y="528"/>
                    </a:cxn>
                    <a:cxn ang="0">
                      <a:pos x="226" y="563"/>
                    </a:cxn>
                    <a:cxn ang="0">
                      <a:pos x="217" y="558"/>
                    </a:cxn>
                    <a:cxn ang="0">
                      <a:pos x="206" y="504"/>
                    </a:cxn>
                    <a:cxn ang="0">
                      <a:pos x="200" y="509"/>
                    </a:cxn>
                    <a:cxn ang="0">
                      <a:pos x="190" y="518"/>
                    </a:cxn>
                    <a:cxn ang="0">
                      <a:pos x="176" y="525"/>
                    </a:cxn>
                    <a:cxn ang="0">
                      <a:pos x="163" y="523"/>
                    </a:cxn>
                    <a:cxn ang="0">
                      <a:pos x="153" y="510"/>
                    </a:cxn>
                    <a:cxn ang="0">
                      <a:pos x="148" y="499"/>
                    </a:cxn>
                    <a:cxn ang="0">
                      <a:pos x="145" y="489"/>
                    </a:cxn>
                    <a:cxn ang="0">
                      <a:pos x="145" y="486"/>
                    </a:cxn>
                    <a:cxn ang="0">
                      <a:pos x="113" y="510"/>
                    </a:cxn>
                    <a:cxn ang="0">
                      <a:pos x="98" y="505"/>
                    </a:cxn>
                    <a:cxn ang="0">
                      <a:pos x="94" y="444"/>
                    </a:cxn>
                    <a:cxn ang="0">
                      <a:pos x="53" y="464"/>
                    </a:cxn>
                    <a:cxn ang="0">
                      <a:pos x="41" y="457"/>
                    </a:cxn>
                    <a:cxn ang="0">
                      <a:pos x="59" y="400"/>
                    </a:cxn>
                    <a:cxn ang="0">
                      <a:pos x="4" y="400"/>
                    </a:cxn>
                    <a:cxn ang="0">
                      <a:pos x="4" y="400"/>
                    </a:cxn>
                  </a:cxnLst>
                  <a:rect l="0" t="0" r="r" b="b"/>
                  <a:pathLst>
                    <a:path w="513" h="598">
                      <a:moveTo>
                        <a:pt x="4" y="400"/>
                      </a:moveTo>
                      <a:lnTo>
                        <a:pt x="0" y="386"/>
                      </a:lnTo>
                      <a:lnTo>
                        <a:pt x="82" y="334"/>
                      </a:lnTo>
                      <a:lnTo>
                        <a:pt x="172" y="219"/>
                      </a:lnTo>
                      <a:lnTo>
                        <a:pt x="202" y="194"/>
                      </a:lnTo>
                      <a:lnTo>
                        <a:pt x="208" y="40"/>
                      </a:lnTo>
                      <a:lnTo>
                        <a:pt x="462" y="0"/>
                      </a:lnTo>
                      <a:lnTo>
                        <a:pt x="508" y="102"/>
                      </a:lnTo>
                      <a:lnTo>
                        <a:pt x="513" y="167"/>
                      </a:lnTo>
                      <a:lnTo>
                        <a:pt x="498" y="213"/>
                      </a:lnTo>
                      <a:lnTo>
                        <a:pt x="395" y="526"/>
                      </a:lnTo>
                      <a:lnTo>
                        <a:pt x="395" y="553"/>
                      </a:lnTo>
                      <a:lnTo>
                        <a:pt x="404" y="586"/>
                      </a:lnTo>
                      <a:lnTo>
                        <a:pt x="395" y="598"/>
                      </a:lnTo>
                      <a:lnTo>
                        <a:pt x="371" y="595"/>
                      </a:lnTo>
                      <a:lnTo>
                        <a:pt x="348" y="578"/>
                      </a:lnTo>
                      <a:lnTo>
                        <a:pt x="334" y="587"/>
                      </a:lnTo>
                      <a:lnTo>
                        <a:pt x="321" y="587"/>
                      </a:lnTo>
                      <a:lnTo>
                        <a:pt x="298" y="562"/>
                      </a:lnTo>
                      <a:lnTo>
                        <a:pt x="288" y="578"/>
                      </a:lnTo>
                      <a:lnTo>
                        <a:pt x="275" y="576"/>
                      </a:lnTo>
                      <a:lnTo>
                        <a:pt x="249" y="528"/>
                      </a:lnTo>
                      <a:lnTo>
                        <a:pt x="226" y="563"/>
                      </a:lnTo>
                      <a:lnTo>
                        <a:pt x="217" y="558"/>
                      </a:lnTo>
                      <a:lnTo>
                        <a:pt x="206" y="504"/>
                      </a:lnTo>
                      <a:lnTo>
                        <a:pt x="200" y="509"/>
                      </a:lnTo>
                      <a:lnTo>
                        <a:pt x="190" y="518"/>
                      </a:lnTo>
                      <a:lnTo>
                        <a:pt x="176" y="525"/>
                      </a:lnTo>
                      <a:lnTo>
                        <a:pt x="163" y="523"/>
                      </a:lnTo>
                      <a:lnTo>
                        <a:pt x="153" y="510"/>
                      </a:lnTo>
                      <a:lnTo>
                        <a:pt x="148" y="499"/>
                      </a:lnTo>
                      <a:lnTo>
                        <a:pt x="145" y="489"/>
                      </a:lnTo>
                      <a:lnTo>
                        <a:pt x="145" y="486"/>
                      </a:lnTo>
                      <a:lnTo>
                        <a:pt x="113" y="510"/>
                      </a:lnTo>
                      <a:lnTo>
                        <a:pt x="98" y="505"/>
                      </a:lnTo>
                      <a:lnTo>
                        <a:pt x="94" y="444"/>
                      </a:lnTo>
                      <a:lnTo>
                        <a:pt x="53" y="464"/>
                      </a:lnTo>
                      <a:lnTo>
                        <a:pt x="41" y="457"/>
                      </a:lnTo>
                      <a:lnTo>
                        <a:pt x="59" y="400"/>
                      </a:lnTo>
                      <a:lnTo>
                        <a:pt x="4" y="400"/>
                      </a:lnTo>
                      <a:lnTo>
                        <a:pt x="4" y="400"/>
                      </a:lnTo>
                      <a:close/>
                    </a:path>
                  </a:pathLst>
                </a:custGeom>
                <a:solidFill>
                  <a:srgbClr val="D999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30" name="Freeform 34"/>
                <p:cNvSpPr>
                  <a:spLocks/>
                </p:cNvSpPr>
                <p:nvPr/>
              </p:nvSpPr>
              <p:spPr bwMode="auto">
                <a:xfrm>
                  <a:off x="1056" y="560"/>
                  <a:ext cx="168" cy="164"/>
                </a:xfrm>
                <a:custGeom>
                  <a:avLst/>
                  <a:gdLst/>
                  <a:ahLst/>
                  <a:cxnLst>
                    <a:cxn ang="0">
                      <a:pos x="9" y="111"/>
                    </a:cxn>
                    <a:cxn ang="0">
                      <a:pos x="8" y="106"/>
                    </a:cxn>
                    <a:cxn ang="0">
                      <a:pos x="4" y="97"/>
                    </a:cxn>
                    <a:cxn ang="0">
                      <a:pos x="2" y="85"/>
                    </a:cxn>
                    <a:cxn ang="0">
                      <a:pos x="0" y="76"/>
                    </a:cxn>
                    <a:cxn ang="0">
                      <a:pos x="5" y="68"/>
                    </a:cxn>
                    <a:cxn ang="0">
                      <a:pos x="14" y="61"/>
                    </a:cxn>
                    <a:cxn ang="0">
                      <a:pos x="23" y="56"/>
                    </a:cxn>
                    <a:cxn ang="0">
                      <a:pos x="28" y="54"/>
                    </a:cxn>
                    <a:cxn ang="0">
                      <a:pos x="71" y="56"/>
                    </a:cxn>
                    <a:cxn ang="0">
                      <a:pos x="89" y="36"/>
                    </a:cxn>
                    <a:cxn ang="0">
                      <a:pos x="103" y="3"/>
                    </a:cxn>
                    <a:cxn ang="0">
                      <a:pos x="130" y="0"/>
                    </a:cxn>
                    <a:cxn ang="0">
                      <a:pos x="148" y="14"/>
                    </a:cxn>
                    <a:cxn ang="0">
                      <a:pos x="157" y="123"/>
                    </a:cxn>
                    <a:cxn ang="0">
                      <a:pos x="168" y="164"/>
                    </a:cxn>
                    <a:cxn ang="0">
                      <a:pos x="130" y="144"/>
                    </a:cxn>
                    <a:cxn ang="0">
                      <a:pos x="112" y="151"/>
                    </a:cxn>
                    <a:cxn ang="0">
                      <a:pos x="61" y="163"/>
                    </a:cxn>
                    <a:cxn ang="0">
                      <a:pos x="18" y="145"/>
                    </a:cxn>
                    <a:cxn ang="0">
                      <a:pos x="9" y="111"/>
                    </a:cxn>
                    <a:cxn ang="0">
                      <a:pos x="9" y="111"/>
                    </a:cxn>
                  </a:cxnLst>
                  <a:rect l="0" t="0" r="r" b="b"/>
                  <a:pathLst>
                    <a:path w="168" h="164">
                      <a:moveTo>
                        <a:pt x="9" y="111"/>
                      </a:moveTo>
                      <a:lnTo>
                        <a:pt x="8" y="106"/>
                      </a:lnTo>
                      <a:lnTo>
                        <a:pt x="4" y="97"/>
                      </a:lnTo>
                      <a:lnTo>
                        <a:pt x="2" y="85"/>
                      </a:lnTo>
                      <a:lnTo>
                        <a:pt x="0" y="76"/>
                      </a:lnTo>
                      <a:lnTo>
                        <a:pt x="5" y="68"/>
                      </a:lnTo>
                      <a:lnTo>
                        <a:pt x="14" y="61"/>
                      </a:lnTo>
                      <a:lnTo>
                        <a:pt x="23" y="56"/>
                      </a:lnTo>
                      <a:lnTo>
                        <a:pt x="28" y="54"/>
                      </a:lnTo>
                      <a:lnTo>
                        <a:pt x="71" y="56"/>
                      </a:lnTo>
                      <a:lnTo>
                        <a:pt x="89" y="36"/>
                      </a:lnTo>
                      <a:lnTo>
                        <a:pt x="103" y="3"/>
                      </a:lnTo>
                      <a:lnTo>
                        <a:pt x="130" y="0"/>
                      </a:lnTo>
                      <a:lnTo>
                        <a:pt x="148" y="14"/>
                      </a:lnTo>
                      <a:lnTo>
                        <a:pt x="157" y="123"/>
                      </a:lnTo>
                      <a:lnTo>
                        <a:pt x="168" y="164"/>
                      </a:lnTo>
                      <a:lnTo>
                        <a:pt x="130" y="144"/>
                      </a:lnTo>
                      <a:lnTo>
                        <a:pt x="112" y="151"/>
                      </a:lnTo>
                      <a:lnTo>
                        <a:pt x="61" y="163"/>
                      </a:lnTo>
                      <a:lnTo>
                        <a:pt x="18" y="145"/>
                      </a:lnTo>
                      <a:lnTo>
                        <a:pt x="9" y="111"/>
                      </a:lnTo>
                      <a:lnTo>
                        <a:pt x="9" y="111"/>
                      </a:lnTo>
                      <a:close/>
                    </a:path>
                  </a:pathLst>
                </a:custGeom>
                <a:solidFill>
                  <a:srgbClr val="FFB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31" name="Freeform 35"/>
                <p:cNvSpPr>
                  <a:spLocks/>
                </p:cNvSpPr>
                <p:nvPr/>
              </p:nvSpPr>
              <p:spPr bwMode="auto">
                <a:xfrm>
                  <a:off x="1020" y="698"/>
                  <a:ext cx="152" cy="152"/>
                </a:xfrm>
                <a:custGeom>
                  <a:avLst/>
                  <a:gdLst/>
                  <a:ahLst/>
                  <a:cxnLst>
                    <a:cxn ang="0">
                      <a:pos x="52" y="0"/>
                    </a:cxn>
                    <a:cxn ang="0">
                      <a:pos x="45" y="27"/>
                    </a:cxn>
                    <a:cxn ang="0">
                      <a:pos x="0" y="98"/>
                    </a:cxn>
                    <a:cxn ang="0">
                      <a:pos x="4" y="127"/>
                    </a:cxn>
                    <a:cxn ang="0">
                      <a:pos x="36" y="152"/>
                    </a:cxn>
                    <a:cxn ang="0">
                      <a:pos x="62" y="150"/>
                    </a:cxn>
                    <a:cxn ang="0">
                      <a:pos x="82" y="131"/>
                    </a:cxn>
                    <a:cxn ang="0">
                      <a:pos x="107" y="138"/>
                    </a:cxn>
                    <a:cxn ang="0">
                      <a:pos x="132" y="132"/>
                    </a:cxn>
                    <a:cxn ang="0">
                      <a:pos x="152" y="107"/>
                    </a:cxn>
                    <a:cxn ang="0">
                      <a:pos x="127" y="17"/>
                    </a:cxn>
                    <a:cxn ang="0">
                      <a:pos x="81" y="21"/>
                    </a:cxn>
                    <a:cxn ang="0">
                      <a:pos x="52" y="0"/>
                    </a:cxn>
                    <a:cxn ang="0">
                      <a:pos x="52" y="0"/>
                    </a:cxn>
                  </a:cxnLst>
                  <a:rect l="0" t="0" r="r" b="b"/>
                  <a:pathLst>
                    <a:path w="152" h="152">
                      <a:moveTo>
                        <a:pt x="52" y="0"/>
                      </a:moveTo>
                      <a:lnTo>
                        <a:pt x="45" y="27"/>
                      </a:lnTo>
                      <a:lnTo>
                        <a:pt x="0" y="98"/>
                      </a:lnTo>
                      <a:lnTo>
                        <a:pt x="4" y="127"/>
                      </a:lnTo>
                      <a:lnTo>
                        <a:pt x="36" y="152"/>
                      </a:lnTo>
                      <a:lnTo>
                        <a:pt x="62" y="150"/>
                      </a:lnTo>
                      <a:lnTo>
                        <a:pt x="82" y="131"/>
                      </a:lnTo>
                      <a:lnTo>
                        <a:pt x="107" y="138"/>
                      </a:lnTo>
                      <a:lnTo>
                        <a:pt x="132" y="132"/>
                      </a:lnTo>
                      <a:lnTo>
                        <a:pt x="152" y="107"/>
                      </a:lnTo>
                      <a:lnTo>
                        <a:pt x="127" y="17"/>
                      </a:lnTo>
                      <a:lnTo>
                        <a:pt x="81" y="21"/>
                      </a:lnTo>
                      <a:lnTo>
                        <a:pt x="52" y="0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F0242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32" name="Freeform 36"/>
                <p:cNvSpPr>
                  <a:spLocks/>
                </p:cNvSpPr>
                <p:nvPr/>
              </p:nvSpPr>
              <p:spPr bwMode="auto">
                <a:xfrm>
                  <a:off x="801" y="261"/>
                  <a:ext cx="407" cy="250"/>
                </a:xfrm>
                <a:custGeom>
                  <a:avLst/>
                  <a:gdLst/>
                  <a:ahLst/>
                  <a:cxnLst>
                    <a:cxn ang="0">
                      <a:pos x="93" y="250"/>
                    </a:cxn>
                    <a:cxn ang="0">
                      <a:pos x="67" y="249"/>
                    </a:cxn>
                    <a:cxn ang="0">
                      <a:pos x="17" y="225"/>
                    </a:cxn>
                    <a:cxn ang="0">
                      <a:pos x="0" y="178"/>
                    </a:cxn>
                    <a:cxn ang="0">
                      <a:pos x="13" y="144"/>
                    </a:cxn>
                    <a:cxn ang="0">
                      <a:pos x="45" y="127"/>
                    </a:cxn>
                    <a:cxn ang="0">
                      <a:pos x="30" y="107"/>
                    </a:cxn>
                    <a:cxn ang="0">
                      <a:pos x="40" y="82"/>
                    </a:cxn>
                    <a:cxn ang="0">
                      <a:pos x="81" y="58"/>
                    </a:cxn>
                    <a:cxn ang="0">
                      <a:pos x="182" y="57"/>
                    </a:cxn>
                    <a:cxn ang="0">
                      <a:pos x="167" y="32"/>
                    </a:cxn>
                    <a:cxn ang="0">
                      <a:pos x="178" y="8"/>
                    </a:cxn>
                    <a:cxn ang="0">
                      <a:pos x="216" y="0"/>
                    </a:cxn>
                    <a:cxn ang="0">
                      <a:pos x="250" y="12"/>
                    </a:cxn>
                    <a:cxn ang="0">
                      <a:pos x="308" y="59"/>
                    </a:cxn>
                    <a:cxn ang="0">
                      <a:pos x="316" y="18"/>
                    </a:cxn>
                    <a:cxn ang="0">
                      <a:pos x="341" y="4"/>
                    </a:cxn>
                    <a:cxn ang="0">
                      <a:pos x="351" y="9"/>
                    </a:cxn>
                    <a:cxn ang="0">
                      <a:pos x="359" y="36"/>
                    </a:cxn>
                    <a:cxn ang="0">
                      <a:pos x="394" y="63"/>
                    </a:cxn>
                    <a:cxn ang="0">
                      <a:pos x="407" y="100"/>
                    </a:cxn>
                    <a:cxn ang="0">
                      <a:pos x="399" y="134"/>
                    </a:cxn>
                    <a:cxn ang="0">
                      <a:pos x="367" y="190"/>
                    </a:cxn>
                    <a:cxn ang="0">
                      <a:pos x="349" y="184"/>
                    </a:cxn>
                    <a:cxn ang="0">
                      <a:pos x="280" y="109"/>
                    </a:cxn>
                    <a:cxn ang="0">
                      <a:pos x="189" y="130"/>
                    </a:cxn>
                    <a:cxn ang="0">
                      <a:pos x="132" y="168"/>
                    </a:cxn>
                    <a:cxn ang="0">
                      <a:pos x="93" y="250"/>
                    </a:cxn>
                    <a:cxn ang="0">
                      <a:pos x="93" y="250"/>
                    </a:cxn>
                  </a:cxnLst>
                  <a:rect l="0" t="0" r="r" b="b"/>
                  <a:pathLst>
                    <a:path w="407" h="250">
                      <a:moveTo>
                        <a:pt x="93" y="250"/>
                      </a:moveTo>
                      <a:lnTo>
                        <a:pt x="67" y="249"/>
                      </a:lnTo>
                      <a:lnTo>
                        <a:pt x="17" y="225"/>
                      </a:lnTo>
                      <a:lnTo>
                        <a:pt x="0" y="178"/>
                      </a:lnTo>
                      <a:lnTo>
                        <a:pt x="13" y="144"/>
                      </a:lnTo>
                      <a:lnTo>
                        <a:pt x="45" y="127"/>
                      </a:lnTo>
                      <a:lnTo>
                        <a:pt x="30" y="107"/>
                      </a:lnTo>
                      <a:lnTo>
                        <a:pt x="40" y="82"/>
                      </a:lnTo>
                      <a:lnTo>
                        <a:pt x="81" y="58"/>
                      </a:lnTo>
                      <a:lnTo>
                        <a:pt x="182" y="57"/>
                      </a:lnTo>
                      <a:lnTo>
                        <a:pt x="167" y="32"/>
                      </a:lnTo>
                      <a:lnTo>
                        <a:pt x="178" y="8"/>
                      </a:lnTo>
                      <a:lnTo>
                        <a:pt x="216" y="0"/>
                      </a:lnTo>
                      <a:lnTo>
                        <a:pt x="250" y="12"/>
                      </a:lnTo>
                      <a:lnTo>
                        <a:pt x="308" y="59"/>
                      </a:lnTo>
                      <a:lnTo>
                        <a:pt x="316" y="18"/>
                      </a:lnTo>
                      <a:lnTo>
                        <a:pt x="341" y="4"/>
                      </a:lnTo>
                      <a:lnTo>
                        <a:pt x="351" y="9"/>
                      </a:lnTo>
                      <a:lnTo>
                        <a:pt x="359" y="36"/>
                      </a:lnTo>
                      <a:lnTo>
                        <a:pt x="394" y="63"/>
                      </a:lnTo>
                      <a:lnTo>
                        <a:pt x="407" y="100"/>
                      </a:lnTo>
                      <a:lnTo>
                        <a:pt x="399" y="134"/>
                      </a:lnTo>
                      <a:lnTo>
                        <a:pt x="367" y="190"/>
                      </a:lnTo>
                      <a:lnTo>
                        <a:pt x="349" y="184"/>
                      </a:lnTo>
                      <a:lnTo>
                        <a:pt x="280" y="109"/>
                      </a:lnTo>
                      <a:lnTo>
                        <a:pt x="189" y="130"/>
                      </a:lnTo>
                      <a:lnTo>
                        <a:pt x="132" y="168"/>
                      </a:lnTo>
                      <a:lnTo>
                        <a:pt x="93" y="250"/>
                      </a:lnTo>
                      <a:lnTo>
                        <a:pt x="93" y="250"/>
                      </a:lnTo>
                      <a:close/>
                    </a:path>
                  </a:pathLst>
                </a:custGeom>
                <a:solidFill>
                  <a:srgbClr val="F0242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33" name="Freeform 37"/>
                <p:cNvSpPr>
                  <a:spLocks/>
                </p:cNvSpPr>
                <p:nvPr/>
              </p:nvSpPr>
              <p:spPr bwMode="auto">
                <a:xfrm>
                  <a:off x="1069" y="529"/>
                  <a:ext cx="86" cy="91"/>
                </a:xfrm>
                <a:custGeom>
                  <a:avLst/>
                  <a:gdLst/>
                  <a:ahLst/>
                  <a:cxnLst>
                    <a:cxn ang="0">
                      <a:pos x="41" y="5"/>
                    </a:cxn>
                    <a:cxn ang="0">
                      <a:pos x="45" y="3"/>
                    </a:cxn>
                    <a:cxn ang="0">
                      <a:pos x="56" y="0"/>
                    </a:cxn>
                    <a:cxn ang="0">
                      <a:pos x="71" y="0"/>
                    </a:cxn>
                    <a:cxn ang="0">
                      <a:pos x="81" y="10"/>
                    </a:cxn>
                    <a:cxn ang="0">
                      <a:pos x="86" y="35"/>
                    </a:cxn>
                    <a:cxn ang="0">
                      <a:pos x="78" y="71"/>
                    </a:cxn>
                    <a:cxn ang="0">
                      <a:pos x="49" y="91"/>
                    </a:cxn>
                    <a:cxn ang="0">
                      <a:pos x="14" y="85"/>
                    </a:cxn>
                    <a:cxn ang="0">
                      <a:pos x="0" y="60"/>
                    </a:cxn>
                    <a:cxn ang="0">
                      <a:pos x="10" y="31"/>
                    </a:cxn>
                    <a:cxn ang="0">
                      <a:pos x="41" y="5"/>
                    </a:cxn>
                    <a:cxn ang="0">
                      <a:pos x="41" y="5"/>
                    </a:cxn>
                  </a:cxnLst>
                  <a:rect l="0" t="0" r="r" b="b"/>
                  <a:pathLst>
                    <a:path w="86" h="91">
                      <a:moveTo>
                        <a:pt x="41" y="5"/>
                      </a:moveTo>
                      <a:lnTo>
                        <a:pt x="45" y="3"/>
                      </a:lnTo>
                      <a:lnTo>
                        <a:pt x="56" y="0"/>
                      </a:lnTo>
                      <a:lnTo>
                        <a:pt x="71" y="0"/>
                      </a:lnTo>
                      <a:lnTo>
                        <a:pt x="81" y="10"/>
                      </a:lnTo>
                      <a:lnTo>
                        <a:pt x="86" y="35"/>
                      </a:lnTo>
                      <a:lnTo>
                        <a:pt x="78" y="71"/>
                      </a:lnTo>
                      <a:lnTo>
                        <a:pt x="49" y="91"/>
                      </a:lnTo>
                      <a:lnTo>
                        <a:pt x="14" y="85"/>
                      </a:lnTo>
                      <a:lnTo>
                        <a:pt x="0" y="60"/>
                      </a:lnTo>
                      <a:lnTo>
                        <a:pt x="10" y="31"/>
                      </a:lnTo>
                      <a:lnTo>
                        <a:pt x="41" y="5"/>
                      </a:lnTo>
                      <a:lnTo>
                        <a:pt x="41" y="5"/>
                      </a:lnTo>
                      <a:close/>
                    </a:path>
                  </a:pathLst>
                </a:custGeom>
                <a:solidFill>
                  <a:srgbClr val="F2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34" name="Freeform 38"/>
                <p:cNvSpPr>
                  <a:spLocks/>
                </p:cNvSpPr>
                <p:nvPr/>
              </p:nvSpPr>
              <p:spPr bwMode="auto">
                <a:xfrm>
                  <a:off x="1113" y="539"/>
                  <a:ext cx="27" cy="52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7" y="2"/>
                    </a:cxn>
                    <a:cxn ang="0">
                      <a:pos x="2" y="4"/>
                    </a:cxn>
                    <a:cxn ang="0">
                      <a:pos x="0" y="9"/>
                    </a:cxn>
                    <a:cxn ang="0">
                      <a:pos x="2" y="15"/>
                    </a:cxn>
                    <a:cxn ang="0">
                      <a:pos x="5" y="18"/>
                    </a:cxn>
                    <a:cxn ang="0">
                      <a:pos x="10" y="25"/>
                    </a:cxn>
                    <a:cxn ang="0">
                      <a:pos x="12" y="32"/>
                    </a:cxn>
                    <a:cxn ang="0">
                      <a:pos x="12" y="44"/>
                    </a:cxn>
                    <a:cxn ang="0">
                      <a:pos x="10" y="50"/>
                    </a:cxn>
                    <a:cxn ang="0">
                      <a:pos x="15" y="52"/>
                    </a:cxn>
                    <a:cxn ang="0">
                      <a:pos x="21" y="44"/>
                    </a:cxn>
                    <a:cxn ang="0">
                      <a:pos x="27" y="31"/>
                    </a:cxn>
                    <a:cxn ang="0">
                      <a:pos x="27" y="17"/>
                    </a:cxn>
                    <a:cxn ang="0">
                      <a:pos x="21" y="7"/>
                    </a:cxn>
                    <a:cxn ang="0">
                      <a:pos x="16" y="2"/>
                    </a:cxn>
                    <a:cxn ang="0">
                      <a:pos x="14" y="0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27" h="52">
                      <a:moveTo>
                        <a:pt x="14" y="0"/>
                      </a:moveTo>
                      <a:lnTo>
                        <a:pt x="7" y="2"/>
                      </a:lnTo>
                      <a:lnTo>
                        <a:pt x="2" y="4"/>
                      </a:lnTo>
                      <a:lnTo>
                        <a:pt x="0" y="9"/>
                      </a:lnTo>
                      <a:lnTo>
                        <a:pt x="2" y="15"/>
                      </a:lnTo>
                      <a:lnTo>
                        <a:pt x="5" y="18"/>
                      </a:lnTo>
                      <a:lnTo>
                        <a:pt x="10" y="25"/>
                      </a:lnTo>
                      <a:lnTo>
                        <a:pt x="12" y="32"/>
                      </a:lnTo>
                      <a:lnTo>
                        <a:pt x="12" y="44"/>
                      </a:lnTo>
                      <a:lnTo>
                        <a:pt x="10" y="50"/>
                      </a:lnTo>
                      <a:lnTo>
                        <a:pt x="15" y="52"/>
                      </a:lnTo>
                      <a:lnTo>
                        <a:pt x="21" y="44"/>
                      </a:lnTo>
                      <a:lnTo>
                        <a:pt x="27" y="31"/>
                      </a:lnTo>
                      <a:lnTo>
                        <a:pt x="27" y="17"/>
                      </a:lnTo>
                      <a:lnTo>
                        <a:pt x="21" y="7"/>
                      </a:lnTo>
                      <a:lnTo>
                        <a:pt x="16" y="2"/>
                      </a:lnTo>
                      <a:lnTo>
                        <a:pt x="14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FFE6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35" name="Freeform 39"/>
                <p:cNvSpPr>
                  <a:spLocks/>
                </p:cNvSpPr>
                <p:nvPr/>
              </p:nvSpPr>
              <p:spPr bwMode="auto">
                <a:xfrm>
                  <a:off x="1214" y="537"/>
                  <a:ext cx="18" cy="36"/>
                </a:xfrm>
                <a:custGeom>
                  <a:avLst/>
                  <a:gdLst/>
                  <a:ahLst/>
                  <a:cxnLst>
                    <a:cxn ang="0">
                      <a:pos x="13" y="0"/>
                    </a:cxn>
                    <a:cxn ang="0">
                      <a:pos x="5" y="1"/>
                    </a:cxn>
                    <a:cxn ang="0">
                      <a:pos x="1" y="2"/>
                    </a:cxn>
                    <a:cxn ang="0">
                      <a:pos x="0" y="5"/>
                    </a:cxn>
                    <a:cxn ang="0">
                      <a:pos x="1" y="10"/>
                    </a:cxn>
                    <a:cxn ang="0">
                      <a:pos x="0" y="17"/>
                    </a:cxn>
                    <a:cxn ang="0">
                      <a:pos x="0" y="26"/>
                    </a:cxn>
                    <a:cxn ang="0">
                      <a:pos x="1" y="33"/>
                    </a:cxn>
                    <a:cxn ang="0">
                      <a:pos x="5" y="36"/>
                    </a:cxn>
                    <a:cxn ang="0">
                      <a:pos x="9" y="32"/>
                    </a:cxn>
                    <a:cxn ang="0">
                      <a:pos x="13" y="27"/>
                    </a:cxn>
                    <a:cxn ang="0">
                      <a:pos x="15" y="20"/>
                    </a:cxn>
                    <a:cxn ang="0">
                      <a:pos x="18" y="15"/>
                    </a:cxn>
                    <a:cxn ang="0">
                      <a:pos x="18" y="9"/>
                    </a:cxn>
                    <a:cxn ang="0">
                      <a:pos x="17" y="5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3" y="0"/>
                    </a:cxn>
                  </a:cxnLst>
                  <a:rect l="0" t="0" r="r" b="b"/>
                  <a:pathLst>
                    <a:path w="18" h="36">
                      <a:moveTo>
                        <a:pt x="13" y="0"/>
                      </a:moveTo>
                      <a:lnTo>
                        <a:pt x="5" y="1"/>
                      </a:lnTo>
                      <a:lnTo>
                        <a:pt x="1" y="2"/>
                      </a:lnTo>
                      <a:lnTo>
                        <a:pt x="0" y="5"/>
                      </a:lnTo>
                      <a:lnTo>
                        <a:pt x="1" y="10"/>
                      </a:lnTo>
                      <a:lnTo>
                        <a:pt x="0" y="17"/>
                      </a:lnTo>
                      <a:lnTo>
                        <a:pt x="0" y="26"/>
                      </a:lnTo>
                      <a:lnTo>
                        <a:pt x="1" y="33"/>
                      </a:lnTo>
                      <a:lnTo>
                        <a:pt x="5" y="36"/>
                      </a:lnTo>
                      <a:lnTo>
                        <a:pt x="9" y="32"/>
                      </a:lnTo>
                      <a:lnTo>
                        <a:pt x="13" y="27"/>
                      </a:lnTo>
                      <a:lnTo>
                        <a:pt x="15" y="20"/>
                      </a:lnTo>
                      <a:lnTo>
                        <a:pt x="18" y="15"/>
                      </a:lnTo>
                      <a:lnTo>
                        <a:pt x="18" y="9"/>
                      </a:lnTo>
                      <a:lnTo>
                        <a:pt x="17" y="5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36" name="Freeform 40"/>
                <p:cNvSpPr>
                  <a:spLocks/>
                </p:cNvSpPr>
                <p:nvPr/>
              </p:nvSpPr>
              <p:spPr bwMode="auto">
                <a:xfrm>
                  <a:off x="337" y="924"/>
                  <a:ext cx="218" cy="433"/>
                </a:xfrm>
                <a:custGeom>
                  <a:avLst/>
                  <a:gdLst/>
                  <a:ahLst/>
                  <a:cxnLst>
                    <a:cxn ang="0">
                      <a:pos x="102" y="0"/>
                    </a:cxn>
                    <a:cxn ang="0">
                      <a:pos x="82" y="24"/>
                    </a:cxn>
                    <a:cxn ang="0">
                      <a:pos x="41" y="83"/>
                    </a:cxn>
                    <a:cxn ang="0">
                      <a:pos x="7" y="147"/>
                    </a:cxn>
                    <a:cxn ang="0">
                      <a:pos x="0" y="194"/>
                    </a:cxn>
                    <a:cxn ang="0">
                      <a:pos x="14" y="215"/>
                    </a:cxn>
                    <a:cxn ang="0">
                      <a:pos x="26" y="229"/>
                    </a:cxn>
                    <a:cxn ang="0">
                      <a:pos x="34" y="237"/>
                    </a:cxn>
                    <a:cxn ang="0">
                      <a:pos x="37" y="238"/>
                    </a:cxn>
                    <a:cxn ang="0">
                      <a:pos x="39" y="247"/>
                    </a:cxn>
                    <a:cxn ang="0">
                      <a:pos x="44" y="269"/>
                    </a:cxn>
                    <a:cxn ang="0">
                      <a:pos x="53" y="294"/>
                    </a:cxn>
                    <a:cxn ang="0">
                      <a:pos x="64" y="314"/>
                    </a:cxn>
                    <a:cxn ang="0">
                      <a:pos x="76" y="326"/>
                    </a:cxn>
                    <a:cxn ang="0">
                      <a:pos x="89" y="329"/>
                    </a:cxn>
                    <a:cxn ang="0">
                      <a:pos x="99" y="329"/>
                    </a:cxn>
                    <a:cxn ang="0">
                      <a:pos x="104" y="329"/>
                    </a:cxn>
                    <a:cxn ang="0">
                      <a:pos x="105" y="336"/>
                    </a:cxn>
                    <a:cxn ang="0">
                      <a:pos x="112" y="353"/>
                    </a:cxn>
                    <a:cxn ang="0">
                      <a:pos x="119" y="369"/>
                    </a:cxn>
                    <a:cxn ang="0">
                      <a:pos x="128" y="383"/>
                    </a:cxn>
                    <a:cxn ang="0">
                      <a:pos x="136" y="388"/>
                    </a:cxn>
                    <a:cxn ang="0">
                      <a:pos x="144" y="390"/>
                    </a:cxn>
                    <a:cxn ang="0">
                      <a:pos x="148" y="388"/>
                    </a:cxn>
                    <a:cxn ang="0">
                      <a:pos x="150" y="388"/>
                    </a:cxn>
                    <a:cxn ang="0">
                      <a:pos x="160" y="420"/>
                    </a:cxn>
                    <a:cxn ang="0">
                      <a:pos x="187" y="433"/>
                    </a:cxn>
                    <a:cxn ang="0">
                      <a:pos x="208" y="432"/>
                    </a:cxn>
                    <a:cxn ang="0">
                      <a:pos x="218" y="404"/>
                    </a:cxn>
                    <a:cxn ang="0">
                      <a:pos x="187" y="377"/>
                    </a:cxn>
                    <a:cxn ang="0">
                      <a:pos x="146" y="319"/>
                    </a:cxn>
                    <a:cxn ang="0">
                      <a:pos x="122" y="309"/>
                    </a:cxn>
                    <a:cxn ang="0">
                      <a:pos x="96" y="276"/>
                    </a:cxn>
                    <a:cxn ang="0">
                      <a:pos x="75" y="187"/>
                    </a:cxn>
                    <a:cxn ang="0">
                      <a:pos x="75" y="115"/>
                    </a:cxn>
                    <a:cxn ang="0">
                      <a:pos x="102" y="0"/>
                    </a:cxn>
                    <a:cxn ang="0">
                      <a:pos x="102" y="0"/>
                    </a:cxn>
                  </a:cxnLst>
                  <a:rect l="0" t="0" r="r" b="b"/>
                  <a:pathLst>
                    <a:path w="218" h="433">
                      <a:moveTo>
                        <a:pt x="102" y="0"/>
                      </a:moveTo>
                      <a:lnTo>
                        <a:pt x="82" y="24"/>
                      </a:lnTo>
                      <a:lnTo>
                        <a:pt x="41" y="83"/>
                      </a:lnTo>
                      <a:lnTo>
                        <a:pt x="7" y="147"/>
                      </a:lnTo>
                      <a:lnTo>
                        <a:pt x="0" y="194"/>
                      </a:lnTo>
                      <a:lnTo>
                        <a:pt x="14" y="215"/>
                      </a:lnTo>
                      <a:lnTo>
                        <a:pt x="26" y="229"/>
                      </a:lnTo>
                      <a:lnTo>
                        <a:pt x="34" y="237"/>
                      </a:lnTo>
                      <a:lnTo>
                        <a:pt x="37" y="238"/>
                      </a:lnTo>
                      <a:lnTo>
                        <a:pt x="39" y="247"/>
                      </a:lnTo>
                      <a:lnTo>
                        <a:pt x="44" y="269"/>
                      </a:lnTo>
                      <a:lnTo>
                        <a:pt x="53" y="294"/>
                      </a:lnTo>
                      <a:lnTo>
                        <a:pt x="64" y="314"/>
                      </a:lnTo>
                      <a:lnTo>
                        <a:pt x="76" y="326"/>
                      </a:lnTo>
                      <a:lnTo>
                        <a:pt x="89" y="329"/>
                      </a:lnTo>
                      <a:lnTo>
                        <a:pt x="99" y="329"/>
                      </a:lnTo>
                      <a:lnTo>
                        <a:pt x="104" y="329"/>
                      </a:lnTo>
                      <a:lnTo>
                        <a:pt x="105" y="336"/>
                      </a:lnTo>
                      <a:lnTo>
                        <a:pt x="112" y="353"/>
                      </a:lnTo>
                      <a:lnTo>
                        <a:pt x="119" y="369"/>
                      </a:lnTo>
                      <a:lnTo>
                        <a:pt x="128" y="383"/>
                      </a:lnTo>
                      <a:lnTo>
                        <a:pt x="136" y="388"/>
                      </a:lnTo>
                      <a:lnTo>
                        <a:pt x="144" y="390"/>
                      </a:lnTo>
                      <a:lnTo>
                        <a:pt x="148" y="388"/>
                      </a:lnTo>
                      <a:lnTo>
                        <a:pt x="150" y="388"/>
                      </a:lnTo>
                      <a:lnTo>
                        <a:pt x="160" y="420"/>
                      </a:lnTo>
                      <a:lnTo>
                        <a:pt x="187" y="433"/>
                      </a:lnTo>
                      <a:lnTo>
                        <a:pt x="208" y="432"/>
                      </a:lnTo>
                      <a:lnTo>
                        <a:pt x="218" y="404"/>
                      </a:lnTo>
                      <a:lnTo>
                        <a:pt x="187" y="377"/>
                      </a:lnTo>
                      <a:lnTo>
                        <a:pt x="146" y="319"/>
                      </a:lnTo>
                      <a:lnTo>
                        <a:pt x="122" y="309"/>
                      </a:lnTo>
                      <a:lnTo>
                        <a:pt x="96" y="276"/>
                      </a:lnTo>
                      <a:lnTo>
                        <a:pt x="75" y="187"/>
                      </a:lnTo>
                      <a:lnTo>
                        <a:pt x="75" y="115"/>
                      </a:lnTo>
                      <a:lnTo>
                        <a:pt x="102" y="0"/>
                      </a:lnTo>
                      <a:lnTo>
                        <a:pt x="102" y="0"/>
                      </a:lnTo>
                      <a:close/>
                    </a:path>
                  </a:pathLst>
                </a:custGeom>
                <a:solidFill>
                  <a:srgbClr val="F2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37" name="Freeform 41"/>
                <p:cNvSpPr>
                  <a:spLocks/>
                </p:cNvSpPr>
                <p:nvPr/>
              </p:nvSpPr>
              <p:spPr bwMode="auto">
                <a:xfrm>
                  <a:off x="735" y="961"/>
                  <a:ext cx="171" cy="130"/>
                </a:xfrm>
                <a:custGeom>
                  <a:avLst/>
                  <a:gdLst/>
                  <a:ahLst/>
                  <a:cxnLst>
                    <a:cxn ang="0">
                      <a:pos x="9" y="5"/>
                    </a:cxn>
                    <a:cxn ang="0">
                      <a:pos x="14" y="16"/>
                    </a:cxn>
                    <a:cxn ang="0">
                      <a:pos x="27" y="40"/>
                    </a:cxn>
                    <a:cxn ang="0">
                      <a:pos x="43" y="66"/>
                    </a:cxn>
                    <a:cxn ang="0">
                      <a:pos x="61" y="81"/>
                    </a:cxn>
                    <a:cxn ang="0">
                      <a:pos x="78" y="86"/>
                    </a:cxn>
                    <a:cxn ang="0">
                      <a:pos x="93" y="90"/>
                    </a:cxn>
                    <a:cxn ang="0">
                      <a:pos x="103" y="90"/>
                    </a:cxn>
                    <a:cxn ang="0">
                      <a:pos x="107" y="91"/>
                    </a:cxn>
                    <a:cxn ang="0">
                      <a:pos x="89" y="105"/>
                    </a:cxn>
                    <a:cxn ang="0">
                      <a:pos x="171" y="113"/>
                    </a:cxn>
                    <a:cxn ang="0">
                      <a:pos x="170" y="130"/>
                    </a:cxn>
                    <a:cxn ang="0">
                      <a:pos x="115" y="130"/>
                    </a:cxn>
                    <a:cxn ang="0">
                      <a:pos x="56" y="117"/>
                    </a:cxn>
                    <a:cxn ang="0">
                      <a:pos x="23" y="100"/>
                    </a:cxn>
                    <a:cxn ang="0">
                      <a:pos x="12" y="66"/>
                    </a:cxn>
                    <a:cxn ang="0">
                      <a:pos x="0" y="0"/>
                    </a:cxn>
                    <a:cxn ang="0">
                      <a:pos x="9" y="5"/>
                    </a:cxn>
                    <a:cxn ang="0">
                      <a:pos x="9" y="5"/>
                    </a:cxn>
                  </a:cxnLst>
                  <a:rect l="0" t="0" r="r" b="b"/>
                  <a:pathLst>
                    <a:path w="171" h="130">
                      <a:moveTo>
                        <a:pt x="9" y="5"/>
                      </a:moveTo>
                      <a:lnTo>
                        <a:pt x="14" y="16"/>
                      </a:lnTo>
                      <a:lnTo>
                        <a:pt x="27" y="40"/>
                      </a:lnTo>
                      <a:lnTo>
                        <a:pt x="43" y="66"/>
                      </a:lnTo>
                      <a:lnTo>
                        <a:pt x="61" y="81"/>
                      </a:lnTo>
                      <a:lnTo>
                        <a:pt x="78" y="86"/>
                      </a:lnTo>
                      <a:lnTo>
                        <a:pt x="93" y="90"/>
                      </a:lnTo>
                      <a:lnTo>
                        <a:pt x="103" y="90"/>
                      </a:lnTo>
                      <a:lnTo>
                        <a:pt x="107" y="91"/>
                      </a:lnTo>
                      <a:lnTo>
                        <a:pt x="89" y="105"/>
                      </a:lnTo>
                      <a:lnTo>
                        <a:pt x="171" y="113"/>
                      </a:lnTo>
                      <a:lnTo>
                        <a:pt x="170" y="130"/>
                      </a:lnTo>
                      <a:lnTo>
                        <a:pt x="115" y="130"/>
                      </a:lnTo>
                      <a:lnTo>
                        <a:pt x="56" y="117"/>
                      </a:lnTo>
                      <a:lnTo>
                        <a:pt x="23" y="100"/>
                      </a:lnTo>
                      <a:lnTo>
                        <a:pt x="12" y="66"/>
                      </a:lnTo>
                      <a:lnTo>
                        <a:pt x="0" y="0"/>
                      </a:lnTo>
                      <a:lnTo>
                        <a:pt x="9" y="5"/>
                      </a:lnTo>
                      <a:lnTo>
                        <a:pt x="9" y="5"/>
                      </a:lnTo>
                      <a:close/>
                    </a:path>
                  </a:pathLst>
                </a:custGeom>
                <a:solidFill>
                  <a:srgbClr val="F2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38" name="Freeform 42"/>
                <p:cNvSpPr>
                  <a:spLocks/>
                </p:cNvSpPr>
                <p:nvPr/>
              </p:nvSpPr>
              <p:spPr bwMode="auto">
                <a:xfrm>
                  <a:off x="71" y="688"/>
                  <a:ext cx="288" cy="376"/>
                </a:xfrm>
                <a:custGeom>
                  <a:avLst/>
                  <a:gdLst/>
                  <a:ahLst/>
                  <a:cxnLst>
                    <a:cxn ang="0">
                      <a:pos x="0" y="108"/>
                    </a:cxn>
                    <a:cxn ang="0">
                      <a:pos x="6" y="119"/>
                    </a:cxn>
                    <a:cxn ang="0">
                      <a:pos x="20" y="148"/>
                    </a:cxn>
                    <a:cxn ang="0">
                      <a:pos x="39" y="177"/>
                    </a:cxn>
                    <a:cxn ang="0">
                      <a:pos x="59" y="199"/>
                    </a:cxn>
                    <a:cxn ang="0">
                      <a:pos x="71" y="195"/>
                    </a:cxn>
                    <a:cxn ang="0">
                      <a:pos x="77" y="176"/>
                    </a:cxn>
                    <a:cxn ang="0">
                      <a:pos x="77" y="154"/>
                    </a:cxn>
                    <a:cxn ang="0">
                      <a:pos x="77" y="144"/>
                    </a:cxn>
                    <a:cxn ang="0">
                      <a:pos x="80" y="148"/>
                    </a:cxn>
                    <a:cxn ang="0">
                      <a:pos x="91" y="158"/>
                    </a:cxn>
                    <a:cxn ang="0">
                      <a:pos x="101" y="164"/>
                    </a:cxn>
                    <a:cxn ang="0">
                      <a:pos x="109" y="162"/>
                    </a:cxn>
                    <a:cxn ang="0">
                      <a:pos x="109" y="141"/>
                    </a:cxn>
                    <a:cxn ang="0">
                      <a:pos x="107" y="108"/>
                    </a:cxn>
                    <a:cxn ang="0">
                      <a:pos x="105" y="80"/>
                    </a:cxn>
                    <a:cxn ang="0">
                      <a:pos x="110" y="72"/>
                    </a:cxn>
                    <a:cxn ang="0">
                      <a:pos x="119" y="82"/>
                    </a:cxn>
                    <a:cxn ang="0">
                      <a:pos x="129" y="91"/>
                    </a:cxn>
                    <a:cxn ang="0">
                      <a:pos x="138" y="92"/>
                    </a:cxn>
                    <a:cxn ang="0">
                      <a:pos x="146" y="80"/>
                    </a:cxn>
                    <a:cxn ang="0">
                      <a:pos x="150" y="57"/>
                    </a:cxn>
                    <a:cxn ang="0">
                      <a:pos x="156" y="37"/>
                    </a:cxn>
                    <a:cxn ang="0">
                      <a:pos x="162" y="26"/>
                    </a:cxn>
                    <a:cxn ang="0">
                      <a:pos x="169" y="23"/>
                    </a:cxn>
                    <a:cxn ang="0">
                      <a:pos x="174" y="26"/>
                    </a:cxn>
                    <a:cxn ang="0">
                      <a:pos x="183" y="24"/>
                    </a:cxn>
                    <a:cxn ang="0">
                      <a:pos x="192" y="21"/>
                    </a:cxn>
                    <a:cxn ang="0">
                      <a:pos x="202" y="19"/>
                    </a:cxn>
                    <a:cxn ang="0">
                      <a:pos x="211" y="17"/>
                    </a:cxn>
                    <a:cxn ang="0">
                      <a:pos x="219" y="13"/>
                    </a:cxn>
                    <a:cxn ang="0">
                      <a:pos x="225" y="9"/>
                    </a:cxn>
                    <a:cxn ang="0">
                      <a:pos x="230" y="8"/>
                    </a:cxn>
                    <a:cxn ang="0">
                      <a:pos x="243" y="5"/>
                    </a:cxn>
                    <a:cxn ang="0">
                      <a:pos x="264" y="3"/>
                    </a:cxn>
                    <a:cxn ang="0">
                      <a:pos x="283" y="0"/>
                    </a:cxn>
                    <a:cxn ang="0">
                      <a:pos x="288" y="0"/>
                    </a:cxn>
                    <a:cxn ang="0">
                      <a:pos x="277" y="7"/>
                    </a:cxn>
                    <a:cxn ang="0">
                      <a:pos x="257" y="21"/>
                    </a:cxn>
                    <a:cxn ang="0">
                      <a:pos x="236" y="36"/>
                    </a:cxn>
                    <a:cxn ang="0">
                      <a:pos x="219" y="53"/>
                    </a:cxn>
                    <a:cxn ang="0">
                      <a:pos x="211" y="64"/>
                    </a:cxn>
                    <a:cxn ang="0">
                      <a:pos x="209" y="77"/>
                    </a:cxn>
                    <a:cxn ang="0">
                      <a:pos x="206" y="90"/>
                    </a:cxn>
                    <a:cxn ang="0">
                      <a:pos x="202" y="110"/>
                    </a:cxn>
                    <a:cxn ang="0">
                      <a:pos x="193" y="131"/>
                    </a:cxn>
                    <a:cxn ang="0">
                      <a:pos x="183" y="148"/>
                    </a:cxn>
                    <a:cxn ang="0">
                      <a:pos x="175" y="164"/>
                    </a:cxn>
                    <a:cxn ang="0">
                      <a:pos x="170" y="182"/>
                    </a:cxn>
                    <a:cxn ang="0">
                      <a:pos x="166" y="207"/>
                    </a:cxn>
                    <a:cxn ang="0">
                      <a:pos x="164" y="232"/>
                    </a:cxn>
                    <a:cxn ang="0">
                      <a:pos x="161" y="253"/>
                    </a:cxn>
                    <a:cxn ang="0">
                      <a:pos x="160" y="263"/>
                    </a:cxn>
                    <a:cxn ang="0">
                      <a:pos x="171" y="362"/>
                    </a:cxn>
                    <a:cxn ang="0">
                      <a:pos x="156" y="376"/>
                    </a:cxn>
                    <a:cxn ang="0">
                      <a:pos x="105" y="339"/>
                    </a:cxn>
                    <a:cxn ang="0">
                      <a:pos x="48" y="262"/>
                    </a:cxn>
                    <a:cxn ang="0">
                      <a:pos x="14" y="192"/>
                    </a:cxn>
                    <a:cxn ang="0">
                      <a:pos x="0" y="108"/>
                    </a:cxn>
                    <a:cxn ang="0">
                      <a:pos x="0" y="108"/>
                    </a:cxn>
                  </a:cxnLst>
                  <a:rect l="0" t="0" r="r" b="b"/>
                  <a:pathLst>
                    <a:path w="288" h="376">
                      <a:moveTo>
                        <a:pt x="0" y="108"/>
                      </a:moveTo>
                      <a:lnTo>
                        <a:pt x="6" y="119"/>
                      </a:lnTo>
                      <a:lnTo>
                        <a:pt x="20" y="148"/>
                      </a:lnTo>
                      <a:lnTo>
                        <a:pt x="39" y="177"/>
                      </a:lnTo>
                      <a:lnTo>
                        <a:pt x="59" y="199"/>
                      </a:lnTo>
                      <a:lnTo>
                        <a:pt x="71" y="195"/>
                      </a:lnTo>
                      <a:lnTo>
                        <a:pt x="77" y="176"/>
                      </a:lnTo>
                      <a:lnTo>
                        <a:pt x="77" y="154"/>
                      </a:lnTo>
                      <a:lnTo>
                        <a:pt x="77" y="144"/>
                      </a:lnTo>
                      <a:lnTo>
                        <a:pt x="80" y="148"/>
                      </a:lnTo>
                      <a:lnTo>
                        <a:pt x="91" y="158"/>
                      </a:lnTo>
                      <a:lnTo>
                        <a:pt x="101" y="164"/>
                      </a:lnTo>
                      <a:lnTo>
                        <a:pt x="109" y="162"/>
                      </a:lnTo>
                      <a:lnTo>
                        <a:pt x="109" y="141"/>
                      </a:lnTo>
                      <a:lnTo>
                        <a:pt x="107" y="108"/>
                      </a:lnTo>
                      <a:lnTo>
                        <a:pt x="105" y="80"/>
                      </a:lnTo>
                      <a:lnTo>
                        <a:pt x="110" y="72"/>
                      </a:lnTo>
                      <a:lnTo>
                        <a:pt x="119" y="82"/>
                      </a:lnTo>
                      <a:lnTo>
                        <a:pt x="129" y="91"/>
                      </a:lnTo>
                      <a:lnTo>
                        <a:pt x="138" y="92"/>
                      </a:lnTo>
                      <a:lnTo>
                        <a:pt x="146" y="80"/>
                      </a:lnTo>
                      <a:lnTo>
                        <a:pt x="150" y="57"/>
                      </a:lnTo>
                      <a:lnTo>
                        <a:pt x="156" y="37"/>
                      </a:lnTo>
                      <a:lnTo>
                        <a:pt x="162" y="26"/>
                      </a:lnTo>
                      <a:lnTo>
                        <a:pt x="169" y="23"/>
                      </a:lnTo>
                      <a:lnTo>
                        <a:pt x="174" y="26"/>
                      </a:lnTo>
                      <a:lnTo>
                        <a:pt x="183" y="24"/>
                      </a:lnTo>
                      <a:lnTo>
                        <a:pt x="192" y="21"/>
                      </a:lnTo>
                      <a:lnTo>
                        <a:pt x="202" y="19"/>
                      </a:lnTo>
                      <a:lnTo>
                        <a:pt x="211" y="17"/>
                      </a:lnTo>
                      <a:lnTo>
                        <a:pt x="219" y="13"/>
                      </a:lnTo>
                      <a:lnTo>
                        <a:pt x="225" y="9"/>
                      </a:lnTo>
                      <a:lnTo>
                        <a:pt x="230" y="8"/>
                      </a:lnTo>
                      <a:lnTo>
                        <a:pt x="243" y="5"/>
                      </a:lnTo>
                      <a:lnTo>
                        <a:pt x="264" y="3"/>
                      </a:lnTo>
                      <a:lnTo>
                        <a:pt x="283" y="0"/>
                      </a:lnTo>
                      <a:lnTo>
                        <a:pt x="288" y="0"/>
                      </a:lnTo>
                      <a:lnTo>
                        <a:pt x="277" y="7"/>
                      </a:lnTo>
                      <a:lnTo>
                        <a:pt x="257" y="21"/>
                      </a:lnTo>
                      <a:lnTo>
                        <a:pt x="236" y="36"/>
                      </a:lnTo>
                      <a:lnTo>
                        <a:pt x="219" y="53"/>
                      </a:lnTo>
                      <a:lnTo>
                        <a:pt x="211" y="64"/>
                      </a:lnTo>
                      <a:lnTo>
                        <a:pt x="209" y="77"/>
                      </a:lnTo>
                      <a:lnTo>
                        <a:pt x="206" y="90"/>
                      </a:lnTo>
                      <a:lnTo>
                        <a:pt x="202" y="110"/>
                      </a:lnTo>
                      <a:lnTo>
                        <a:pt x="193" y="131"/>
                      </a:lnTo>
                      <a:lnTo>
                        <a:pt x="183" y="148"/>
                      </a:lnTo>
                      <a:lnTo>
                        <a:pt x="175" y="164"/>
                      </a:lnTo>
                      <a:lnTo>
                        <a:pt x="170" y="182"/>
                      </a:lnTo>
                      <a:lnTo>
                        <a:pt x="166" y="207"/>
                      </a:lnTo>
                      <a:lnTo>
                        <a:pt x="164" y="232"/>
                      </a:lnTo>
                      <a:lnTo>
                        <a:pt x="161" y="253"/>
                      </a:lnTo>
                      <a:lnTo>
                        <a:pt x="160" y="263"/>
                      </a:lnTo>
                      <a:lnTo>
                        <a:pt x="171" y="362"/>
                      </a:lnTo>
                      <a:lnTo>
                        <a:pt x="156" y="376"/>
                      </a:lnTo>
                      <a:lnTo>
                        <a:pt x="105" y="339"/>
                      </a:lnTo>
                      <a:lnTo>
                        <a:pt x="48" y="262"/>
                      </a:lnTo>
                      <a:lnTo>
                        <a:pt x="14" y="192"/>
                      </a:lnTo>
                      <a:lnTo>
                        <a:pt x="0" y="108"/>
                      </a:lnTo>
                      <a:lnTo>
                        <a:pt x="0" y="108"/>
                      </a:lnTo>
                      <a:close/>
                    </a:path>
                  </a:pathLst>
                </a:custGeom>
                <a:solidFill>
                  <a:srgbClr val="F2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39" name="Freeform 43"/>
                <p:cNvSpPr>
                  <a:spLocks/>
                </p:cNvSpPr>
                <p:nvPr/>
              </p:nvSpPr>
              <p:spPr bwMode="auto">
                <a:xfrm>
                  <a:off x="961" y="255"/>
                  <a:ext cx="253" cy="200"/>
                </a:xfrm>
                <a:custGeom>
                  <a:avLst/>
                  <a:gdLst/>
                  <a:ahLst/>
                  <a:cxnLst>
                    <a:cxn ang="0">
                      <a:pos x="247" y="81"/>
                    </a:cxn>
                    <a:cxn ang="0">
                      <a:pos x="230" y="55"/>
                    </a:cxn>
                    <a:cxn ang="0">
                      <a:pos x="222" y="50"/>
                    </a:cxn>
                    <a:cxn ang="0">
                      <a:pos x="206" y="32"/>
                    </a:cxn>
                    <a:cxn ang="0">
                      <a:pos x="197" y="8"/>
                    </a:cxn>
                    <a:cxn ang="0">
                      <a:pos x="181" y="2"/>
                    </a:cxn>
                    <a:cxn ang="0">
                      <a:pos x="168" y="5"/>
                    </a:cxn>
                    <a:cxn ang="0">
                      <a:pos x="159" y="11"/>
                    </a:cxn>
                    <a:cxn ang="0">
                      <a:pos x="148" y="23"/>
                    </a:cxn>
                    <a:cxn ang="0">
                      <a:pos x="141" y="38"/>
                    </a:cxn>
                    <a:cxn ang="0">
                      <a:pos x="143" y="49"/>
                    </a:cxn>
                    <a:cxn ang="0">
                      <a:pos x="141" y="51"/>
                    </a:cxn>
                    <a:cxn ang="0">
                      <a:pos x="134" y="45"/>
                    </a:cxn>
                    <a:cxn ang="0">
                      <a:pos x="115" y="27"/>
                    </a:cxn>
                    <a:cxn ang="0">
                      <a:pos x="89" y="9"/>
                    </a:cxn>
                    <a:cxn ang="0">
                      <a:pos x="68" y="2"/>
                    </a:cxn>
                    <a:cxn ang="0">
                      <a:pos x="61" y="1"/>
                    </a:cxn>
                    <a:cxn ang="0">
                      <a:pos x="39" y="0"/>
                    </a:cxn>
                    <a:cxn ang="0">
                      <a:pos x="16" y="6"/>
                    </a:cxn>
                    <a:cxn ang="0">
                      <a:pos x="3" y="20"/>
                    </a:cxn>
                    <a:cxn ang="0">
                      <a:pos x="0" y="38"/>
                    </a:cxn>
                    <a:cxn ang="0">
                      <a:pos x="4" y="50"/>
                    </a:cxn>
                    <a:cxn ang="0">
                      <a:pos x="13" y="61"/>
                    </a:cxn>
                    <a:cxn ang="0">
                      <a:pos x="29" y="68"/>
                    </a:cxn>
                    <a:cxn ang="0">
                      <a:pos x="32" y="61"/>
                    </a:cxn>
                    <a:cxn ang="0">
                      <a:pos x="24" y="51"/>
                    </a:cxn>
                    <a:cxn ang="0">
                      <a:pos x="16" y="40"/>
                    </a:cxn>
                    <a:cxn ang="0">
                      <a:pos x="20" y="23"/>
                    </a:cxn>
                    <a:cxn ang="0">
                      <a:pos x="40" y="15"/>
                    </a:cxn>
                    <a:cxn ang="0">
                      <a:pos x="59" y="17"/>
                    </a:cxn>
                    <a:cxn ang="0">
                      <a:pos x="65" y="18"/>
                    </a:cxn>
                    <a:cxn ang="0">
                      <a:pos x="81" y="23"/>
                    </a:cxn>
                    <a:cxn ang="0">
                      <a:pos x="104" y="40"/>
                    </a:cxn>
                    <a:cxn ang="0">
                      <a:pos x="123" y="56"/>
                    </a:cxn>
                    <a:cxn ang="0">
                      <a:pos x="136" y="67"/>
                    </a:cxn>
                    <a:cxn ang="0">
                      <a:pos x="150" y="73"/>
                    </a:cxn>
                    <a:cxn ang="0">
                      <a:pos x="163" y="78"/>
                    </a:cxn>
                    <a:cxn ang="0">
                      <a:pos x="164" y="72"/>
                    </a:cxn>
                    <a:cxn ang="0">
                      <a:pos x="158" y="54"/>
                    </a:cxn>
                    <a:cxn ang="0">
                      <a:pos x="158" y="40"/>
                    </a:cxn>
                    <a:cxn ang="0">
                      <a:pos x="162" y="32"/>
                    </a:cxn>
                    <a:cxn ang="0">
                      <a:pos x="172" y="22"/>
                    </a:cxn>
                    <a:cxn ang="0">
                      <a:pos x="184" y="19"/>
                    </a:cxn>
                    <a:cxn ang="0">
                      <a:pos x="189" y="29"/>
                    </a:cxn>
                    <a:cxn ang="0">
                      <a:pos x="198" y="49"/>
                    </a:cxn>
                    <a:cxn ang="0">
                      <a:pos x="208" y="59"/>
                    </a:cxn>
                    <a:cxn ang="0">
                      <a:pos x="214" y="63"/>
                    </a:cxn>
                    <a:cxn ang="0">
                      <a:pos x="218" y="67"/>
                    </a:cxn>
                    <a:cxn ang="0">
                      <a:pos x="232" y="87"/>
                    </a:cxn>
                    <a:cxn ang="0">
                      <a:pos x="236" y="120"/>
                    </a:cxn>
                    <a:cxn ang="0">
                      <a:pos x="223" y="147"/>
                    </a:cxn>
                    <a:cxn ang="0">
                      <a:pos x="209" y="168"/>
                    </a:cxn>
                    <a:cxn ang="0">
                      <a:pos x="204" y="188"/>
                    </a:cxn>
                    <a:cxn ang="0">
                      <a:pos x="211" y="190"/>
                    </a:cxn>
                    <a:cxn ang="0">
                      <a:pos x="222" y="174"/>
                    </a:cxn>
                    <a:cxn ang="0">
                      <a:pos x="235" y="158"/>
                    </a:cxn>
                    <a:cxn ang="0">
                      <a:pos x="252" y="123"/>
                    </a:cxn>
                    <a:cxn ang="0">
                      <a:pos x="253" y="101"/>
                    </a:cxn>
                  </a:cxnLst>
                  <a:rect l="0" t="0" r="r" b="b"/>
                  <a:pathLst>
                    <a:path w="253" h="200">
                      <a:moveTo>
                        <a:pt x="253" y="101"/>
                      </a:moveTo>
                      <a:lnTo>
                        <a:pt x="247" y="81"/>
                      </a:lnTo>
                      <a:lnTo>
                        <a:pt x="238" y="65"/>
                      </a:lnTo>
                      <a:lnTo>
                        <a:pt x="230" y="55"/>
                      </a:lnTo>
                      <a:lnTo>
                        <a:pt x="226" y="52"/>
                      </a:lnTo>
                      <a:lnTo>
                        <a:pt x="222" y="50"/>
                      </a:lnTo>
                      <a:lnTo>
                        <a:pt x="214" y="43"/>
                      </a:lnTo>
                      <a:lnTo>
                        <a:pt x="206" y="32"/>
                      </a:lnTo>
                      <a:lnTo>
                        <a:pt x="202" y="15"/>
                      </a:lnTo>
                      <a:lnTo>
                        <a:pt x="197" y="8"/>
                      </a:lnTo>
                      <a:lnTo>
                        <a:pt x="190" y="4"/>
                      </a:lnTo>
                      <a:lnTo>
                        <a:pt x="181" y="2"/>
                      </a:lnTo>
                      <a:lnTo>
                        <a:pt x="175" y="4"/>
                      </a:lnTo>
                      <a:lnTo>
                        <a:pt x="168" y="5"/>
                      </a:lnTo>
                      <a:lnTo>
                        <a:pt x="164" y="8"/>
                      </a:lnTo>
                      <a:lnTo>
                        <a:pt x="159" y="11"/>
                      </a:lnTo>
                      <a:lnTo>
                        <a:pt x="156" y="15"/>
                      </a:lnTo>
                      <a:lnTo>
                        <a:pt x="148" y="23"/>
                      </a:lnTo>
                      <a:lnTo>
                        <a:pt x="144" y="32"/>
                      </a:lnTo>
                      <a:lnTo>
                        <a:pt x="141" y="38"/>
                      </a:lnTo>
                      <a:lnTo>
                        <a:pt x="141" y="45"/>
                      </a:lnTo>
                      <a:lnTo>
                        <a:pt x="143" y="49"/>
                      </a:lnTo>
                      <a:lnTo>
                        <a:pt x="144" y="52"/>
                      </a:lnTo>
                      <a:lnTo>
                        <a:pt x="141" y="51"/>
                      </a:lnTo>
                      <a:lnTo>
                        <a:pt x="141" y="50"/>
                      </a:lnTo>
                      <a:lnTo>
                        <a:pt x="134" y="45"/>
                      </a:lnTo>
                      <a:lnTo>
                        <a:pt x="125" y="36"/>
                      </a:lnTo>
                      <a:lnTo>
                        <a:pt x="115" y="27"/>
                      </a:lnTo>
                      <a:lnTo>
                        <a:pt x="103" y="18"/>
                      </a:lnTo>
                      <a:lnTo>
                        <a:pt x="89" y="9"/>
                      </a:lnTo>
                      <a:lnTo>
                        <a:pt x="77" y="5"/>
                      </a:lnTo>
                      <a:lnTo>
                        <a:pt x="68" y="2"/>
                      </a:lnTo>
                      <a:lnTo>
                        <a:pt x="66" y="2"/>
                      </a:lnTo>
                      <a:lnTo>
                        <a:pt x="61" y="1"/>
                      </a:lnTo>
                      <a:lnTo>
                        <a:pt x="53" y="1"/>
                      </a:lnTo>
                      <a:lnTo>
                        <a:pt x="39" y="0"/>
                      </a:lnTo>
                      <a:lnTo>
                        <a:pt x="24" y="4"/>
                      </a:lnTo>
                      <a:lnTo>
                        <a:pt x="16" y="6"/>
                      </a:lnTo>
                      <a:lnTo>
                        <a:pt x="8" y="14"/>
                      </a:lnTo>
                      <a:lnTo>
                        <a:pt x="3" y="20"/>
                      </a:lnTo>
                      <a:lnTo>
                        <a:pt x="0" y="29"/>
                      </a:lnTo>
                      <a:lnTo>
                        <a:pt x="0" y="38"/>
                      </a:lnTo>
                      <a:lnTo>
                        <a:pt x="2" y="45"/>
                      </a:lnTo>
                      <a:lnTo>
                        <a:pt x="4" y="50"/>
                      </a:lnTo>
                      <a:lnTo>
                        <a:pt x="7" y="55"/>
                      </a:lnTo>
                      <a:lnTo>
                        <a:pt x="13" y="61"/>
                      </a:lnTo>
                      <a:lnTo>
                        <a:pt x="21" y="67"/>
                      </a:lnTo>
                      <a:lnTo>
                        <a:pt x="29" y="68"/>
                      </a:lnTo>
                      <a:lnTo>
                        <a:pt x="38" y="69"/>
                      </a:lnTo>
                      <a:lnTo>
                        <a:pt x="32" y="61"/>
                      </a:lnTo>
                      <a:lnTo>
                        <a:pt x="29" y="56"/>
                      </a:lnTo>
                      <a:lnTo>
                        <a:pt x="24" y="51"/>
                      </a:lnTo>
                      <a:lnTo>
                        <a:pt x="20" y="46"/>
                      </a:lnTo>
                      <a:lnTo>
                        <a:pt x="16" y="40"/>
                      </a:lnTo>
                      <a:lnTo>
                        <a:pt x="16" y="32"/>
                      </a:lnTo>
                      <a:lnTo>
                        <a:pt x="20" y="23"/>
                      </a:lnTo>
                      <a:lnTo>
                        <a:pt x="30" y="18"/>
                      </a:lnTo>
                      <a:lnTo>
                        <a:pt x="40" y="15"/>
                      </a:lnTo>
                      <a:lnTo>
                        <a:pt x="52" y="17"/>
                      </a:lnTo>
                      <a:lnTo>
                        <a:pt x="59" y="17"/>
                      </a:lnTo>
                      <a:lnTo>
                        <a:pt x="62" y="18"/>
                      </a:lnTo>
                      <a:lnTo>
                        <a:pt x="65" y="18"/>
                      </a:lnTo>
                      <a:lnTo>
                        <a:pt x="71" y="19"/>
                      </a:lnTo>
                      <a:lnTo>
                        <a:pt x="81" y="23"/>
                      </a:lnTo>
                      <a:lnTo>
                        <a:pt x="94" y="32"/>
                      </a:lnTo>
                      <a:lnTo>
                        <a:pt x="104" y="40"/>
                      </a:lnTo>
                      <a:lnTo>
                        <a:pt x="115" y="49"/>
                      </a:lnTo>
                      <a:lnTo>
                        <a:pt x="123" y="56"/>
                      </a:lnTo>
                      <a:lnTo>
                        <a:pt x="129" y="61"/>
                      </a:lnTo>
                      <a:lnTo>
                        <a:pt x="136" y="67"/>
                      </a:lnTo>
                      <a:lnTo>
                        <a:pt x="144" y="70"/>
                      </a:lnTo>
                      <a:lnTo>
                        <a:pt x="150" y="73"/>
                      </a:lnTo>
                      <a:lnTo>
                        <a:pt x="158" y="75"/>
                      </a:lnTo>
                      <a:lnTo>
                        <a:pt x="163" y="78"/>
                      </a:lnTo>
                      <a:lnTo>
                        <a:pt x="170" y="82"/>
                      </a:lnTo>
                      <a:lnTo>
                        <a:pt x="164" y="72"/>
                      </a:lnTo>
                      <a:lnTo>
                        <a:pt x="161" y="63"/>
                      </a:lnTo>
                      <a:lnTo>
                        <a:pt x="158" y="54"/>
                      </a:lnTo>
                      <a:lnTo>
                        <a:pt x="158" y="45"/>
                      </a:lnTo>
                      <a:lnTo>
                        <a:pt x="158" y="40"/>
                      </a:lnTo>
                      <a:lnTo>
                        <a:pt x="159" y="36"/>
                      </a:lnTo>
                      <a:lnTo>
                        <a:pt x="162" y="32"/>
                      </a:lnTo>
                      <a:lnTo>
                        <a:pt x="166" y="27"/>
                      </a:lnTo>
                      <a:lnTo>
                        <a:pt x="172" y="22"/>
                      </a:lnTo>
                      <a:lnTo>
                        <a:pt x="179" y="19"/>
                      </a:lnTo>
                      <a:lnTo>
                        <a:pt x="184" y="19"/>
                      </a:lnTo>
                      <a:lnTo>
                        <a:pt x="186" y="22"/>
                      </a:lnTo>
                      <a:lnTo>
                        <a:pt x="189" y="29"/>
                      </a:lnTo>
                      <a:lnTo>
                        <a:pt x="193" y="40"/>
                      </a:lnTo>
                      <a:lnTo>
                        <a:pt x="198" y="49"/>
                      </a:lnTo>
                      <a:lnTo>
                        <a:pt x="203" y="55"/>
                      </a:lnTo>
                      <a:lnTo>
                        <a:pt x="208" y="59"/>
                      </a:lnTo>
                      <a:lnTo>
                        <a:pt x="213" y="61"/>
                      </a:lnTo>
                      <a:lnTo>
                        <a:pt x="214" y="63"/>
                      </a:lnTo>
                      <a:lnTo>
                        <a:pt x="216" y="65"/>
                      </a:lnTo>
                      <a:lnTo>
                        <a:pt x="218" y="67"/>
                      </a:lnTo>
                      <a:lnTo>
                        <a:pt x="225" y="75"/>
                      </a:lnTo>
                      <a:lnTo>
                        <a:pt x="232" y="87"/>
                      </a:lnTo>
                      <a:lnTo>
                        <a:pt x="236" y="104"/>
                      </a:lnTo>
                      <a:lnTo>
                        <a:pt x="236" y="120"/>
                      </a:lnTo>
                      <a:lnTo>
                        <a:pt x="231" y="136"/>
                      </a:lnTo>
                      <a:lnTo>
                        <a:pt x="223" y="147"/>
                      </a:lnTo>
                      <a:lnTo>
                        <a:pt x="216" y="158"/>
                      </a:lnTo>
                      <a:lnTo>
                        <a:pt x="209" y="168"/>
                      </a:lnTo>
                      <a:lnTo>
                        <a:pt x="206" y="178"/>
                      </a:lnTo>
                      <a:lnTo>
                        <a:pt x="204" y="188"/>
                      </a:lnTo>
                      <a:lnTo>
                        <a:pt x="207" y="200"/>
                      </a:lnTo>
                      <a:lnTo>
                        <a:pt x="211" y="190"/>
                      </a:lnTo>
                      <a:lnTo>
                        <a:pt x="216" y="183"/>
                      </a:lnTo>
                      <a:lnTo>
                        <a:pt x="222" y="174"/>
                      </a:lnTo>
                      <a:lnTo>
                        <a:pt x="230" y="167"/>
                      </a:lnTo>
                      <a:lnTo>
                        <a:pt x="235" y="158"/>
                      </a:lnTo>
                      <a:lnTo>
                        <a:pt x="245" y="143"/>
                      </a:lnTo>
                      <a:lnTo>
                        <a:pt x="252" y="123"/>
                      </a:lnTo>
                      <a:lnTo>
                        <a:pt x="253" y="101"/>
                      </a:lnTo>
                      <a:lnTo>
                        <a:pt x="253" y="10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40" name="Freeform 44"/>
                <p:cNvSpPr>
                  <a:spLocks/>
                </p:cNvSpPr>
                <p:nvPr/>
              </p:nvSpPr>
              <p:spPr bwMode="auto">
                <a:xfrm>
                  <a:off x="823" y="307"/>
                  <a:ext cx="162" cy="80"/>
                </a:xfrm>
                <a:custGeom>
                  <a:avLst/>
                  <a:gdLst/>
                  <a:ahLst/>
                  <a:cxnLst>
                    <a:cxn ang="0">
                      <a:pos x="162" y="12"/>
                    </a:cxn>
                    <a:cxn ang="0">
                      <a:pos x="154" y="9"/>
                    </a:cxn>
                    <a:cxn ang="0">
                      <a:pos x="149" y="7"/>
                    </a:cxn>
                    <a:cxn ang="0">
                      <a:pos x="141" y="4"/>
                    </a:cxn>
                    <a:cxn ang="0">
                      <a:pos x="135" y="4"/>
                    </a:cxn>
                    <a:cxn ang="0">
                      <a:pos x="127" y="3"/>
                    </a:cxn>
                    <a:cxn ang="0">
                      <a:pos x="118" y="3"/>
                    </a:cxn>
                    <a:cxn ang="0">
                      <a:pos x="104" y="0"/>
                    </a:cxn>
                    <a:cxn ang="0">
                      <a:pos x="91" y="0"/>
                    </a:cxn>
                    <a:cxn ang="0">
                      <a:pos x="78" y="0"/>
                    </a:cxn>
                    <a:cxn ang="0">
                      <a:pos x="67" y="3"/>
                    </a:cxn>
                    <a:cxn ang="0">
                      <a:pos x="59" y="4"/>
                    </a:cxn>
                    <a:cxn ang="0">
                      <a:pos x="56" y="7"/>
                    </a:cxn>
                    <a:cxn ang="0">
                      <a:pos x="46" y="9"/>
                    </a:cxn>
                    <a:cxn ang="0">
                      <a:pos x="24" y="22"/>
                    </a:cxn>
                    <a:cxn ang="0">
                      <a:pos x="5" y="41"/>
                    </a:cxn>
                    <a:cxn ang="0">
                      <a:pos x="0" y="63"/>
                    </a:cxn>
                    <a:cxn ang="0">
                      <a:pos x="5" y="73"/>
                    </a:cxn>
                    <a:cxn ang="0">
                      <a:pos x="12" y="79"/>
                    </a:cxn>
                    <a:cxn ang="0">
                      <a:pos x="19" y="80"/>
                    </a:cxn>
                    <a:cxn ang="0">
                      <a:pos x="28" y="79"/>
                    </a:cxn>
                    <a:cxn ang="0">
                      <a:pos x="23" y="73"/>
                    </a:cxn>
                    <a:cxn ang="0">
                      <a:pos x="19" y="70"/>
                    </a:cxn>
                    <a:cxn ang="0">
                      <a:pos x="17" y="65"/>
                    </a:cxn>
                    <a:cxn ang="0">
                      <a:pos x="15" y="63"/>
                    </a:cxn>
                    <a:cxn ang="0">
                      <a:pos x="15" y="58"/>
                    </a:cxn>
                    <a:cxn ang="0">
                      <a:pos x="19" y="50"/>
                    </a:cxn>
                    <a:cxn ang="0">
                      <a:pos x="26" y="43"/>
                    </a:cxn>
                    <a:cxn ang="0">
                      <a:pos x="36" y="35"/>
                    </a:cxn>
                    <a:cxn ang="0">
                      <a:pos x="45" y="29"/>
                    </a:cxn>
                    <a:cxn ang="0">
                      <a:pos x="53" y="25"/>
                    </a:cxn>
                    <a:cxn ang="0">
                      <a:pos x="59" y="22"/>
                    </a:cxn>
                    <a:cxn ang="0">
                      <a:pos x="62" y="22"/>
                    </a:cxn>
                    <a:cxn ang="0">
                      <a:pos x="63" y="21"/>
                    </a:cxn>
                    <a:cxn ang="0">
                      <a:pos x="71" y="20"/>
                    </a:cxn>
                    <a:cxn ang="0">
                      <a:pos x="81" y="17"/>
                    </a:cxn>
                    <a:cxn ang="0">
                      <a:pos x="94" y="18"/>
                    </a:cxn>
                    <a:cxn ang="0">
                      <a:pos x="104" y="17"/>
                    </a:cxn>
                    <a:cxn ang="0">
                      <a:pos x="117" y="17"/>
                    </a:cxn>
                    <a:cxn ang="0">
                      <a:pos x="127" y="18"/>
                    </a:cxn>
                    <a:cxn ang="0">
                      <a:pos x="135" y="20"/>
                    </a:cxn>
                    <a:cxn ang="0">
                      <a:pos x="141" y="20"/>
                    </a:cxn>
                    <a:cxn ang="0">
                      <a:pos x="149" y="18"/>
                    </a:cxn>
                    <a:cxn ang="0">
                      <a:pos x="154" y="15"/>
                    </a:cxn>
                    <a:cxn ang="0">
                      <a:pos x="162" y="12"/>
                    </a:cxn>
                    <a:cxn ang="0">
                      <a:pos x="162" y="12"/>
                    </a:cxn>
                  </a:cxnLst>
                  <a:rect l="0" t="0" r="r" b="b"/>
                  <a:pathLst>
                    <a:path w="162" h="80">
                      <a:moveTo>
                        <a:pt x="162" y="12"/>
                      </a:moveTo>
                      <a:lnTo>
                        <a:pt x="154" y="9"/>
                      </a:lnTo>
                      <a:lnTo>
                        <a:pt x="149" y="7"/>
                      </a:lnTo>
                      <a:lnTo>
                        <a:pt x="141" y="4"/>
                      </a:lnTo>
                      <a:lnTo>
                        <a:pt x="135" y="4"/>
                      </a:lnTo>
                      <a:lnTo>
                        <a:pt x="127" y="3"/>
                      </a:lnTo>
                      <a:lnTo>
                        <a:pt x="118" y="3"/>
                      </a:lnTo>
                      <a:lnTo>
                        <a:pt x="104" y="0"/>
                      </a:lnTo>
                      <a:lnTo>
                        <a:pt x="91" y="0"/>
                      </a:lnTo>
                      <a:lnTo>
                        <a:pt x="78" y="0"/>
                      </a:lnTo>
                      <a:lnTo>
                        <a:pt x="67" y="3"/>
                      </a:lnTo>
                      <a:lnTo>
                        <a:pt x="59" y="4"/>
                      </a:lnTo>
                      <a:lnTo>
                        <a:pt x="56" y="7"/>
                      </a:lnTo>
                      <a:lnTo>
                        <a:pt x="46" y="9"/>
                      </a:lnTo>
                      <a:lnTo>
                        <a:pt x="24" y="22"/>
                      </a:lnTo>
                      <a:lnTo>
                        <a:pt x="5" y="41"/>
                      </a:lnTo>
                      <a:lnTo>
                        <a:pt x="0" y="63"/>
                      </a:lnTo>
                      <a:lnTo>
                        <a:pt x="5" y="73"/>
                      </a:lnTo>
                      <a:lnTo>
                        <a:pt x="12" y="79"/>
                      </a:lnTo>
                      <a:lnTo>
                        <a:pt x="19" y="80"/>
                      </a:lnTo>
                      <a:lnTo>
                        <a:pt x="28" y="79"/>
                      </a:lnTo>
                      <a:lnTo>
                        <a:pt x="23" y="73"/>
                      </a:lnTo>
                      <a:lnTo>
                        <a:pt x="19" y="70"/>
                      </a:lnTo>
                      <a:lnTo>
                        <a:pt x="17" y="65"/>
                      </a:lnTo>
                      <a:lnTo>
                        <a:pt x="15" y="63"/>
                      </a:lnTo>
                      <a:lnTo>
                        <a:pt x="15" y="58"/>
                      </a:lnTo>
                      <a:lnTo>
                        <a:pt x="19" y="50"/>
                      </a:lnTo>
                      <a:lnTo>
                        <a:pt x="26" y="43"/>
                      </a:lnTo>
                      <a:lnTo>
                        <a:pt x="36" y="35"/>
                      </a:lnTo>
                      <a:lnTo>
                        <a:pt x="45" y="29"/>
                      </a:lnTo>
                      <a:lnTo>
                        <a:pt x="53" y="25"/>
                      </a:lnTo>
                      <a:lnTo>
                        <a:pt x="59" y="22"/>
                      </a:lnTo>
                      <a:lnTo>
                        <a:pt x="62" y="22"/>
                      </a:lnTo>
                      <a:lnTo>
                        <a:pt x="63" y="21"/>
                      </a:lnTo>
                      <a:lnTo>
                        <a:pt x="71" y="20"/>
                      </a:lnTo>
                      <a:lnTo>
                        <a:pt x="81" y="17"/>
                      </a:lnTo>
                      <a:lnTo>
                        <a:pt x="94" y="18"/>
                      </a:lnTo>
                      <a:lnTo>
                        <a:pt x="104" y="17"/>
                      </a:lnTo>
                      <a:lnTo>
                        <a:pt x="117" y="17"/>
                      </a:lnTo>
                      <a:lnTo>
                        <a:pt x="127" y="18"/>
                      </a:lnTo>
                      <a:lnTo>
                        <a:pt x="135" y="20"/>
                      </a:lnTo>
                      <a:lnTo>
                        <a:pt x="141" y="20"/>
                      </a:lnTo>
                      <a:lnTo>
                        <a:pt x="149" y="18"/>
                      </a:lnTo>
                      <a:lnTo>
                        <a:pt x="154" y="15"/>
                      </a:lnTo>
                      <a:lnTo>
                        <a:pt x="162" y="12"/>
                      </a:lnTo>
                      <a:lnTo>
                        <a:pt x="162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41" name="Freeform 45"/>
                <p:cNvSpPr>
                  <a:spLocks/>
                </p:cNvSpPr>
                <p:nvPr/>
              </p:nvSpPr>
              <p:spPr bwMode="auto">
                <a:xfrm>
                  <a:off x="795" y="380"/>
                  <a:ext cx="105" cy="136"/>
                </a:xfrm>
                <a:custGeom>
                  <a:avLst/>
                  <a:gdLst/>
                  <a:ahLst/>
                  <a:cxnLst>
                    <a:cxn ang="0">
                      <a:pos x="83" y="2"/>
                    </a:cxn>
                    <a:cxn ang="0">
                      <a:pos x="74" y="0"/>
                    </a:cxn>
                    <a:cxn ang="0">
                      <a:pos x="68" y="0"/>
                    </a:cxn>
                    <a:cxn ang="0">
                      <a:pos x="59" y="0"/>
                    </a:cxn>
                    <a:cxn ang="0">
                      <a:pos x="51" y="4"/>
                    </a:cxn>
                    <a:cxn ang="0">
                      <a:pos x="43" y="6"/>
                    </a:cxn>
                    <a:cxn ang="0">
                      <a:pos x="31" y="12"/>
                    </a:cxn>
                    <a:cxn ang="0">
                      <a:pos x="19" y="21"/>
                    </a:cxn>
                    <a:cxn ang="0">
                      <a:pos x="9" y="35"/>
                    </a:cxn>
                    <a:cxn ang="0">
                      <a:pos x="2" y="50"/>
                    </a:cxn>
                    <a:cxn ang="0">
                      <a:pos x="0" y="65"/>
                    </a:cxn>
                    <a:cxn ang="0">
                      <a:pos x="1" y="75"/>
                    </a:cxn>
                    <a:cxn ang="0">
                      <a:pos x="2" y="79"/>
                    </a:cxn>
                    <a:cxn ang="0">
                      <a:pos x="2" y="81"/>
                    </a:cxn>
                    <a:cxn ang="0">
                      <a:pos x="6" y="90"/>
                    </a:cxn>
                    <a:cxn ang="0">
                      <a:pos x="14" y="102"/>
                    </a:cxn>
                    <a:cxn ang="0">
                      <a:pos x="24" y="115"/>
                    </a:cxn>
                    <a:cxn ang="0">
                      <a:pos x="37" y="122"/>
                    </a:cxn>
                    <a:cxn ang="0">
                      <a:pos x="51" y="130"/>
                    </a:cxn>
                    <a:cxn ang="0">
                      <a:pos x="63" y="135"/>
                    </a:cxn>
                    <a:cxn ang="0">
                      <a:pos x="73" y="136"/>
                    </a:cxn>
                    <a:cxn ang="0">
                      <a:pos x="82" y="136"/>
                    </a:cxn>
                    <a:cxn ang="0">
                      <a:pos x="91" y="135"/>
                    </a:cxn>
                    <a:cxn ang="0">
                      <a:pos x="97" y="130"/>
                    </a:cxn>
                    <a:cxn ang="0">
                      <a:pos x="105" y="125"/>
                    </a:cxn>
                    <a:cxn ang="0">
                      <a:pos x="96" y="124"/>
                    </a:cxn>
                    <a:cxn ang="0">
                      <a:pos x="90" y="124"/>
                    </a:cxn>
                    <a:cxn ang="0">
                      <a:pos x="83" y="122"/>
                    </a:cxn>
                    <a:cxn ang="0">
                      <a:pos x="75" y="121"/>
                    </a:cxn>
                    <a:cxn ang="0">
                      <a:pos x="68" y="118"/>
                    </a:cxn>
                    <a:cxn ang="0">
                      <a:pos x="58" y="115"/>
                    </a:cxn>
                    <a:cxn ang="0">
                      <a:pos x="46" y="109"/>
                    </a:cxn>
                    <a:cxn ang="0">
                      <a:pos x="36" y="102"/>
                    </a:cxn>
                    <a:cxn ang="0">
                      <a:pos x="25" y="91"/>
                    </a:cxn>
                    <a:cxn ang="0">
                      <a:pos x="20" y="83"/>
                    </a:cxn>
                    <a:cxn ang="0">
                      <a:pos x="18" y="76"/>
                    </a:cxn>
                    <a:cxn ang="0">
                      <a:pos x="18" y="74"/>
                    </a:cxn>
                    <a:cxn ang="0">
                      <a:pos x="16" y="71"/>
                    </a:cxn>
                    <a:cxn ang="0">
                      <a:pos x="16" y="65"/>
                    </a:cxn>
                    <a:cxn ang="0">
                      <a:pos x="18" y="53"/>
                    </a:cxn>
                    <a:cxn ang="0">
                      <a:pos x="23" y="43"/>
                    </a:cxn>
                    <a:cxn ang="0">
                      <a:pos x="29" y="33"/>
                    </a:cxn>
                    <a:cxn ang="0">
                      <a:pos x="40" y="25"/>
                    </a:cxn>
                    <a:cxn ang="0">
                      <a:pos x="49" y="21"/>
                    </a:cxn>
                    <a:cxn ang="0">
                      <a:pos x="56" y="20"/>
                    </a:cxn>
                    <a:cxn ang="0">
                      <a:pos x="64" y="16"/>
                    </a:cxn>
                    <a:cxn ang="0">
                      <a:pos x="70" y="12"/>
                    </a:cxn>
                    <a:cxn ang="0">
                      <a:pos x="77" y="7"/>
                    </a:cxn>
                    <a:cxn ang="0">
                      <a:pos x="83" y="2"/>
                    </a:cxn>
                    <a:cxn ang="0">
                      <a:pos x="83" y="2"/>
                    </a:cxn>
                  </a:cxnLst>
                  <a:rect l="0" t="0" r="r" b="b"/>
                  <a:pathLst>
                    <a:path w="105" h="136">
                      <a:moveTo>
                        <a:pt x="83" y="2"/>
                      </a:moveTo>
                      <a:lnTo>
                        <a:pt x="74" y="0"/>
                      </a:lnTo>
                      <a:lnTo>
                        <a:pt x="68" y="0"/>
                      </a:lnTo>
                      <a:lnTo>
                        <a:pt x="59" y="0"/>
                      </a:lnTo>
                      <a:lnTo>
                        <a:pt x="51" y="4"/>
                      </a:lnTo>
                      <a:lnTo>
                        <a:pt x="43" y="6"/>
                      </a:lnTo>
                      <a:lnTo>
                        <a:pt x="31" y="12"/>
                      </a:lnTo>
                      <a:lnTo>
                        <a:pt x="19" y="21"/>
                      </a:lnTo>
                      <a:lnTo>
                        <a:pt x="9" y="35"/>
                      </a:lnTo>
                      <a:lnTo>
                        <a:pt x="2" y="50"/>
                      </a:lnTo>
                      <a:lnTo>
                        <a:pt x="0" y="65"/>
                      </a:lnTo>
                      <a:lnTo>
                        <a:pt x="1" y="75"/>
                      </a:lnTo>
                      <a:lnTo>
                        <a:pt x="2" y="79"/>
                      </a:lnTo>
                      <a:lnTo>
                        <a:pt x="2" y="81"/>
                      </a:lnTo>
                      <a:lnTo>
                        <a:pt x="6" y="90"/>
                      </a:lnTo>
                      <a:lnTo>
                        <a:pt x="14" y="102"/>
                      </a:lnTo>
                      <a:lnTo>
                        <a:pt x="24" y="115"/>
                      </a:lnTo>
                      <a:lnTo>
                        <a:pt x="37" y="122"/>
                      </a:lnTo>
                      <a:lnTo>
                        <a:pt x="51" y="130"/>
                      </a:lnTo>
                      <a:lnTo>
                        <a:pt x="63" y="135"/>
                      </a:lnTo>
                      <a:lnTo>
                        <a:pt x="73" y="136"/>
                      </a:lnTo>
                      <a:lnTo>
                        <a:pt x="82" y="136"/>
                      </a:lnTo>
                      <a:lnTo>
                        <a:pt x="91" y="135"/>
                      </a:lnTo>
                      <a:lnTo>
                        <a:pt x="97" y="130"/>
                      </a:lnTo>
                      <a:lnTo>
                        <a:pt x="105" y="125"/>
                      </a:lnTo>
                      <a:lnTo>
                        <a:pt x="96" y="124"/>
                      </a:lnTo>
                      <a:lnTo>
                        <a:pt x="90" y="124"/>
                      </a:lnTo>
                      <a:lnTo>
                        <a:pt x="83" y="122"/>
                      </a:lnTo>
                      <a:lnTo>
                        <a:pt x="75" y="121"/>
                      </a:lnTo>
                      <a:lnTo>
                        <a:pt x="68" y="118"/>
                      </a:lnTo>
                      <a:lnTo>
                        <a:pt x="58" y="115"/>
                      </a:lnTo>
                      <a:lnTo>
                        <a:pt x="46" y="109"/>
                      </a:lnTo>
                      <a:lnTo>
                        <a:pt x="36" y="102"/>
                      </a:lnTo>
                      <a:lnTo>
                        <a:pt x="25" y="91"/>
                      </a:lnTo>
                      <a:lnTo>
                        <a:pt x="20" y="83"/>
                      </a:lnTo>
                      <a:lnTo>
                        <a:pt x="18" y="76"/>
                      </a:lnTo>
                      <a:lnTo>
                        <a:pt x="18" y="74"/>
                      </a:lnTo>
                      <a:lnTo>
                        <a:pt x="16" y="71"/>
                      </a:lnTo>
                      <a:lnTo>
                        <a:pt x="16" y="65"/>
                      </a:lnTo>
                      <a:lnTo>
                        <a:pt x="18" y="53"/>
                      </a:lnTo>
                      <a:lnTo>
                        <a:pt x="23" y="43"/>
                      </a:lnTo>
                      <a:lnTo>
                        <a:pt x="29" y="33"/>
                      </a:lnTo>
                      <a:lnTo>
                        <a:pt x="40" y="25"/>
                      </a:lnTo>
                      <a:lnTo>
                        <a:pt x="49" y="21"/>
                      </a:lnTo>
                      <a:lnTo>
                        <a:pt x="56" y="20"/>
                      </a:lnTo>
                      <a:lnTo>
                        <a:pt x="64" y="16"/>
                      </a:lnTo>
                      <a:lnTo>
                        <a:pt x="70" y="12"/>
                      </a:lnTo>
                      <a:lnTo>
                        <a:pt x="77" y="7"/>
                      </a:lnTo>
                      <a:lnTo>
                        <a:pt x="83" y="2"/>
                      </a:lnTo>
                      <a:lnTo>
                        <a:pt x="83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42" name="Freeform 46"/>
                <p:cNvSpPr>
                  <a:spLocks/>
                </p:cNvSpPr>
                <p:nvPr/>
              </p:nvSpPr>
              <p:spPr bwMode="auto">
                <a:xfrm>
                  <a:off x="1018" y="341"/>
                  <a:ext cx="145" cy="109"/>
                </a:xfrm>
                <a:custGeom>
                  <a:avLst/>
                  <a:gdLst/>
                  <a:ahLst/>
                  <a:cxnLst>
                    <a:cxn ang="0">
                      <a:pos x="145" y="109"/>
                    </a:cxn>
                    <a:cxn ang="0">
                      <a:pos x="142" y="101"/>
                    </a:cxn>
                    <a:cxn ang="0">
                      <a:pos x="140" y="96"/>
                    </a:cxn>
                    <a:cxn ang="0">
                      <a:pos x="137" y="91"/>
                    </a:cxn>
                    <a:cxn ang="0">
                      <a:pos x="132" y="86"/>
                    </a:cxn>
                    <a:cxn ang="0">
                      <a:pos x="122" y="74"/>
                    </a:cxn>
                    <a:cxn ang="0">
                      <a:pos x="105" y="59"/>
                    </a:cxn>
                    <a:cxn ang="0">
                      <a:pos x="91" y="43"/>
                    </a:cxn>
                    <a:cxn ang="0">
                      <a:pos x="84" y="38"/>
                    </a:cxn>
                    <a:cxn ang="0">
                      <a:pos x="78" y="32"/>
                    </a:cxn>
                    <a:cxn ang="0">
                      <a:pos x="60" y="20"/>
                    </a:cxn>
                    <a:cxn ang="0">
                      <a:pos x="40" y="7"/>
                    </a:cxn>
                    <a:cxn ang="0">
                      <a:pos x="24" y="2"/>
                    </a:cxn>
                    <a:cxn ang="0">
                      <a:pos x="18" y="0"/>
                    </a:cxn>
                    <a:cxn ang="0">
                      <a:pos x="11" y="1"/>
                    </a:cxn>
                    <a:cxn ang="0">
                      <a:pos x="5" y="2"/>
                    </a:cxn>
                    <a:cxn ang="0">
                      <a:pos x="0" y="7"/>
                    </a:cxn>
                    <a:cxn ang="0">
                      <a:pos x="4" y="10"/>
                    </a:cxn>
                    <a:cxn ang="0">
                      <a:pos x="10" y="13"/>
                    </a:cxn>
                    <a:cxn ang="0">
                      <a:pos x="14" y="14"/>
                    </a:cxn>
                    <a:cxn ang="0">
                      <a:pos x="20" y="16"/>
                    </a:cxn>
                    <a:cxn ang="0">
                      <a:pos x="33" y="22"/>
                    </a:cxn>
                    <a:cxn ang="0">
                      <a:pos x="51" y="33"/>
                    </a:cxn>
                    <a:cxn ang="0">
                      <a:pos x="68" y="43"/>
                    </a:cxn>
                    <a:cxn ang="0">
                      <a:pos x="74" y="50"/>
                    </a:cxn>
                    <a:cxn ang="0">
                      <a:pos x="81" y="55"/>
                    </a:cxn>
                    <a:cxn ang="0">
                      <a:pos x="95" y="70"/>
                    </a:cxn>
                    <a:cxn ang="0">
                      <a:pos x="110" y="86"/>
                    </a:cxn>
                    <a:cxn ang="0">
                      <a:pos x="122" y="97"/>
                    </a:cxn>
                    <a:cxn ang="0">
                      <a:pos x="125" y="101"/>
                    </a:cxn>
                    <a:cxn ang="0">
                      <a:pos x="132" y="105"/>
                    </a:cxn>
                    <a:cxn ang="0">
                      <a:pos x="137" y="106"/>
                    </a:cxn>
                    <a:cxn ang="0">
                      <a:pos x="145" y="109"/>
                    </a:cxn>
                    <a:cxn ang="0">
                      <a:pos x="145" y="109"/>
                    </a:cxn>
                  </a:cxnLst>
                  <a:rect l="0" t="0" r="r" b="b"/>
                  <a:pathLst>
                    <a:path w="145" h="109">
                      <a:moveTo>
                        <a:pt x="145" y="109"/>
                      </a:moveTo>
                      <a:lnTo>
                        <a:pt x="142" y="101"/>
                      </a:lnTo>
                      <a:lnTo>
                        <a:pt x="140" y="96"/>
                      </a:lnTo>
                      <a:lnTo>
                        <a:pt x="137" y="91"/>
                      </a:lnTo>
                      <a:lnTo>
                        <a:pt x="132" y="86"/>
                      </a:lnTo>
                      <a:lnTo>
                        <a:pt x="122" y="74"/>
                      </a:lnTo>
                      <a:lnTo>
                        <a:pt x="105" y="59"/>
                      </a:lnTo>
                      <a:lnTo>
                        <a:pt x="91" y="43"/>
                      </a:lnTo>
                      <a:lnTo>
                        <a:pt x="84" y="38"/>
                      </a:lnTo>
                      <a:lnTo>
                        <a:pt x="78" y="32"/>
                      </a:lnTo>
                      <a:lnTo>
                        <a:pt x="60" y="20"/>
                      </a:lnTo>
                      <a:lnTo>
                        <a:pt x="40" y="7"/>
                      </a:lnTo>
                      <a:lnTo>
                        <a:pt x="24" y="2"/>
                      </a:lnTo>
                      <a:lnTo>
                        <a:pt x="18" y="0"/>
                      </a:lnTo>
                      <a:lnTo>
                        <a:pt x="11" y="1"/>
                      </a:lnTo>
                      <a:lnTo>
                        <a:pt x="5" y="2"/>
                      </a:lnTo>
                      <a:lnTo>
                        <a:pt x="0" y="7"/>
                      </a:lnTo>
                      <a:lnTo>
                        <a:pt x="4" y="10"/>
                      </a:lnTo>
                      <a:lnTo>
                        <a:pt x="10" y="13"/>
                      </a:lnTo>
                      <a:lnTo>
                        <a:pt x="14" y="14"/>
                      </a:lnTo>
                      <a:lnTo>
                        <a:pt x="20" y="16"/>
                      </a:lnTo>
                      <a:lnTo>
                        <a:pt x="33" y="22"/>
                      </a:lnTo>
                      <a:lnTo>
                        <a:pt x="51" y="33"/>
                      </a:lnTo>
                      <a:lnTo>
                        <a:pt x="68" y="43"/>
                      </a:lnTo>
                      <a:lnTo>
                        <a:pt x="74" y="50"/>
                      </a:lnTo>
                      <a:lnTo>
                        <a:pt x="81" y="55"/>
                      </a:lnTo>
                      <a:lnTo>
                        <a:pt x="95" y="70"/>
                      </a:lnTo>
                      <a:lnTo>
                        <a:pt x="110" y="86"/>
                      </a:lnTo>
                      <a:lnTo>
                        <a:pt x="122" y="97"/>
                      </a:lnTo>
                      <a:lnTo>
                        <a:pt x="125" y="101"/>
                      </a:lnTo>
                      <a:lnTo>
                        <a:pt x="132" y="105"/>
                      </a:lnTo>
                      <a:lnTo>
                        <a:pt x="137" y="106"/>
                      </a:lnTo>
                      <a:lnTo>
                        <a:pt x="145" y="109"/>
                      </a:lnTo>
                      <a:lnTo>
                        <a:pt x="145" y="10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43" name="Freeform 47"/>
                <p:cNvSpPr>
                  <a:spLocks/>
                </p:cNvSpPr>
                <p:nvPr/>
              </p:nvSpPr>
              <p:spPr bwMode="auto">
                <a:xfrm>
                  <a:off x="882" y="369"/>
                  <a:ext cx="206" cy="232"/>
                </a:xfrm>
                <a:custGeom>
                  <a:avLst/>
                  <a:gdLst/>
                  <a:ahLst/>
                  <a:cxnLst>
                    <a:cxn ang="0">
                      <a:pos x="206" y="13"/>
                    </a:cxn>
                    <a:cxn ang="0">
                      <a:pos x="196" y="5"/>
                    </a:cxn>
                    <a:cxn ang="0">
                      <a:pos x="186" y="1"/>
                    </a:cxn>
                    <a:cxn ang="0">
                      <a:pos x="173" y="0"/>
                    </a:cxn>
                    <a:cxn ang="0">
                      <a:pos x="159" y="1"/>
                    </a:cxn>
                    <a:cxn ang="0">
                      <a:pos x="146" y="3"/>
                    </a:cxn>
                    <a:cxn ang="0">
                      <a:pos x="128" y="6"/>
                    </a:cxn>
                    <a:cxn ang="0">
                      <a:pos x="108" y="13"/>
                    </a:cxn>
                    <a:cxn ang="0">
                      <a:pos x="86" y="24"/>
                    </a:cxn>
                    <a:cxn ang="0">
                      <a:pos x="68" y="37"/>
                    </a:cxn>
                    <a:cxn ang="0">
                      <a:pos x="54" y="50"/>
                    </a:cxn>
                    <a:cxn ang="0">
                      <a:pos x="44" y="59"/>
                    </a:cxn>
                    <a:cxn ang="0">
                      <a:pos x="41" y="63"/>
                    </a:cxn>
                    <a:cxn ang="0">
                      <a:pos x="38" y="67"/>
                    </a:cxn>
                    <a:cxn ang="0">
                      <a:pos x="31" y="78"/>
                    </a:cxn>
                    <a:cxn ang="0">
                      <a:pos x="20" y="94"/>
                    </a:cxn>
                    <a:cxn ang="0">
                      <a:pos x="12" y="114"/>
                    </a:cxn>
                    <a:cxn ang="0">
                      <a:pos x="8" y="126"/>
                    </a:cxn>
                    <a:cxn ang="0">
                      <a:pos x="5" y="137"/>
                    </a:cxn>
                    <a:cxn ang="0">
                      <a:pos x="3" y="147"/>
                    </a:cxn>
                    <a:cxn ang="0">
                      <a:pos x="1" y="159"/>
                    </a:cxn>
                    <a:cxn ang="0">
                      <a:pos x="0" y="169"/>
                    </a:cxn>
                    <a:cxn ang="0">
                      <a:pos x="1" y="179"/>
                    </a:cxn>
                    <a:cxn ang="0">
                      <a:pos x="3" y="187"/>
                    </a:cxn>
                    <a:cxn ang="0">
                      <a:pos x="5" y="192"/>
                    </a:cxn>
                    <a:cxn ang="0">
                      <a:pos x="10" y="205"/>
                    </a:cxn>
                    <a:cxn ang="0">
                      <a:pos x="17" y="215"/>
                    </a:cxn>
                    <a:cxn ang="0">
                      <a:pos x="24" y="224"/>
                    </a:cxn>
                    <a:cxn ang="0">
                      <a:pos x="32" y="232"/>
                    </a:cxn>
                    <a:cxn ang="0">
                      <a:pos x="29" y="220"/>
                    </a:cxn>
                    <a:cxn ang="0">
                      <a:pos x="27" y="210"/>
                    </a:cxn>
                    <a:cxn ang="0">
                      <a:pos x="23" y="199"/>
                    </a:cxn>
                    <a:cxn ang="0">
                      <a:pos x="19" y="187"/>
                    </a:cxn>
                    <a:cxn ang="0">
                      <a:pos x="18" y="182"/>
                    </a:cxn>
                    <a:cxn ang="0">
                      <a:pos x="17" y="176"/>
                    </a:cxn>
                    <a:cxn ang="0">
                      <a:pos x="17" y="168"/>
                    </a:cxn>
                    <a:cxn ang="0">
                      <a:pos x="17" y="160"/>
                    </a:cxn>
                    <a:cxn ang="0">
                      <a:pos x="17" y="151"/>
                    </a:cxn>
                    <a:cxn ang="0">
                      <a:pos x="19" y="141"/>
                    </a:cxn>
                    <a:cxn ang="0">
                      <a:pos x="22" y="131"/>
                    </a:cxn>
                    <a:cxn ang="0">
                      <a:pos x="27" y="120"/>
                    </a:cxn>
                    <a:cxn ang="0">
                      <a:pos x="35" y="102"/>
                    </a:cxn>
                    <a:cxn ang="0">
                      <a:pos x="45" y="87"/>
                    </a:cxn>
                    <a:cxn ang="0">
                      <a:pos x="51" y="77"/>
                    </a:cxn>
                    <a:cxn ang="0">
                      <a:pos x="54" y="73"/>
                    </a:cxn>
                    <a:cxn ang="0">
                      <a:pos x="56" y="69"/>
                    </a:cxn>
                    <a:cxn ang="0">
                      <a:pos x="65" y="61"/>
                    </a:cxn>
                    <a:cxn ang="0">
                      <a:pos x="78" y="50"/>
                    </a:cxn>
                    <a:cxn ang="0">
                      <a:pos x="95" y="38"/>
                    </a:cxn>
                    <a:cxn ang="0">
                      <a:pos x="114" y="28"/>
                    </a:cxn>
                    <a:cxn ang="0">
                      <a:pos x="133" y="22"/>
                    </a:cxn>
                    <a:cxn ang="0">
                      <a:pos x="150" y="18"/>
                    </a:cxn>
                    <a:cxn ang="0">
                      <a:pos x="160" y="17"/>
                    </a:cxn>
                    <a:cxn ang="0">
                      <a:pos x="173" y="15"/>
                    </a:cxn>
                    <a:cxn ang="0">
                      <a:pos x="185" y="13"/>
                    </a:cxn>
                    <a:cxn ang="0">
                      <a:pos x="195" y="13"/>
                    </a:cxn>
                    <a:cxn ang="0">
                      <a:pos x="206" y="13"/>
                    </a:cxn>
                    <a:cxn ang="0">
                      <a:pos x="206" y="13"/>
                    </a:cxn>
                  </a:cxnLst>
                  <a:rect l="0" t="0" r="r" b="b"/>
                  <a:pathLst>
                    <a:path w="206" h="232">
                      <a:moveTo>
                        <a:pt x="206" y="13"/>
                      </a:moveTo>
                      <a:lnTo>
                        <a:pt x="196" y="5"/>
                      </a:lnTo>
                      <a:lnTo>
                        <a:pt x="186" y="1"/>
                      </a:lnTo>
                      <a:lnTo>
                        <a:pt x="173" y="0"/>
                      </a:lnTo>
                      <a:lnTo>
                        <a:pt x="159" y="1"/>
                      </a:lnTo>
                      <a:lnTo>
                        <a:pt x="146" y="3"/>
                      </a:lnTo>
                      <a:lnTo>
                        <a:pt x="128" y="6"/>
                      </a:lnTo>
                      <a:lnTo>
                        <a:pt x="108" y="13"/>
                      </a:lnTo>
                      <a:lnTo>
                        <a:pt x="86" y="24"/>
                      </a:lnTo>
                      <a:lnTo>
                        <a:pt x="68" y="37"/>
                      </a:lnTo>
                      <a:lnTo>
                        <a:pt x="54" y="50"/>
                      </a:lnTo>
                      <a:lnTo>
                        <a:pt x="44" y="59"/>
                      </a:lnTo>
                      <a:lnTo>
                        <a:pt x="41" y="63"/>
                      </a:lnTo>
                      <a:lnTo>
                        <a:pt x="38" y="67"/>
                      </a:lnTo>
                      <a:lnTo>
                        <a:pt x="31" y="78"/>
                      </a:lnTo>
                      <a:lnTo>
                        <a:pt x="20" y="94"/>
                      </a:lnTo>
                      <a:lnTo>
                        <a:pt x="12" y="114"/>
                      </a:lnTo>
                      <a:lnTo>
                        <a:pt x="8" y="126"/>
                      </a:lnTo>
                      <a:lnTo>
                        <a:pt x="5" y="137"/>
                      </a:lnTo>
                      <a:lnTo>
                        <a:pt x="3" y="147"/>
                      </a:lnTo>
                      <a:lnTo>
                        <a:pt x="1" y="159"/>
                      </a:lnTo>
                      <a:lnTo>
                        <a:pt x="0" y="169"/>
                      </a:lnTo>
                      <a:lnTo>
                        <a:pt x="1" y="179"/>
                      </a:lnTo>
                      <a:lnTo>
                        <a:pt x="3" y="187"/>
                      </a:lnTo>
                      <a:lnTo>
                        <a:pt x="5" y="192"/>
                      </a:lnTo>
                      <a:lnTo>
                        <a:pt x="10" y="205"/>
                      </a:lnTo>
                      <a:lnTo>
                        <a:pt x="17" y="215"/>
                      </a:lnTo>
                      <a:lnTo>
                        <a:pt x="24" y="224"/>
                      </a:lnTo>
                      <a:lnTo>
                        <a:pt x="32" y="232"/>
                      </a:lnTo>
                      <a:lnTo>
                        <a:pt x="29" y="220"/>
                      </a:lnTo>
                      <a:lnTo>
                        <a:pt x="27" y="210"/>
                      </a:lnTo>
                      <a:lnTo>
                        <a:pt x="23" y="199"/>
                      </a:lnTo>
                      <a:lnTo>
                        <a:pt x="19" y="187"/>
                      </a:lnTo>
                      <a:lnTo>
                        <a:pt x="18" y="182"/>
                      </a:lnTo>
                      <a:lnTo>
                        <a:pt x="17" y="176"/>
                      </a:lnTo>
                      <a:lnTo>
                        <a:pt x="17" y="168"/>
                      </a:lnTo>
                      <a:lnTo>
                        <a:pt x="17" y="160"/>
                      </a:lnTo>
                      <a:lnTo>
                        <a:pt x="17" y="151"/>
                      </a:lnTo>
                      <a:lnTo>
                        <a:pt x="19" y="141"/>
                      </a:lnTo>
                      <a:lnTo>
                        <a:pt x="22" y="131"/>
                      </a:lnTo>
                      <a:lnTo>
                        <a:pt x="27" y="120"/>
                      </a:lnTo>
                      <a:lnTo>
                        <a:pt x="35" y="102"/>
                      </a:lnTo>
                      <a:lnTo>
                        <a:pt x="45" y="87"/>
                      </a:lnTo>
                      <a:lnTo>
                        <a:pt x="51" y="77"/>
                      </a:lnTo>
                      <a:lnTo>
                        <a:pt x="54" y="73"/>
                      </a:lnTo>
                      <a:lnTo>
                        <a:pt x="56" y="69"/>
                      </a:lnTo>
                      <a:lnTo>
                        <a:pt x="65" y="61"/>
                      </a:lnTo>
                      <a:lnTo>
                        <a:pt x="78" y="50"/>
                      </a:lnTo>
                      <a:lnTo>
                        <a:pt x="95" y="38"/>
                      </a:lnTo>
                      <a:lnTo>
                        <a:pt x="114" y="28"/>
                      </a:lnTo>
                      <a:lnTo>
                        <a:pt x="133" y="22"/>
                      </a:lnTo>
                      <a:lnTo>
                        <a:pt x="150" y="18"/>
                      </a:lnTo>
                      <a:lnTo>
                        <a:pt x="160" y="17"/>
                      </a:lnTo>
                      <a:lnTo>
                        <a:pt x="173" y="15"/>
                      </a:lnTo>
                      <a:lnTo>
                        <a:pt x="185" y="13"/>
                      </a:lnTo>
                      <a:lnTo>
                        <a:pt x="195" y="13"/>
                      </a:lnTo>
                      <a:lnTo>
                        <a:pt x="206" y="13"/>
                      </a:lnTo>
                      <a:lnTo>
                        <a:pt x="206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44" name="Freeform 48"/>
                <p:cNvSpPr>
                  <a:spLocks/>
                </p:cNvSpPr>
                <p:nvPr/>
              </p:nvSpPr>
              <p:spPr bwMode="auto">
                <a:xfrm>
                  <a:off x="890" y="510"/>
                  <a:ext cx="182" cy="6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" y="6"/>
                    </a:cxn>
                    <a:cxn ang="0">
                      <a:pos x="7" y="11"/>
                    </a:cxn>
                    <a:cxn ang="0">
                      <a:pos x="12" y="15"/>
                    </a:cxn>
                    <a:cxn ang="0">
                      <a:pos x="20" y="19"/>
                    </a:cxn>
                    <a:cxn ang="0">
                      <a:pos x="36" y="23"/>
                    </a:cxn>
                    <a:cxn ang="0">
                      <a:pos x="57" y="32"/>
                    </a:cxn>
                    <a:cxn ang="0">
                      <a:pos x="77" y="38"/>
                    </a:cxn>
                    <a:cxn ang="0">
                      <a:pos x="87" y="41"/>
                    </a:cxn>
                    <a:cxn ang="0">
                      <a:pos x="96" y="44"/>
                    </a:cxn>
                    <a:cxn ang="0">
                      <a:pos x="116" y="49"/>
                    </a:cxn>
                    <a:cxn ang="0">
                      <a:pos x="138" y="54"/>
                    </a:cxn>
                    <a:cxn ang="0">
                      <a:pos x="155" y="59"/>
                    </a:cxn>
                    <a:cxn ang="0">
                      <a:pos x="161" y="59"/>
                    </a:cxn>
                    <a:cxn ang="0">
                      <a:pos x="168" y="60"/>
                    </a:cxn>
                    <a:cxn ang="0">
                      <a:pos x="174" y="59"/>
                    </a:cxn>
                    <a:cxn ang="0">
                      <a:pos x="182" y="59"/>
                    </a:cxn>
                    <a:cxn ang="0">
                      <a:pos x="177" y="53"/>
                    </a:cxn>
                    <a:cxn ang="0">
                      <a:pos x="171" y="50"/>
                    </a:cxn>
                    <a:cxn ang="0">
                      <a:pos x="165" y="46"/>
                    </a:cxn>
                    <a:cxn ang="0">
                      <a:pos x="159" y="44"/>
                    </a:cxn>
                    <a:cxn ang="0">
                      <a:pos x="143" y="40"/>
                    </a:cxn>
                    <a:cxn ang="0">
                      <a:pos x="120" y="33"/>
                    </a:cxn>
                    <a:cxn ang="0">
                      <a:pos x="100" y="28"/>
                    </a:cxn>
                    <a:cxn ang="0">
                      <a:pos x="92" y="26"/>
                    </a:cxn>
                    <a:cxn ang="0">
                      <a:pos x="83" y="23"/>
                    </a:cxn>
                    <a:cxn ang="0">
                      <a:pos x="62" y="15"/>
                    </a:cxn>
                    <a:cxn ang="0">
                      <a:pos x="39" y="9"/>
                    </a:cxn>
                    <a:cxn ang="0">
                      <a:pos x="27" y="4"/>
                    </a:cxn>
                    <a:cxn ang="0">
                      <a:pos x="19" y="1"/>
                    </a:cxn>
                    <a:cxn ang="0">
                      <a:pos x="12" y="1"/>
                    </a:cxn>
                    <a:cxn ang="0">
                      <a:pos x="6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2" h="60">
                      <a:moveTo>
                        <a:pt x="0" y="0"/>
                      </a:moveTo>
                      <a:lnTo>
                        <a:pt x="2" y="6"/>
                      </a:lnTo>
                      <a:lnTo>
                        <a:pt x="7" y="11"/>
                      </a:lnTo>
                      <a:lnTo>
                        <a:pt x="12" y="15"/>
                      </a:lnTo>
                      <a:lnTo>
                        <a:pt x="20" y="19"/>
                      </a:lnTo>
                      <a:lnTo>
                        <a:pt x="36" y="23"/>
                      </a:lnTo>
                      <a:lnTo>
                        <a:pt x="57" y="32"/>
                      </a:lnTo>
                      <a:lnTo>
                        <a:pt x="77" y="38"/>
                      </a:lnTo>
                      <a:lnTo>
                        <a:pt x="87" y="41"/>
                      </a:lnTo>
                      <a:lnTo>
                        <a:pt x="96" y="44"/>
                      </a:lnTo>
                      <a:lnTo>
                        <a:pt x="116" y="49"/>
                      </a:lnTo>
                      <a:lnTo>
                        <a:pt x="138" y="54"/>
                      </a:lnTo>
                      <a:lnTo>
                        <a:pt x="155" y="59"/>
                      </a:lnTo>
                      <a:lnTo>
                        <a:pt x="161" y="59"/>
                      </a:lnTo>
                      <a:lnTo>
                        <a:pt x="168" y="60"/>
                      </a:lnTo>
                      <a:lnTo>
                        <a:pt x="174" y="59"/>
                      </a:lnTo>
                      <a:lnTo>
                        <a:pt x="182" y="59"/>
                      </a:lnTo>
                      <a:lnTo>
                        <a:pt x="177" y="53"/>
                      </a:lnTo>
                      <a:lnTo>
                        <a:pt x="171" y="50"/>
                      </a:lnTo>
                      <a:lnTo>
                        <a:pt x="165" y="46"/>
                      </a:lnTo>
                      <a:lnTo>
                        <a:pt x="159" y="44"/>
                      </a:lnTo>
                      <a:lnTo>
                        <a:pt x="143" y="40"/>
                      </a:lnTo>
                      <a:lnTo>
                        <a:pt x="120" y="33"/>
                      </a:lnTo>
                      <a:lnTo>
                        <a:pt x="100" y="28"/>
                      </a:lnTo>
                      <a:lnTo>
                        <a:pt x="92" y="26"/>
                      </a:lnTo>
                      <a:lnTo>
                        <a:pt x="83" y="23"/>
                      </a:lnTo>
                      <a:lnTo>
                        <a:pt x="62" y="15"/>
                      </a:lnTo>
                      <a:lnTo>
                        <a:pt x="39" y="9"/>
                      </a:lnTo>
                      <a:lnTo>
                        <a:pt x="27" y="4"/>
                      </a:lnTo>
                      <a:lnTo>
                        <a:pt x="19" y="1"/>
                      </a:lnTo>
                      <a:lnTo>
                        <a:pt x="12" y="1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45" name="Freeform 49"/>
                <p:cNvSpPr>
                  <a:spLocks/>
                </p:cNvSpPr>
                <p:nvPr/>
              </p:nvSpPr>
              <p:spPr bwMode="auto">
                <a:xfrm>
                  <a:off x="1061" y="527"/>
                  <a:ext cx="103" cy="98"/>
                </a:xfrm>
                <a:custGeom>
                  <a:avLst/>
                  <a:gdLst/>
                  <a:ahLst/>
                  <a:cxnLst>
                    <a:cxn ang="0">
                      <a:pos x="66" y="2"/>
                    </a:cxn>
                    <a:cxn ang="0">
                      <a:pos x="58" y="0"/>
                    </a:cxn>
                    <a:cxn ang="0">
                      <a:pos x="49" y="1"/>
                    </a:cxn>
                    <a:cxn ang="0">
                      <a:pos x="40" y="3"/>
                    </a:cxn>
                    <a:cxn ang="0">
                      <a:pos x="31" y="10"/>
                    </a:cxn>
                    <a:cxn ang="0">
                      <a:pos x="23" y="15"/>
                    </a:cxn>
                    <a:cxn ang="0">
                      <a:pos x="15" y="25"/>
                    </a:cxn>
                    <a:cxn ang="0">
                      <a:pos x="6" y="39"/>
                    </a:cxn>
                    <a:cxn ang="0">
                      <a:pos x="0" y="59"/>
                    </a:cxn>
                    <a:cxn ang="0">
                      <a:pos x="0" y="69"/>
                    </a:cxn>
                    <a:cxn ang="0">
                      <a:pos x="4" y="78"/>
                    </a:cxn>
                    <a:cxn ang="0">
                      <a:pos x="11" y="86"/>
                    </a:cxn>
                    <a:cxn ang="0">
                      <a:pos x="17" y="91"/>
                    </a:cxn>
                    <a:cxn ang="0">
                      <a:pos x="21" y="92"/>
                    </a:cxn>
                    <a:cxn ang="0">
                      <a:pos x="26" y="94"/>
                    </a:cxn>
                    <a:cxn ang="0">
                      <a:pos x="27" y="96"/>
                    </a:cxn>
                    <a:cxn ang="0">
                      <a:pos x="29" y="96"/>
                    </a:cxn>
                    <a:cxn ang="0">
                      <a:pos x="32" y="97"/>
                    </a:cxn>
                    <a:cxn ang="0">
                      <a:pos x="44" y="98"/>
                    </a:cxn>
                    <a:cxn ang="0">
                      <a:pos x="58" y="96"/>
                    </a:cxn>
                    <a:cxn ang="0">
                      <a:pos x="75" y="89"/>
                    </a:cxn>
                    <a:cxn ang="0">
                      <a:pos x="89" y="77"/>
                    </a:cxn>
                    <a:cxn ang="0">
                      <a:pos x="98" y="61"/>
                    </a:cxn>
                    <a:cxn ang="0">
                      <a:pos x="102" y="47"/>
                    </a:cxn>
                    <a:cxn ang="0">
                      <a:pos x="103" y="38"/>
                    </a:cxn>
                    <a:cxn ang="0">
                      <a:pos x="102" y="27"/>
                    </a:cxn>
                    <a:cxn ang="0">
                      <a:pos x="98" y="19"/>
                    </a:cxn>
                    <a:cxn ang="0">
                      <a:pos x="93" y="10"/>
                    </a:cxn>
                    <a:cxn ang="0">
                      <a:pos x="85" y="6"/>
                    </a:cxn>
                    <a:cxn ang="0">
                      <a:pos x="86" y="14"/>
                    </a:cxn>
                    <a:cxn ang="0">
                      <a:pos x="86" y="21"/>
                    </a:cxn>
                    <a:cxn ang="0">
                      <a:pos x="86" y="29"/>
                    </a:cxn>
                    <a:cxn ang="0">
                      <a:pos x="88" y="37"/>
                    </a:cxn>
                    <a:cxn ang="0">
                      <a:pos x="86" y="44"/>
                    </a:cxn>
                    <a:cxn ang="0">
                      <a:pos x="82" y="55"/>
                    </a:cxn>
                    <a:cxn ang="0">
                      <a:pos x="76" y="66"/>
                    </a:cxn>
                    <a:cxn ang="0">
                      <a:pos x="66" y="75"/>
                    </a:cxn>
                    <a:cxn ang="0">
                      <a:pos x="54" y="80"/>
                    </a:cxn>
                    <a:cxn ang="0">
                      <a:pos x="44" y="80"/>
                    </a:cxn>
                    <a:cxn ang="0">
                      <a:pos x="38" y="80"/>
                    </a:cxn>
                    <a:cxn ang="0">
                      <a:pos x="35" y="80"/>
                    </a:cxn>
                    <a:cxn ang="0">
                      <a:pos x="31" y="79"/>
                    </a:cxn>
                    <a:cxn ang="0">
                      <a:pos x="25" y="75"/>
                    </a:cxn>
                    <a:cxn ang="0">
                      <a:pos x="18" y="69"/>
                    </a:cxn>
                    <a:cxn ang="0">
                      <a:pos x="17" y="60"/>
                    </a:cxn>
                    <a:cxn ang="0">
                      <a:pos x="20" y="47"/>
                    </a:cxn>
                    <a:cxn ang="0">
                      <a:pos x="27" y="36"/>
                    </a:cxn>
                    <a:cxn ang="0">
                      <a:pos x="35" y="27"/>
                    </a:cxn>
                    <a:cxn ang="0">
                      <a:pos x="41" y="23"/>
                    </a:cxn>
                    <a:cxn ang="0">
                      <a:pos x="47" y="16"/>
                    </a:cxn>
                    <a:cxn ang="0">
                      <a:pos x="53" y="11"/>
                    </a:cxn>
                    <a:cxn ang="0">
                      <a:pos x="58" y="6"/>
                    </a:cxn>
                    <a:cxn ang="0">
                      <a:pos x="66" y="2"/>
                    </a:cxn>
                    <a:cxn ang="0">
                      <a:pos x="66" y="2"/>
                    </a:cxn>
                  </a:cxnLst>
                  <a:rect l="0" t="0" r="r" b="b"/>
                  <a:pathLst>
                    <a:path w="103" h="98">
                      <a:moveTo>
                        <a:pt x="66" y="2"/>
                      </a:moveTo>
                      <a:lnTo>
                        <a:pt x="58" y="0"/>
                      </a:lnTo>
                      <a:lnTo>
                        <a:pt x="49" y="1"/>
                      </a:lnTo>
                      <a:lnTo>
                        <a:pt x="40" y="3"/>
                      </a:lnTo>
                      <a:lnTo>
                        <a:pt x="31" y="10"/>
                      </a:lnTo>
                      <a:lnTo>
                        <a:pt x="23" y="15"/>
                      </a:lnTo>
                      <a:lnTo>
                        <a:pt x="15" y="25"/>
                      </a:lnTo>
                      <a:lnTo>
                        <a:pt x="6" y="39"/>
                      </a:lnTo>
                      <a:lnTo>
                        <a:pt x="0" y="59"/>
                      </a:lnTo>
                      <a:lnTo>
                        <a:pt x="0" y="69"/>
                      </a:lnTo>
                      <a:lnTo>
                        <a:pt x="4" y="78"/>
                      </a:lnTo>
                      <a:lnTo>
                        <a:pt x="11" y="86"/>
                      </a:lnTo>
                      <a:lnTo>
                        <a:pt x="17" y="91"/>
                      </a:lnTo>
                      <a:lnTo>
                        <a:pt x="21" y="92"/>
                      </a:lnTo>
                      <a:lnTo>
                        <a:pt x="26" y="94"/>
                      </a:lnTo>
                      <a:lnTo>
                        <a:pt x="27" y="96"/>
                      </a:lnTo>
                      <a:lnTo>
                        <a:pt x="29" y="96"/>
                      </a:lnTo>
                      <a:lnTo>
                        <a:pt x="32" y="97"/>
                      </a:lnTo>
                      <a:lnTo>
                        <a:pt x="44" y="98"/>
                      </a:lnTo>
                      <a:lnTo>
                        <a:pt x="58" y="96"/>
                      </a:lnTo>
                      <a:lnTo>
                        <a:pt x="75" y="89"/>
                      </a:lnTo>
                      <a:lnTo>
                        <a:pt x="89" y="77"/>
                      </a:lnTo>
                      <a:lnTo>
                        <a:pt x="98" y="61"/>
                      </a:lnTo>
                      <a:lnTo>
                        <a:pt x="102" y="47"/>
                      </a:lnTo>
                      <a:lnTo>
                        <a:pt x="103" y="38"/>
                      </a:lnTo>
                      <a:lnTo>
                        <a:pt x="102" y="27"/>
                      </a:lnTo>
                      <a:lnTo>
                        <a:pt x="98" y="19"/>
                      </a:lnTo>
                      <a:lnTo>
                        <a:pt x="93" y="10"/>
                      </a:lnTo>
                      <a:lnTo>
                        <a:pt x="85" y="6"/>
                      </a:lnTo>
                      <a:lnTo>
                        <a:pt x="86" y="14"/>
                      </a:lnTo>
                      <a:lnTo>
                        <a:pt x="86" y="21"/>
                      </a:lnTo>
                      <a:lnTo>
                        <a:pt x="86" y="29"/>
                      </a:lnTo>
                      <a:lnTo>
                        <a:pt x="88" y="37"/>
                      </a:lnTo>
                      <a:lnTo>
                        <a:pt x="86" y="44"/>
                      </a:lnTo>
                      <a:lnTo>
                        <a:pt x="82" y="55"/>
                      </a:lnTo>
                      <a:lnTo>
                        <a:pt x="76" y="66"/>
                      </a:lnTo>
                      <a:lnTo>
                        <a:pt x="66" y="75"/>
                      </a:lnTo>
                      <a:lnTo>
                        <a:pt x="54" y="80"/>
                      </a:lnTo>
                      <a:lnTo>
                        <a:pt x="44" y="80"/>
                      </a:lnTo>
                      <a:lnTo>
                        <a:pt x="38" y="80"/>
                      </a:lnTo>
                      <a:lnTo>
                        <a:pt x="35" y="80"/>
                      </a:lnTo>
                      <a:lnTo>
                        <a:pt x="31" y="79"/>
                      </a:lnTo>
                      <a:lnTo>
                        <a:pt x="25" y="75"/>
                      </a:lnTo>
                      <a:lnTo>
                        <a:pt x="18" y="69"/>
                      </a:lnTo>
                      <a:lnTo>
                        <a:pt x="17" y="60"/>
                      </a:lnTo>
                      <a:lnTo>
                        <a:pt x="20" y="47"/>
                      </a:lnTo>
                      <a:lnTo>
                        <a:pt x="27" y="36"/>
                      </a:lnTo>
                      <a:lnTo>
                        <a:pt x="35" y="27"/>
                      </a:lnTo>
                      <a:lnTo>
                        <a:pt x="41" y="23"/>
                      </a:lnTo>
                      <a:lnTo>
                        <a:pt x="47" y="16"/>
                      </a:lnTo>
                      <a:lnTo>
                        <a:pt x="53" y="11"/>
                      </a:lnTo>
                      <a:lnTo>
                        <a:pt x="58" y="6"/>
                      </a:lnTo>
                      <a:lnTo>
                        <a:pt x="66" y="2"/>
                      </a:lnTo>
                      <a:lnTo>
                        <a:pt x="66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46" name="Freeform 50"/>
                <p:cNvSpPr>
                  <a:spLocks/>
                </p:cNvSpPr>
                <p:nvPr/>
              </p:nvSpPr>
              <p:spPr bwMode="auto">
                <a:xfrm>
                  <a:off x="1152" y="550"/>
                  <a:ext cx="41" cy="20"/>
                </a:xfrm>
                <a:custGeom>
                  <a:avLst/>
                  <a:gdLst/>
                  <a:ahLst/>
                  <a:cxnLst>
                    <a:cxn ang="0">
                      <a:pos x="4" y="19"/>
                    </a:cxn>
                    <a:cxn ang="0">
                      <a:pos x="7" y="19"/>
                    </a:cxn>
                    <a:cxn ang="0">
                      <a:pos x="9" y="19"/>
                    </a:cxn>
                    <a:cxn ang="0">
                      <a:pos x="11" y="20"/>
                    </a:cxn>
                    <a:cxn ang="0">
                      <a:pos x="12" y="20"/>
                    </a:cxn>
                    <a:cxn ang="0">
                      <a:pos x="13" y="19"/>
                    </a:cxn>
                    <a:cxn ang="0">
                      <a:pos x="17" y="18"/>
                    </a:cxn>
                    <a:cxn ang="0">
                      <a:pos x="20" y="16"/>
                    </a:cxn>
                    <a:cxn ang="0">
                      <a:pos x="21" y="16"/>
                    </a:cxn>
                    <a:cxn ang="0">
                      <a:pos x="22" y="16"/>
                    </a:cxn>
                    <a:cxn ang="0">
                      <a:pos x="25" y="16"/>
                    </a:cxn>
                    <a:cxn ang="0">
                      <a:pos x="29" y="16"/>
                    </a:cxn>
                    <a:cxn ang="0">
                      <a:pos x="30" y="19"/>
                    </a:cxn>
                    <a:cxn ang="0">
                      <a:pos x="32" y="19"/>
                    </a:cxn>
                    <a:cxn ang="0">
                      <a:pos x="39" y="16"/>
                    </a:cxn>
                    <a:cxn ang="0">
                      <a:pos x="41" y="10"/>
                    </a:cxn>
                    <a:cxn ang="0">
                      <a:pos x="40" y="7"/>
                    </a:cxn>
                    <a:cxn ang="0">
                      <a:pos x="35" y="4"/>
                    </a:cxn>
                    <a:cxn ang="0">
                      <a:pos x="29" y="2"/>
                    </a:cxn>
                    <a:cxn ang="0">
                      <a:pos x="23" y="0"/>
                    </a:cxn>
                    <a:cxn ang="0">
                      <a:pos x="21" y="1"/>
                    </a:cxn>
                    <a:cxn ang="0">
                      <a:pos x="18" y="0"/>
                    </a:cxn>
                    <a:cxn ang="0">
                      <a:pos x="12" y="2"/>
                    </a:cxn>
                    <a:cxn ang="0">
                      <a:pos x="6" y="4"/>
                    </a:cxn>
                    <a:cxn ang="0">
                      <a:pos x="3" y="7"/>
                    </a:cxn>
                    <a:cxn ang="0">
                      <a:pos x="0" y="13"/>
                    </a:cxn>
                    <a:cxn ang="0">
                      <a:pos x="4" y="19"/>
                    </a:cxn>
                    <a:cxn ang="0">
                      <a:pos x="4" y="19"/>
                    </a:cxn>
                  </a:cxnLst>
                  <a:rect l="0" t="0" r="r" b="b"/>
                  <a:pathLst>
                    <a:path w="41" h="20">
                      <a:moveTo>
                        <a:pt x="4" y="19"/>
                      </a:moveTo>
                      <a:lnTo>
                        <a:pt x="7" y="19"/>
                      </a:lnTo>
                      <a:lnTo>
                        <a:pt x="9" y="19"/>
                      </a:lnTo>
                      <a:lnTo>
                        <a:pt x="11" y="20"/>
                      </a:lnTo>
                      <a:lnTo>
                        <a:pt x="12" y="20"/>
                      </a:lnTo>
                      <a:lnTo>
                        <a:pt x="13" y="19"/>
                      </a:lnTo>
                      <a:lnTo>
                        <a:pt x="17" y="18"/>
                      </a:lnTo>
                      <a:lnTo>
                        <a:pt x="20" y="16"/>
                      </a:lnTo>
                      <a:lnTo>
                        <a:pt x="21" y="16"/>
                      </a:lnTo>
                      <a:lnTo>
                        <a:pt x="22" y="16"/>
                      </a:lnTo>
                      <a:lnTo>
                        <a:pt x="25" y="16"/>
                      </a:lnTo>
                      <a:lnTo>
                        <a:pt x="29" y="16"/>
                      </a:lnTo>
                      <a:lnTo>
                        <a:pt x="30" y="19"/>
                      </a:lnTo>
                      <a:lnTo>
                        <a:pt x="32" y="19"/>
                      </a:lnTo>
                      <a:lnTo>
                        <a:pt x="39" y="16"/>
                      </a:lnTo>
                      <a:lnTo>
                        <a:pt x="41" y="10"/>
                      </a:lnTo>
                      <a:lnTo>
                        <a:pt x="40" y="7"/>
                      </a:lnTo>
                      <a:lnTo>
                        <a:pt x="35" y="4"/>
                      </a:lnTo>
                      <a:lnTo>
                        <a:pt x="29" y="2"/>
                      </a:lnTo>
                      <a:lnTo>
                        <a:pt x="23" y="0"/>
                      </a:lnTo>
                      <a:lnTo>
                        <a:pt x="21" y="1"/>
                      </a:lnTo>
                      <a:lnTo>
                        <a:pt x="18" y="0"/>
                      </a:lnTo>
                      <a:lnTo>
                        <a:pt x="12" y="2"/>
                      </a:lnTo>
                      <a:lnTo>
                        <a:pt x="6" y="4"/>
                      </a:lnTo>
                      <a:lnTo>
                        <a:pt x="3" y="7"/>
                      </a:lnTo>
                      <a:lnTo>
                        <a:pt x="0" y="13"/>
                      </a:lnTo>
                      <a:lnTo>
                        <a:pt x="4" y="19"/>
                      </a:lnTo>
                      <a:lnTo>
                        <a:pt x="4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47" name="Freeform 51"/>
                <p:cNvSpPr>
                  <a:spLocks/>
                </p:cNvSpPr>
                <p:nvPr/>
              </p:nvSpPr>
              <p:spPr bwMode="auto">
                <a:xfrm>
                  <a:off x="1182" y="427"/>
                  <a:ext cx="74" cy="179"/>
                </a:xfrm>
                <a:custGeom>
                  <a:avLst/>
                  <a:gdLst/>
                  <a:ahLst/>
                  <a:cxnLst>
                    <a:cxn ang="0">
                      <a:pos x="73" y="112"/>
                    </a:cxn>
                    <a:cxn ang="0">
                      <a:pos x="67" y="96"/>
                    </a:cxn>
                    <a:cxn ang="0">
                      <a:pos x="47" y="86"/>
                    </a:cxn>
                    <a:cxn ang="0">
                      <a:pos x="32" y="87"/>
                    </a:cxn>
                    <a:cxn ang="0">
                      <a:pos x="27" y="79"/>
                    </a:cxn>
                    <a:cxn ang="0">
                      <a:pos x="27" y="65"/>
                    </a:cxn>
                    <a:cxn ang="0">
                      <a:pos x="26" y="56"/>
                    </a:cxn>
                    <a:cxn ang="0">
                      <a:pos x="20" y="23"/>
                    </a:cxn>
                    <a:cxn ang="0">
                      <a:pos x="14" y="7"/>
                    </a:cxn>
                    <a:cxn ang="0">
                      <a:pos x="5" y="1"/>
                    </a:cxn>
                    <a:cxn ang="0">
                      <a:pos x="0" y="5"/>
                    </a:cxn>
                    <a:cxn ang="0">
                      <a:pos x="1" y="14"/>
                    </a:cxn>
                    <a:cxn ang="0">
                      <a:pos x="5" y="29"/>
                    </a:cxn>
                    <a:cxn ang="0">
                      <a:pos x="10" y="59"/>
                    </a:cxn>
                    <a:cxn ang="0">
                      <a:pos x="11" y="71"/>
                    </a:cxn>
                    <a:cxn ang="0">
                      <a:pos x="8" y="101"/>
                    </a:cxn>
                    <a:cxn ang="0">
                      <a:pos x="2" y="115"/>
                    </a:cxn>
                    <a:cxn ang="0">
                      <a:pos x="2" y="124"/>
                    </a:cxn>
                    <a:cxn ang="0">
                      <a:pos x="8" y="128"/>
                    </a:cxn>
                    <a:cxn ang="0">
                      <a:pos x="15" y="121"/>
                    </a:cxn>
                    <a:cxn ang="0">
                      <a:pos x="20" y="115"/>
                    </a:cxn>
                    <a:cxn ang="0">
                      <a:pos x="24" y="110"/>
                    </a:cxn>
                    <a:cxn ang="0">
                      <a:pos x="31" y="105"/>
                    </a:cxn>
                    <a:cxn ang="0">
                      <a:pos x="42" y="101"/>
                    </a:cxn>
                    <a:cxn ang="0">
                      <a:pos x="54" y="106"/>
                    </a:cxn>
                    <a:cxn ang="0">
                      <a:pos x="58" y="115"/>
                    </a:cxn>
                    <a:cxn ang="0">
                      <a:pos x="59" y="119"/>
                    </a:cxn>
                    <a:cxn ang="0">
                      <a:pos x="56" y="130"/>
                    </a:cxn>
                    <a:cxn ang="0">
                      <a:pos x="50" y="146"/>
                    </a:cxn>
                    <a:cxn ang="0">
                      <a:pos x="40" y="159"/>
                    </a:cxn>
                    <a:cxn ang="0">
                      <a:pos x="31" y="164"/>
                    </a:cxn>
                    <a:cxn ang="0">
                      <a:pos x="24" y="170"/>
                    </a:cxn>
                    <a:cxn ang="0">
                      <a:pos x="26" y="178"/>
                    </a:cxn>
                    <a:cxn ang="0">
                      <a:pos x="37" y="177"/>
                    </a:cxn>
                    <a:cxn ang="0">
                      <a:pos x="49" y="170"/>
                    </a:cxn>
                    <a:cxn ang="0">
                      <a:pos x="63" y="155"/>
                    </a:cxn>
                    <a:cxn ang="0">
                      <a:pos x="72" y="134"/>
                    </a:cxn>
                    <a:cxn ang="0">
                      <a:pos x="73" y="118"/>
                    </a:cxn>
                    <a:cxn ang="0">
                      <a:pos x="74" y="116"/>
                    </a:cxn>
                  </a:cxnLst>
                  <a:rect l="0" t="0" r="r" b="b"/>
                  <a:pathLst>
                    <a:path w="74" h="179">
                      <a:moveTo>
                        <a:pt x="74" y="116"/>
                      </a:moveTo>
                      <a:lnTo>
                        <a:pt x="73" y="112"/>
                      </a:lnTo>
                      <a:lnTo>
                        <a:pt x="72" y="106"/>
                      </a:lnTo>
                      <a:lnTo>
                        <a:pt x="67" y="96"/>
                      </a:lnTo>
                      <a:lnTo>
                        <a:pt x="56" y="88"/>
                      </a:lnTo>
                      <a:lnTo>
                        <a:pt x="47" y="86"/>
                      </a:lnTo>
                      <a:lnTo>
                        <a:pt x="40" y="86"/>
                      </a:lnTo>
                      <a:lnTo>
                        <a:pt x="32" y="87"/>
                      </a:lnTo>
                      <a:lnTo>
                        <a:pt x="27" y="89"/>
                      </a:lnTo>
                      <a:lnTo>
                        <a:pt x="27" y="79"/>
                      </a:lnTo>
                      <a:lnTo>
                        <a:pt x="28" y="71"/>
                      </a:lnTo>
                      <a:lnTo>
                        <a:pt x="27" y="65"/>
                      </a:lnTo>
                      <a:lnTo>
                        <a:pt x="27" y="64"/>
                      </a:lnTo>
                      <a:lnTo>
                        <a:pt x="26" y="56"/>
                      </a:lnTo>
                      <a:lnTo>
                        <a:pt x="24" y="41"/>
                      </a:lnTo>
                      <a:lnTo>
                        <a:pt x="20" y="23"/>
                      </a:lnTo>
                      <a:lnTo>
                        <a:pt x="18" y="12"/>
                      </a:lnTo>
                      <a:lnTo>
                        <a:pt x="14" y="7"/>
                      </a:lnTo>
                      <a:lnTo>
                        <a:pt x="10" y="5"/>
                      </a:lnTo>
                      <a:lnTo>
                        <a:pt x="5" y="1"/>
                      </a:lnTo>
                      <a:lnTo>
                        <a:pt x="1" y="0"/>
                      </a:ln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1" y="14"/>
                      </a:lnTo>
                      <a:lnTo>
                        <a:pt x="2" y="19"/>
                      </a:lnTo>
                      <a:lnTo>
                        <a:pt x="5" y="29"/>
                      </a:lnTo>
                      <a:lnTo>
                        <a:pt x="9" y="44"/>
                      </a:lnTo>
                      <a:lnTo>
                        <a:pt x="10" y="59"/>
                      </a:lnTo>
                      <a:lnTo>
                        <a:pt x="11" y="65"/>
                      </a:lnTo>
                      <a:lnTo>
                        <a:pt x="11" y="71"/>
                      </a:lnTo>
                      <a:lnTo>
                        <a:pt x="10" y="86"/>
                      </a:lnTo>
                      <a:lnTo>
                        <a:pt x="8" y="101"/>
                      </a:lnTo>
                      <a:lnTo>
                        <a:pt x="5" y="111"/>
                      </a:lnTo>
                      <a:lnTo>
                        <a:pt x="2" y="115"/>
                      </a:lnTo>
                      <a:lnTo>
                        <a:pt x="2" y="119"/>
                      </a:lnTo>
                      <a:lnTo>
                        <a:pt x="2" y="124"/>
                      </a:lnTo>
                      <a:lnTo>
                        <a:pt x="2" y="130"/>
                      </a:lnTo>
                      <a:lnTo>
                        <a:pt x="8" y="128"/>
                      </a:lnTo>
                      <a:lnTo>
                        <a:pt x="13" y="125"/>
                      </a:lnTo>
                      <a:lnTo>
                        <a:pt x="15" y="121"/>
                      </a:lnTo>
                      <a:lnTo>
                        <a:pt x="19" y="116"/>
                      </a:lnTo>
                      <a:lnTo>
                        <a:pt x="20" y="115"/>
                      </a:lnTo>
                      <a:lnTo>
                        <a:pt x="23" y="112"/>
                      </a:lnTo>
                      <a:lnTo>
                        <a:pt x="24" y="110"/>
                      </a:lnTo>
                      <a:lnTo>
                        <a:pt x="27" y="109"/>
                      </a:lnTo>
                      <a:lnTo>
                        <a:pt x="31" y="105"/>
                      </a:lnTo>
                      <a:lnTo>
                        <a:pt x="36" y="102"/>
                      </a:lnTo>
                      <a:lnTo>
                        <a:pt x="42" y="101"/>
                      </a:lnTo>
                      <a:lnTo>
                        <a:pt x="50" y="102"/>
                      </a:lnTo>
                      <a:lnTo>
                        <a:pt x="54" y="106"/>
                      </a:lnTo>
                      <a:lnTo>
                        <a:pt x="56" y="111"/>
                      </a:lnTo>
                      <a:lnTo>
                        <a:pt x="58" y="115"/>
                      </a:lnTo>
                      <a:lnTo>
                        <a:pt x="59" y="116"/>
                      </a:lnTo>
                      <a:lnTo>
                        <a:pt x="59" y="119"/>
                      </a:lnTo>
                      <a:lnTo>
                        <a:pt x="59" y="124"/>
                      </a:lnTo>
                      <a:lnTo>
                        <a:pt x="56" y="130"/>
                      </a:lnTo>
                      <a:lnTo>
                        <a:pt x="55" y="138"/>
                      </a:lnTo>
                      <a:lnTo>
                        <a:pt x="50" y="146"/>
                      </a:lnTo>
                      <a:lnTo>
                        <a:pt x="45" y="153"/>
                      </a:lnTo>
                      <a:lnTo>
                        <a:pt x="40" y="159"/>
                      </a:lnTo>
                      <a:lnTo>
                        <a:pt x="36" y="161"/>
                      </a:lnTo>
                      <a:lnTo>
                        <a:pt x="31" y="164"/>
                      </a:lnTo>
                      <a:lnTo>
                        <a:pt x="28" y="168"/>
                      </a:lnTo>
                      <a:lnTo>
                        <a:pt x="24" y="170"/>
                      </a:lnTo>
                      <a:lnTo>
                        <a:pt x="19" y="175"/>
                      </a:lnTo>
                      <a:lnTo>
                        <a:pt x="26" y="178"/>
                      </a:lnTo>
                      <a:lnTo>
                        <a:pt x="32" y="179"/>
                      </a:lnTo>
                      <a:lnTo>
                        <a:pt x="37" y="177"/>
                      </a:lnTo>
                      <a:lnTo>
                        <a:pt x="45" y="174"/>
                      </a:lnTo>
                      <a:lnTo>
                        <a:pt x="49" y="170"/>
                      </a:lnTo>
                      <a:lnTo>
                        <a:pt x="56" y="164"/>
                      </a:lnTo>
                      <a:lnTo>
                        <a:pt x="63" y="155"/>
                      </a:lnTo>
                      <a:lnTo>
                        <a:pt x="69" y="146"/>
                      </a:lnTo>
                      <a:lnTo>
                        <a:pt x="72" y="134"/>
                      </a:lnTo>
                      <a:lnTo>
                        <a:pt x="73" y="125"/>
                      </a:lnTo>
                      <a:lnTo>
                        <a:pt x="73" y="118"/>
                      </a:lnTo>
                      <a:lnTo>
                        <a:pt x="74" y="116"/>
                      </a:lnTo>
                      <a:lnTo>
                        <a:pt x="74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48" name="Freeform 52"/>
                <p:cNvSpPr>
                  <a:spLocks/>
                </p:cNvSpPr>
                <p:nvPr/>
              </p:nvSpPr>
              <p:spPr bwMode="auto">
                <a:xfrm>
                  <a:off x="1081" y="621"/>
                  <a:ext cx="71" cy="49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6" y="2"/>
                    </a:cxn>
                    <a:cxn ang="0">
                      <a:pos x="3" y="3"/>
                    </a:cxn>
                    <a:cxn ang="0">
                      <a:pos x="1" y="6"/>
                    </a:cxn>
                    <a:cxn ang="0">
                      <a:pos x="0" y="12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6" y="27"/>
                    </a:cxn>
                    <a:cxn ang="0">
                      <a:pos x="12" y="34"/>
                    </a:cxn>
                    <a:cxn ang="0">
                      <a:pos x="18" y="36"/>
                    </a:cxn>
                    <a:cxn ang="0">
                      <a:pos x="21" y="39"/>
                    </a:cxn>
                    <a:cxn ang="0">
                      <a:pos x="25" y="40"/>
                    </a:cxn>
                    <a:cxn ang="0">
                      <a:pos x="27" y="40"/>
                    </a:cxn>
                    <a:cxn ang="0">
                      <a:pos x="30" y="41"/>
                    </a:cxn>
                    <a:cxn ang="0">
                      <a:pos x="41" y="45"/>
                    </a:cxn>
                    <a:cxn ang="0">
                      <a:pos x="51" y="47"/>
                    </a:cxn>
                    <a:cxn ang="0">
                      <a:pos x="59" y="49"/>
                    </a:cxn>
                    <a:cxn ang="0">
                      <a:pos x="64" y="49"/>
                    </a:cxn>
                    <a:cxn ang="0">
                      <a:pos x="71" y="47"/>
                    </a:cxn>
                    <a:cxn ang="0">
                      <a:pos x="69" y="40"/>
                    </a:cxn>
                    <a:cxn ang="0">
                      <a:pos x="68" y="38"/>
                    </a:cxn>
                    <a:cxn ang="0">
                      <a:pos x="65" y="35"/>
                    </a:cxn>
                    <a:cxn ang="0">
                      <a:pos x="62" y="34"/>
                    </a:cxn>
                    <a:cxn ang="0">
                      <a:pos x="55" y="33"/>
                    </a:cxn>
                    <a:cxn ang="0">
                      <a:pos x="44" y="30"/>
                    </a:cxn>
                    <a:cxn ang="0">
                      <a:pos x="36" y="26"/>
                    </a:cxn>
                    <a:cxn ang="0">
                      <a:pos x="32" y="25"/>
                    </a:cxn>
                    <a:cxn ang="0">
                      <a:pos x="28" y="24"/>
                    </a:cxn>
                    <a:cxn ang="0">
                      <a:pos x="21" y="20"/>
                    </a:cxn>
                    <a:cxn ang="0">
                      <a:pos x="15" y="15"/>
                    </a:cxn>
                    <a:cxn ang="0">
                      <a:pos x="15" y="12"/>
                    </a:cxn>
                    <a:cxn ang="0">
                      <a:pos x="14" y="7"/>
                    </a:cxn>
                    <a:cxn ang="0">
                      <a:pos x="11" y="0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71" h="49">
                      <a:moveTo>
                        <a:pt x="11" y="0"/>
                      </a:moveTo>
                      <a:lnTo>
                        <a:pt x="6" y="2"/>
                      </a:lnTo>
                      <a:lnTo>
                        <a:pt x="3" y="3"/>
                      </a:lnTo>
                      <a:lnTo>
                        <a:pt x="1" y="6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6" y="27"/>
                      </a:lnTo>
                      <a:lnTo>
                        <a:pt x="12" y="34"/>
                      </a:lnTo>
                      <a:lnTo>
                        <a:pt x="18" y="36"/>
                      </a:lnTo>
                      <a:lnTo>
                        <a:pt x="21" y="39"/>
                      </a:lnTo>
                      <a:lnTo>
                        <a:pt x="25" y="40"/>
                      </a:lnTo>
                      <a:lnTo>
                        <a:pt x="27" y="40"/>
                      </a:lnTo>
                      <a:lnTo>
                        <a:pt x="30" y="41"/>
                      </a:lnTo>
                      <a:lnTo>
                        <a:pt x="41" y="45"/>
                      </a:lnTo>
                      <a:lnTo>
                        <a:pt x="51" y="47"/>
                      </a:lnTo>
                      <a:lnTo>
                        <a:pt x="59" y="49"/>
                      </a:lnTo>
                      <a:lnTo>
                        <a:pt x="64" y="49"/>
                      </a:lnTo>
                      <a:lnTo>
                        <a:pt x="71" y="47"/>
                      </a:lnTo>
                      <a:lnTo>
                        <a:pt x="69" y="40"/>
                      </a:lnTo>
                      <a:lnTo>
                        <a:pt x="68" y="38"/>
                      </a:lnTo>
                      <a:lnTo>
                        <a:pt x="65" y="35"/>
                      </a:lnTo>
                      <a:lnTo>
                        <a:pt x="62" y="34"/>
                      </a:lnTo>
                      <a:lnTo>
                        <a:pt x="55" y="33"/>
                      </a:lnTo>
                      <a:lnTo>
                        <a:pt x="44" y="30"/>
                      </a:lnTo>
                      <a:lnTo>
                        <a:pt x="36" y="26"/>
                      </a:lnTo>
                      <a:lnTo>
                        <a:pt x="32" y="25"/>
                      </a:lnTo>
                      <a:lnTo>
                        <a:pt x="28" y="24"/>
                      </a:lnTo>
                      <a:lnTo>
                        <a:pt x="21" y="20"/>
                      </a:lnTo>
                      <a:lnTo>
                        <a:pt x="15" y="15"/>
                      </a:lnTo>
                      <a:lnTo>
                        <a:pt x="15" y="12"/>
                      </a:lnTo>
                      <a:lnTo>
                        <a:pt x="14" y="7"/>
                      </a:lnTo>
                      <a:lnTo>
                        <a:pt x="11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49" name="Freeform 53"/>
                <p:cNvSpPr>
                  <a:spLocks/>
                </p:cNvSpPr>
                <p:nvPr/>
              </p:nvSpPr>
              <p:spPr bwMode="auto">
                <a:xfrm>
                  <a:off x="1152" y="557"/>
                  <a:ext cx="98" cy="188"/>
                </a:xfrm>
                <a:custGeom>
                  <a:avLst/>
                  <a:gdLst/>
                  <a:ahLst/>
                  <a:cxnLst>
                    <a:cxn ang="0">
                      <a:pos x="98" y="175"/>
                    </a:cxn>
                    <a:cxn ang="0">
                      <a:pos x="95" y="173"/>
                    </a:cxn>
                    <a:cxn ang="0">
                      <a:pos x="95" y="172"/>
                    </a:cxn>
                    <a:cxn ang="0">
                      <a:pos x="95" y="173"/>
                    </a:cxn>
                    <a:cxn ang="0">
                      <a:pos x="93" y="171"/>
                    </a:cxn>
                    <a:cxn ang="0">
                      <a:pos x="88" y="163"/>
                    </a:cxn>
                    <a:cxn ang="0">
                      <a:pos x="85" y="158"/>
                    </a:cxn>
                    <a:cxn ang="0">
                      <a:pos x="81" y="152"/>
                    </a:cxn>
                    <a:cxn ang="0">
                      <a:pos x="79" y="148"/>
                    </a:cxn>
                    <a:cxn ang="0">
                      <a:pos x="77" y="147"/>
                    </a:cxn>
                    <a:cxn ang="0">
                      <a:pos x="76" y="141"/>
                    </a:cxn>
                    <a:cxn ang="0">
                      <a:pos x="72" y="131"/>
                    </a:cxn>
                    <a:cxn ang="0">
                      <a:pos x="68" y="117"/>
                    </a:cxn>
                    <a:cxn ang="0">
                      <a:pos x="66" y="100"/>
                    </a:cxn>
                    <a:cxn ang="0">
                      <a:pos x="66" y="80"/>
                    </a:cxn>
                    <a:cxn ang="0">
                      <a:pos x="66" y="62"/>
                    </a:cxn>
                    <a:cxn ang="0">
                      <a:pos x="64" y="47"/>
                    </a:cxn>
                    <a:cxn ang="0">
                      <a:pos x="64" y="36"/>
                    </a:cxn>
                    <a:cxn ang="0">
                      <a:pos x="61" y="22"/>
                    </a:cxn>
                    <a:cxn ang="0">
                      <a:pos x="54" y="13"/>
                    </a:cxn>
                    <a:cxn ang="0">
                      <a:pos x="45" y="6"/>
                    </a:cxn>
                    <a:cxn ang="0">
                      <a:pos x="35" y="0"/>
                    </a:cxn>
                    <a:cxn ang="0">
                      <a:pos x="41" y="9"/>
                    </a:cxn>
                    <a:cxn ang="0">
                      <a:pos x="44" y="18"/>
                    </a:cxn>
                    <a:cxn ang="0">
                      <a:pos x="45" y="27"/>
                    </a:cxn>
                    <a:cxn ang="0">
                      <a:pos x="48" y="39"/>
                    </a:cxn>
                    <a:cxn ang="0">
                      <a:pos x="49" y="48"/>
                    </a:cxn>
                    <a:cxn ang="0">
                      <a:pos x="49" y="63"/>
                    </a:cxn>
                    <a:cxn ang="0">
                      <a:pos x="49" y="81"/>
                    </a:cxn>
                    <a:cxn ang="0">
                      <a:pos x="49" y="102"/>
                    </a:cxn>
                    <a:cxn ang="0">
                      <a:pos x="53" y="120"/>
                    </a:cxn>
                    <a:cxn ang="0">
                      <a:pos x="58" y="136"/>
                    </a:cxn>
                    <a:cxn ang="0">
                      <a:pos x="61" y="147"/>
                    </a:cxn>
                    <a:cxn ang="0">
                      <a:pos x="63" y="152"/>
                    </a:cxn>
                    <a:cxn ang="0">
                      <a:pos x="63" y="152"/>
                    </a:cxn>
                    <a:cxn ang="0">
                      <a:pos x="66" y="157"/>
                    </a:cxn>
                    <a:cxn ang="0">
                      <a:pos x="54" y="149"/>
                    </a:cxn>
                    <a:cxn ang="0">
                      <a:pos x="45" y="143"/>
                    </a:cxn>
                    <a:cxn ang="0">
                      <a:pos x="38" y="136"/>
                    </a:cxn>
                    <a:cxn ang="0">
                      <a:pos x="32" y="134"/>
                    </a:cxn>
                    <a:cxn ang="0">
                      <a:pos x="25" y="125"/>
                    </a:cxn>
                    <a:cxn ang="0">
                      <a:pos x="17" y="120"/>
                    </a:cxn>
                    <a:cxn ang="0">
                      <a:pos x="8" y="113"/>
                    </a:cxn>
                    <a:cxn ang="0">
                      <a:pos x="0" y="107"/>
                    </a:cxn>
                    <a:cxn ang="0">
                      <a:pos x="3" y="117"/>
                    </a:cxn>
                    <a:cxn ang="0">
                      <a:pos x="8" y="127"/>
                    </a:cxn>
                    <a:cxn ang="0">
                      <a:pos x="15" y="135"/>
                    </a:cxn>
                    <a:cxn ang="0">
                      <a:pos x="23" y="144"/>
                    </a:cxn>
                    <a:cxn ang="0">
                      <a:pos x="31" y="150"/>
                    </a:cxn>
                    <a:cxn ang="0">
                      <a:pos x="44" y="161"/>
                    </a:cxn>
                    <a:cxn ang="0">
                      <a:pos x="59" y="171"/>
                    </a:cxn>
                    <a:cxn ang="0">
                      <a:pos x="77" y="181"/>
                    </a:cxn>
                    <a:cxn ang="0">
                      <a:pos x="86" y="188"/>
                    </a:cxn>
                    <a:cxn ang="0">
                      <a:pos x="88" y="185"/>
                    </a:cxn>
                    <a:cxn ang="0">
                      <a:pos x="98" y="175"/>
                    </a:cxn>
                    <a:cxn ang="0">
                      <a:pos x="98" y="175"/>
                    </a:cxn>
                  </a:cxnLst>
                  <a:rect l="0" t="0" r="r" b="b"/>
                  <a:pathLst>
                    <a:path w="98" h="188">
                      <a:moveTo>
                        <a:pt x="98" y="175"/>
                      </a:moveTo>
                      <a:lnTo>
                        <a:pt x="95" y="173"/>
                      </a:lnTo>
                      <a:lnTo>
                        <a:pt x="95" y="172"/>
                      </a:lnTo>
                      <a:lnTo>
                        <a:pt x="95" y="173"/>
                      </a:lnTo>
                      <a:lnTo>
                        <a:pt x="93" y="171"/>
                      </a:lnTo>
                      <a:lnTo>
                        <a:pt x="88" y="163"/>
                      </a:lnTo>
                      <a:lnTo>
                        <a:pt x="85" y="158"/>
                      </a:lnTo>
                      <a:lnTo>
                        <a:pt x="81" y="152"/>
                      </a:lnTo>
                      <a:lnTo>
                        <a:pt x="79" y="148"/>
                      </a:lnTo>
                      <a:lnTo>
                        <a:pt x="77" y="147"/>
                      </a:lnTo>
                      <a:lnTo>
                        <a:pt x="76" y="141"/>
                      </a:lnTo>
                      <a:lnTo>
                        <a:pt x="72" y="131"/>
                      </a:lnTo>
                      <a:lnTo>
                        <a:pt x="68" y="117"/>
                      </a:lnTo>
                      <a:lnTo>
                        <a:pt x="66" y="100"/>
                      </a:lnTo>
                      <a:lnTo>
                        <a:pt x="66" y="80"/>
                      </a:lnTo>
                      <a:lnTo>
                        <a:pt x="66" y="62"/>
                      </a:lnTo>
                      <a:lnTo>
                        <a:pt x="64" y="47"/>
                      </a:lnTo>
                      <a:lnTo>
                        <a:pt x="64" y="36"/>
                      </a:lnTo>
                      <a:lnTo>
                        <a:pt x="61" y="22"/>
                      </a:lnTo>
                      <a:lnTo>
                        <a:pt x="54" y="13"/>
                      </a:lnTo>
                      <a:lnTo>
                        <a:pt x="45" y="6"/>
                      </a:lnTo>
                      <a:lnTo>
                        <a:pt x="35" y="0"/>
                      </a:lnTo>
                      <a:lnTo>
                        <a:pt x="41" y="9"/>
                      </a:lnTo>
                      <a:lnTo>
                        <a:pt x="44" y="18"/>
                      </a:lnTo>
                      <a:lnTo>
                        <a:pt x="45" y="27"/>
                      </a:lnTo>
                      <a:lnTo>
                        <a:pt x="48" y="39"/>
                      </a:lnTo>
                      <a:lnTo>
                        <a:pt x="49" y="48"/>
                      </a:lnTo>
                      <a:lnTo>
                        <a:pt x="49" y="63"/>
                      </a:lnTo>
                      <a:lnTo>
                        <a:pt x="49" y="81"/>
                      </a:lnTo>
                      <a:lnTo>
                        <a:pt x="49" y="102"/>
                      </a:lnTo>
                      <a:lnTo>
                        <a:pt x="53" y="120"/>
                      </a:lnTo>
                      <a:lnTo>
                        <a:pt x="58" y="136"/>
                      </a:lnTo>
                      <a:lnTo>
                        <a:pt x="61" y="147"/>
                      </a:lnTo>
                      <a:lnTo>
                        <a:pt x="63" y="152"/>
                      </a:lnTo>
                      <a:lnTo>
                        <a:pt x="63" y="152"/>
                      </a:lnTo>
                      <a:lnTo>
                        <a:pt x="66" y="157"/>
                      </a:lnTo>
                      <a:lnTo>
                        <a:pt x="54" y="149"/>
                      </a:lnTo>
                      <a:lnTo>
                        <a:pt x="45" y="143"/>
                      </a:lnTo>
                      <a:lnTo>
                        <a:pt x="38" y="136"/>
                      </a:lnTo>
                      <a:lnTo>
                        <a:pt x="32" y="134"/>
                      </a:lnTo>
                      <a:lnTo>
                        <a:pt x="25" y="125"/>
                      </a:lnTo>
                      <a:lnTo>
                        <a:pt x="17" y="120"/>
                      </a:lnTo>
                      <a:lnTo>
                        <a:pt x="8" y="113"/>
                      </a:lnTo>
                      <a:lnTo>
                        <a:pt x="0" y="107"/>
                      </a:lnTo>
                      <a:lnTo>
                        <a:pt x="3" y="117"/>
                      </a:lnTo>
                      <a:lnTo>
                        <a:pt x="8" y="127"/>
                      </a:lnTo>
                      <a:lnTo>
                        <a:pt x="15" y="135"/>
                      </a:lnTo>
                      <a:lnTo>
                        <a:pt x="23" y="144"/>
                      </a:lnTo>
                      <a:lnTo>
                        <a:pt x="31" y="150"/>
                      </a:lnTo>
                      <a:lnTo>
                        <a:pt x="44" y="161"/>
                      </a:lnTo>
                      <a:lnTo>
                        <a:pt x="59" y="171"/>
                      </a:lnTo>
                      <a:lnTo>
                        <a:pt x="77" y="181"/>
                      </a:lnTo>
                      <a:lnTo>
                        <a:pt x="86" y="188"/>
                      </a:lnTo>
                      <a:lnTo>
                        <a:pt x="88" y="185"/>
                      </a:lnTo>
                      <a:lnTo>
                        <a:pt x="98" y="175"/>
                      </a:lnTo>
                      <a:lnTo>
                        <a:pt x="98" y="17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50" name="Freeform 54"/>
                <p:cNvSpPr>
                  <a:spLocks/>
                </p:cNvSpPr>
                <p:nvPr/>
              </p:nvSpPr>
              <p:spPr bwMode="auto">
                <a:xfrm>
                  <a:off x="1013" y="613"/>
                  <a:ext cx="75" cy="20"/>
                </a:xfrm>
                <a:custGeom>
                  <a:avLst/>
                  <a:gdLst/>
                  <a:ahLst/>
                  <a:cxnLst>
                    <a:cxn ang="0">
                      <a:pos x="75" y="1"/>
                    </a:cxn>
                    <a:cxn ang="0">
                      <a:pos x="71" y="0"/>
                    </a:cxn>
                    <a:cxn ang="0">
                      <a:pos x="65" y="0"/>
                    </a:cxn>
                    <a:cxn ang="0">
                      <a:pos x="59" y="1"/>
                    </a:cxn>
                    <a:cxn ang="0">
                      <a:pos x="56" y="5"/>
                    </a:cxn>
                    <a:cxn ang="0">
                      <a:pos x="38" y="7"/>
                    </a:cxn>
                    <a:cxn ang="0">
                      <a:pos x="23" y="8"/>
                    </a:cxn>
                    <a:cxn ang="0">
                      <a:pos x="10" y="7"/>
                    </a:cxn>
                    <a:cxn ang="0">
                      <a:pos x="5" y="7"/>
                    </a:cxn>
                    <a:cxn ang="0">
                      <a:pos x="0" y="6"/>
                    </a:cxn>
                    <a:cxn ang="0">
                      <a:pos x="1" y="8"/>
                    </a:cxn>
                    <a:cxn ang="0">
                      <a:pos x="6" y="11"/>
                    </a:cxn>
                    <a:cxn ang="0">
                      <a:pos x="15" y="14"/>
                    </a:cxn>
                    <a:cxn ang="0">
                      <a:pos x="19" y="15"/>
                    </a:cxn>
                    <a:cxn ang="0">
                      <a:pos x="27" y="17"/>
                    </a:cxn>
                    <a:cxn ang="0">
                      <a:pos x="36" y="19"/>
                    </a:cxn>
                    <a:cxn ang="0">
                      <a:pos x="47" y="20"/>
                    </a:cxn>
                    <a:cxn ang="0">
                      <a:pos x="51" y="17"/>
                    </a:cxn>
                    <a:cxn ang="0">
                      <a:pos x="59" y="16"/>
                    </a:cxn>
                    <a:cxn ang="0">
                      <a:pos x="66" y="14"/>
                    </a:cxn>
                    <a:cxn ang="0">
                      <a:pos x="73" y="14"/>
                    </a:cxn>
                    <a:cxn ang="0">
                      <a:pos x="75" y="8"/>
                    </a:cxn>
                    <a:cxn ang="0">
                      <a:pos x="75" y="1"/>
                    </a:cxn>
                    <a:cxn ang="0">
                      <a:pos x="75" y="1"/>
                    </a:cxn>
                  </a:cxnLst>
                  <a:rect l="0" t="0" r="r" b="b"/>
                  <a:pathLst>
                    <a:path w="75" h="20">
                      <a:moveTo>
                        <a:pt x="75" y="1"/>
                      </a:moveTo>
                      <a:lnTo>
                        <a:pt x="71" y="0"/>
                      </a:lnTo>
                      <a:lnTo>
                        <a:pt x="65" y="0"/>
                      </a:lnTo>
                      <a:lnTo>
                        <a:pt x="59" y="1"/>
                      </a:lnTo>
                      <a:lnTo>
                        <a:pt x="56" y="5"/>
                      </a:lnTo>
                      <a:lnTo>
                        <a:pt x="38" y="7"/>
                      </a:lnTo>
                      <a:lnTo>
                        <a:pt x="23" y="8"/>
                      </a:lnTo>
                      <a:lnTo>
                        <a:pt x="10" y="7"/>
                      </a:lnTo>
                      <a:lnTo>
                        <a:pt x="5" y="7"/>
                      </a:lnTo>
                      <a:lnTo>
                        <a:pt x="0" y="6"/>
                      </a:lnTo>
                      <a:lnTo>
                        <a:pt x="1" y="8"/>
                      </a:lnTo>
                      <a:lnTo>
                        <a:pt x="6" y="11"/>
                      </a:lnTo>
                      <a:lnTo>
                        <a:pt x="15" y="14"/>
                      </a:lnTo>
                      <a:lnTo>
                        <a:pt x="19" y="15"/>
                      </a:lnTo>
                      <a:lnTo>
                        <a:pt x="27" y="17"/>
                      </a:lnTo>
                      <a:lnTo>
                        <a:pt x="36" y="19"/>
                      </a:lnTo>
                      <a:lnTo>
                        <a:pt x="47" y="20"/>
                      </a:lnTo>
                      <a:lnTo>
                        <a:pt x="51" y="17"/>
                      </a:lnTo>
                      <a:lnTo>
                        <a:pt x="59" y="16"/>
                      </a:lnTo>
                      <a:lnTo>
                        <a:pt x="66" y="14"/>
                      </a:lnTo>
                      <a:lnTo>
                        <a:pt x="73" y="14"/>
                      </a:lnTo>
                      <a:lnTo>
                        <a:pt x="75" y="8"/>
                      </a:lnTo>
                      <a:lnTo>
                        <a:pt x="75" y="1"/>
                      </a:lnTo>
                      <a:lnTo>
                        <a:pt x="75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51" name="Freeform 55"/>
                <p:cNvSpPr>
                  <a:spLocks/>
                </p:cNvSpPr>
                <p:nvPr/>
              </p:nvSpPr>
              <p:spPr bwMode="auto">
                <a:xfrm>
                  <a:off x="1050" y="641"/>
                  <a:ext cx="134" cy="88"/>
                </a:xfrm>
                <a:custGeom>
                  <a:avLst/>
                  <a:gdLst/>
                  <a:ahLst/>
                  <a:cxnLst>
                    <a:cxn ang="0">
                      <a:pos x="134" y="68"/>
                    </a:cxn>
                    <a:cxn ang="0">
                      <a:pos x="129" y="63"/>
                    </a:cxn>
                    <a:cxn ang="0">
                      <a:pos x="123" y="61"/>
                    </a:cxn>
                    <a:cxn ang="0">
                      <a:pos x="115" y="60"/>
                    </a:cxn>
                    <a:cxn ang="0">
                      <a:pos x="109" y="63"/>
                    </a:cxn>
                    <a:cxn ang="0">
                      <a:pos x="102" y="64"/>
                    </a:cxn>
                    <a:cxn ang="0">
                      <a:pos x="93" y="66"/>
                    </a:cxn>
                    <a:cxn ang="0">
                      <a:pos x="84" y="70"/>
                    </a:cxn>
                    <a:cxn ang="0">
                      <a:pos x="75" y="73"/>
                    </a:cxn>
                    <a:cxn ang="0">
                      <a:pos x="65" y="71"/>
                    </a:cxn>
                    <a:cxn ang="0">
                      <a:pos x="56" y="70"/>
                    </a:cxn>
                    <a:cxn ang="0">
                      <a:pos x="51" y="68"/>
                    </a:cxn>
                    <a:cxn ang="0">
                      <a:pos x="51" y="68"/>
                    </a:cxn>
                    <a:cxn ang="0">
                      <a:pos x="47" y="66"/>
                    </a:cxn>
                    <a:cxn ang="0">
                      <a:pos x="42" y="64"/>
                    </a:cxn>
                    <a:cxn ang="0">
                      <a:pos x="36" y="60"/>
                    </a:cxn>
                    <a:cxn ang="0">
                      <a:pos x="31" y="54"/>
                    </a:cxn>
                    <a:cxn ang="0">
                      <a:pos x="24" y="45"/>
                    </a:cxn>
                    <a:cxn ang="0">
                      <a:pos x="20" y="36"/>
                    </a:cxn>
                    <a:cxn ang="0">
                      <a:pos x="18" y="28"/>
                    </a:cxn>
                    <a:cxn ang="0">
                      <a:pos x="15" y="23"/>
                    </a:cxn>
                    <a:cxn ang="0">
                      <a:pos x="14" y="16"/>
                    </a:cxn>
                    <a:cxn ang="0">
                      <a:pos x="13" y="11"/>
                    </a:cxn>
                    <a:cxn ang="0">
                      <a:pos x="9" y="6"/>
                    </a:cxn>
                    <a:cxn ang="0">
                      <a:pos x="6" y="0"/>
                    </a:cxn>
                    <a:cxn ang="0">
                      <a:pos x="2" y="6"/>
                    </a:cxn>
                    <a:cxn ang="0">
                      <a:pos x="1" y="13"/>
                    </a:cxn>
                    <a:cxn ang="0">
                      <a:pos x="0" y="19"/>
                    </a:cxn>
                    <a:cxn ang="0">
                      <a:pos x="1" y="27"/>
                    </a:cxn>
                    <a:cxn ang="0">
                      <a:pos x="1" y="32"/>
                    </a:cxn>
                    <a:cxn ang="0">
                      <a:pos x="5" y="42"/>
                    </a:cxn>
                    <a:cxn ang="0">
                      <a:pos x="9" y="52"/>
                    </a:cxn>
                    <a:cxn ang="0">
                      <a:pos x="18" y="64"/>
                    </a:cxn>
                    <a:cxn ang="0">
                      <a:pos x="26" y="73"/>
                    </a:cxn>
                    <a:cxn ang="0">
                      <a:pos x="36" y="79"/>
                    </a:cxn>
                    <a:cxn ang="0">
                      <a:pos x="42" y="82"/>
                    </a:cxn>
                    <a:cxn ang="0">
                      <a:pos x="45" y="83"/>
                    </a:cxn>
                    <a:cxn ang="0">
                      <a:pos x="46" y="83"/>
                    </a:cxn>
                    <a:cxn ang="0">
                      <a:pos x="52" y="86"/>
                    </a:cxn>
                    <a:cxn ang="0">
                      <a:pos x="63" y="87"/>
                    </a:cxn>
                    <a:cxn ang="0">
                      <a:pos x="75" y="88"/>
                    </a:cxn>
                    <a:cxn ang="0">
                      <a:pos x="88" y="86"/>
                    </a:cxn>
                    <a:cxn ang="0">
                      <a:pos x="99" y="83"/>
                    </a:cxn>
                    <a:cxn ang="0">
                      <a:pos x="106" y="79"/>
                    </a:cxn>
                    <a:cxn ang="0">
                      <a:pos x="113" y="78"/>
                    </a:cxn>
                    <a:cxn ang="0">
                      <a:pos x="119" y="75"/>
                    </a:cxn>
                    <a:cxn ang="0">
                      <a:pos x="124" y="73"/>
                    </a:cxn>
                    <a:cxn ang="0">
                      <a:pos x="129" y="70"/>
                    </a:cxn>
                    <a:cxn ang="0">
                      <a:pos x="134" y="68"/>
                    </a:cxn>
                    <a:cxn ang="0">
                      <a:pos x="134" y="68"/>
                    </a:cxn>
                  </a:cxnLst>
                  <a:rect l="0" t="0" r="r" b="b"/>
                  <a:pathLst>
                    <a:path w="134" h="88">
                      <a:moveTo>
                        <a:pt x="134" y="68"/>
                      </a:moveTo>
                      <a:lnTo>
                        <a:pt x="129" y="63"/>
                      </a:lnTo>
                      <a:lnTo>
                        <a:pt x="123" y="61"/>
                      </a:lnTo>
                      <a:lnTo>
                        <a:pt x="115" y="60"/>
                      </a:lnTo>
                      <a:lnTo>
                        <a:pt x="109" y="63"/>
                      </a:lnTo>
                      <a:lnTo>
                        <a:pt x="102" y="64"/>
                      </a:lnTo>
                      <a:lnTo>
                        <a:pt x="93" y="66"/>
                      </a:lnTo>
                      <a:lnTo>
                        <a:pt x="84" y="70"/>
                      </a:lnTo>
                      <a:lnTo>
                        <a:pt x="75" y="73"/>
                      </a:lnTo>
                      <a:lnTo>
                        <a:pt x="65" y="71"/>
                      </a:lnTo>
                      <a:lnTo>
                        <a:pt x="56" y="70"/>
                      </a:lnTo>
                      <a:lnTo>
                        <a:pt x="51" y="68"/>
                      </a:lnTo>
                      <a:lnTo>
                        <a:pt x="51" y="68"/>
                      </a:lnTo>
                      <a:lnTo>
                        <a:pt x="47" y="66"/>
                      </a:lnTo>
                      <a:lnTo>
                        <a:pt x="42" y="64"/>
                      </a:lnTo>
                      <a:lnTo>
                        <a:pt x="36" y="60"/>
                      </a:lnTo>
                      <a:lnTo>
                        <a:pt x="31" y="54"/>
                      </a:lnTo>
                      <a:lnTo>
                        <a:pt x="24" y="45"/>
                      </a:lnTo>
                      <a:lnTo>
                        <a:pt x="20" y="36"/>
                      </a:lnTo>
                      <a:lnTo>
                        <a:pt x="18" y="28"/>
                      </a:lnTo>
                      <a:lnTo>
                        <a:pt x="15" y="23"/>
                      </a:lnTo>
                      <a:lnTo>
                        <a:pt x="14" y="16"/>
                      </a:lnTo>
                      <a:lnTo>
                        <a:pt x="13" y="11"/>
                      </a:lnTo>
                      <a:lnTo>
                        <a:pt x="9" y="6"/>
                      </a:lnTo>
                      <a:lnTo>
                        <a:pt x="6" y="0"/>
                      </a:lnTo>
                      <a:lnTo>
                        <a:pt x="2" y="6"/>
                      </a:lnTo>
                      <a:lnTo>
                        <a:pt x="1" y="13"/>
                      </a:lnTo>
                      <a:lnTo>
                        <a:pt x="0" y="19"/>
                      </a:lnTo>
                      <a:lnTo>
                        <a:pt x="1" y="27"/>
                      </a:lnTo>
                      <a:lnTo>
                        <a:pt x="1" y="32"/>
                      </a:lnTo>
                      <a:lnTo>
                        <a:pt x="5" y="42"/>
                      </a:lnTo>
                      <a:lnTo>
                        <a:pt x="9" y="52"/>
                      </a:lnTo>
                      <a:lnTo>
                        <a:pt x="18" y="64"/>
                      </a:lnTo>
                      <a:lnTo>
                        <a:pt x="26" y="73"/>
                      </a:lnTo>
                      <a:lnTo>
                        <a:pt x="36" y="79"/>
                      </a:lnTo>
                      <a:lnTo>
                        <a:pt x="42" y="82"/>
                      </a:lnTo>
                      <a:lnTo>
                        <a:pt x="45" y="83"/>
                      </a:lnTo>
                      <a:lnTo>
                        <a:pt x="46" y="83"/>
                      </a:lnTo>
                      <a:lnTo>
                        <a:pt x="52" y="86"/>
                      </a:lnTo>
                      <a:lnTo>
                        <a:pt x="63" y="87"/>
                      </a:lnTo>
                      <a:lnTo>
                        <a:pt x="75" y="88"/>
                      </a:lnTo>
                      <a:lnTo>
                        <a:pt x="88" y="86"/>
                      </a:lnTo>
                      <a:lnTo>
                        <a:pt x="99" y="83"/>
                      </a:lnTo>
                      <a:lnTo>
                        <a:pt x="106" y="79"/>
                      </a:lnTo>
                      <a:lnTo>
                        <a:pt x="113" y="78"/>
                      </a:lnTo>
                      <a:lnTo>
                        <a:pt x="119" y="75"/>
                      </a:lnTo>
                      <a:lnTo>
                        <a:pt x="124" y="73"/>
                      </a:lnTo>
                      <a:lnTo>
                        <a:pt x="129" y="70"/>
                      </a:lnTo>
                      <a:lnTo>
                        <a:pt x="134" y="68"/>
                      </a:lnTo>
                      <a:lnTo>
                        <a:pt x="134" y="6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52" name="Freeform 56"/>
                <p:cNvSpPr>
                  <a:spLocks/>
                </p:cNvSpPr>
                <p:nvPr/>
              </p:nvSpPr>
              <p:spPr bwMode="auto">
                <a:xfrm>
                  <a:off x="1014" y="710"/>
                  <a:ext cx="97" cy="147"/>
                </a:xfrm>
                <a:custGeom>
                  <a:avLst/>
                  <a:gdLst/>
                  <a:ahLst/>
                  <a:cxnLst>
                    <a:cxn ang="0">
                      <a:pos x="56" y="0"/>
                    </a:cxn>
                    <a:cxn ang="0">
                      <a:pos x="50" y="5"/>
                    </a:cxn>
                    <a:cxn ang="0">
                      <a:pos x="45" y="11"/>
                    </a:cxn>
                    <a:cxn ang="0">
                      <a:pos x="41" y="18"/>
                    </a:cxn>
                    <a:cxn ang="0">
                      <a:pos x="37" y="27"/>
                    </a:cxn>
                    <a:cxn ang="0">
                      <a:pos x="33" y="35"/>
                    </a:cxn>
                    <a:cxn ang="0">
                      <a:pos x="27" y="44"/>
                    </a:cxn>
                    <a:cxn ang="0">
                      <a:pos x="18" y="55"/>
                    </a:cxn>
                    <a:cxn ang="0">
                      <a:pos x="9" y="69"/>
                    </a:cxn>
                    <a:cxn ang="0">
                      <a:pos x="1" y="85"/>
                    </a:cxn>
                    <a:cxn ang="0">
                      <a:pos x="0" y="100"/>
                    </a:cxn>
                    <a:cxn ang="0">
                      <a:pos x="0" y="111"/>
                    </a:cxn>
                    <a:cxn ang="0">
                      <a:pos x="3" y="115"/>
                    </a:cxn>
                    <a:cxn ang="0">
                      <a:pos x="4" y="118"/>
                    </a:cxn>
                    <a:cxn ang="0">
                      <a:pos x="10" y="126"/>
                    </a:cxn>
                    <a:cxn ang="0">
                      <a:pos x="20" y="136"/>
                    </a:cxn>
                    <a:cxn ang="0">
                      <a:pos x="35" y="145"/>
                    </a:cxn>
                    <a:cxn ang="0">
                      <a:pos x="54" y="147"/>
                    </a:cxn>
                    <a:cxn ang="0">
                      <a:pos x="70" y="143"/>
                    </a:cxn>
                    <a:cxn ang="0">
                      <a:pos x="82" y="136"/>
                    </a:cxn>
                    <a:cxn ang="0">
                      <a:pos x="88" y="129"/>
                    </a:cxn>
                    <a:cxn ang="0">
                      <a:pos x="94" y="119"/>
                    </a:cxn>
                    <a:cxn ang="0">
                      <a:pos x="97" y="110"/>
                    </a:cxn>
                    <a:cxn ang="0">
                      <a:pos x="96" y="101"/>
                    </a:cxn>
                    <a:cxn ang="0">
                      <a:pos x="95" y="94"/>
                    </a:cxn>
                    <a:cxn ang="0">
                      <a:pos x="90" y="100"/>
                    </a:cxn>
                    <a:cxn ang="0">
                      <a:pos x="86" y="106"/>
                    </a:cxn>
                    <a:cxn ang="0">
                      <a:pos x="81" y="111"/>
                    </a:cxn>
                    <a:cxn ang="0">
                      <a:pos x="76" y="119"/>
                    </a:cxn>
                    <a:cxn ang="0">
                      <a:pos x="72" y="123"/>
                    </a:cxn>
                    <a:cxn ang="0">
                      <a:pos x="64" y="129"/>
                    </a:cxn>
                    <a:cxn ang="0">
                      <a:pos x="53" y="132"/>
                    </a:cxn>
                    <a:cxn ang="0">
                      <a:pos x="41" y="131"/>
                    </a:cxn>
                    <a:cxn ang="0">
                      <a:pos x="28" y="123"/>
                    </a:cxn>
                    <a:cxn ang="0">
                      <a:pos x="22" y="117"/>
                    </a:cxn>
                    <a:cxn ang="0">
                      <a:pos x="18" y="110"/>
                    </a:cxn>
                    <a:cxn ang="0">
                      <a:pos x="18" y="108"/>
                    </a:cxn>
                    <a:cxn ang="0">
                      <a:pos x="17" y="105"/>
                    </a:cxn>
                    <a:cxn ang="0">
                      <a:pos x="15" y="99"/>
                    </a:cxn>
                    <a:cxn ang="0">
                      <a:pos x="17" y="88"/>
                    </a:cxn>
                    <a:cxn ang="0">
                      <a:pos x="22" y="78"/>
                    </a:cxn>
                    <a:cxn ang="0">
                      <a:pos x="31" y="65"/>
                    </a:cxn>
                    <a:cxn ang="0">
                      <a:pos x="38" y="52"/>
                    </a:cxn>
                    <a:cxn ang="0">
                      <a:pos x="45" y="42"/>
                    </a:cxn>
                    <a:cxn ang="0">
                      <a:pos x="50" y="35"/>
                    </a:cxn>
                    <a:cxn ang="0">
                      <a:pos x="53" y="24"/>
                    </a:cxn>
                    <a:cxn ang="0">
                      <a:pos x="55" y="17"/>
                    </a:cxn>
                    <a:cxn ang="0">
                      <a:pos x="55" y="8"/>
                    </a:cxn>
                    <a:cxn ang="0">
                      <a:pos x="56" y="0"/>
                    </a:cxn>
                    <a:cxn ang="0">
                      <a:pos x="56" y="0"/>
                    </a:cxn>
                  </a:cxnLst>
                  <a:rect l="0" t="0" r="r" b="b"/>
                  <a:pathLst>
                    <a:path w="97" h="147">
                      <a:moveTo>
                        <a:pt x="56" y="0"/>
                      </a:moveTo>
                      <a:lnTo>
                        <a:pt x="50" y="5"/>
                      </a:lnTo>
                      <a:lnTo>
                        <a:pt x="45" y="11"/>
                      </a:lnTo>
                      <a:lnTo>
                        <a:pt x="41" y="18"/>
                      </a:lnTo>
                      <a:lnTo>
                        <a:pt x="37" y="27"/>
                      </a:lnTo>
                      <a:lnTo>
                        <a:pt x="33" y="35"/>
                      </a:lnTo>
                      <a:lnTo>
                        <a:pt x="27" y="44"/>
                      </a:lnTo>
                      <a:lnTo>
                        <a:pt x="18" y="55"/>
                      </a:lnTo>
                      <a:lnTo>
                        <a:pt x="9" y="69"/>
                      </a:lnTo>
                      <a:lnTo>
                        <a:pt x="1" y="85"/>
                      </a:lnTo>
                      <a:lnTo>
                        <a:pt x="0" y="100"/>
                      </a:lnTo>
                      <a:lnTo>
                        <a:pt x="0" y="111"/>
                      </a:lnTo>
                      <a:lnTo>
                        <a:pt x="3" y="115"/>
                      </a:lnTo>
                      <a:lnTo>
                        <a:pt x="4" y="118"/>
                      </a:lnTo>
                      <a:lnTo>
                        <a:pt x="10" y="126"/>
                      </a:lnTo>
                      <a:lnTo>
                        <a:pt x="20" y="136"/>
                      </a:lnTo>
                      <a:lnTo>
                        <a:pt x="35" y="145"/>
                      </a:lnTo>
                      <a:lnTo>
                        <a:pt x="54" y="147"/>
                      </a:lnTo>
                      <a:lnTo>
                        <a:pt x="70" y="143"/>
                      </a:lnTo>
                      <a:lnTo>
                        <a:pt x="82" y="136"/>
                      </a:lnTo>
                      <a:lnTo>
                        <a:pt x="88" y="129"/>
                      </a:lnTo>
                      <a:lnTo>
                        <a:pt x="94" y="119"/>
                      </a:lnTo>
                      <a:lnTo>
                        <a:pt x="97" y="110"/>
                      </a:lnTo>
                      <a:lnTo>
                        <a:pt x="96" y="101"/>
                      </a:lnTo>
                      <a:lnTo>
                        <a:pt x="95" y="94"/>
                      </a:lnTo>
                      <a:lnTo>
                        <a:pt x="90" y="100"/>
                      </a:lnTo>
                      <a:lnTo>
                        <a:pt x="86" y="106"/>
                      </a:lnTo>
                      <a:lnTo>
                        <a:pt x="81" y="111"/>
                      </a:lnTo>
                      <a:lnTo>
                        <a:pt x="76" y="119"/>
                      </a:lnTo>
                      <a:lnTo>
                        <a:pt x="72" y="123"/>
                      </a:lnTo>
                      <a:lnTo>
                        <a:pt x="64" y="129"/>
                      </a:lnTo>
                      <a:lnTo>
                        <a:pt x="53" y="132"/>
                      </a:lnTo>
                      <a:lnTo>
                        <a:pt x="41" y="131"/>
                      </a:lnTo>
                      <a:lnTo>
                        <a:pt x="28" y="123"/>
                      </a:lnTo>
                      <a:lnTo>
                        <a:pt x="22" y="117"/>
                      </a:lnTo>
                      <a:lnTo>
                        <a:pt x="18" y="110"/>
                      </a:lnTo>
                      <a:lnTo>
                        <a:pt x="18" y="108"/>
                      </a:lnTo>
                      <a:lnTo>
                        <a:pt x="17" y="105"/>
                      </a:lnTo>
                      <a:lnTo>
                        <a:pt x="15" y="99"/>
                      </a:lnTo>
                      <a:lnTo>
                        <a:pt x="17" y="88"/>
                      </a:lnTo>
                      <a:lnTo>
                        <a:pt x="22" y="78"/>
                      </a:lnTo>
                      <a:lnTo>
                        <a:pt x="31" y="65"/>
                      </a:lnTo>
                      <a:lnTo>
                        <a:pt x="38" y="52"/>
                      </a:lnTo>
                      <a:lnTo>
                        <a:pt x="45" y="42"/>
                      </a:lnTo>
                      <a:lnTo>
                        <a:pt x="50" y="35"/>
                      </a:lnTo>
                      <a:lnTo>
                        <a:pt x="53" y="24"/>
                      </a:lnTo>
                      <a:lnTo>
                        <a:pt x="55" y="17"/>
                      </a:lnTo>
                      <a:lnTo>
                        <a:pt x="55" y="8"/>
                      </a:lnTo>
                      <a:lnTo>
                        <a:pt x="56" y="0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53" name="Freeform 57"/>
                <p:cNvSpPr>
                  <a:spLocks/>
                </p:cNvSpPr>
                <p:nvPr/>
              </p:nvSpPr>
              <p:spPr bwMode="auto">
                <a:xfrm>
                  <a:off x="1105" y="720"/>
                  <a:ext cx="74" cy="125"/>
                </a:xfrm>
                <a:custGeom>
                  <a:avLst/>
                  <a:gdLst/>
                  <a:ahLst/>
                  <a:cxnLst>
                    <a:cxn ang="0">
                      <a:pos x="0" y="109"/>
                    </a:cxn>
                    <a:cxn ang="0">
                      <a:pos x="3" y="114"/>
                    </a:cxn>
                    <a:cxn ang="0">
                      <a:pos x="8" y="119"/>
                    </a:cxn>
                    <a:cxn ang="0">
                      <a:pos x="13" y="122"/>
                    </a:cxn>
                    <a:cxn ang="0">
                      <a:pos x="20" y="125"/>
                    </a:cxn>
                    <a:cxn ang="0">
                      <a:pos x="27" y="123"/>
                    </a:cxn>
                    <a:cxn ang="0">
                      <a:pos x="37" y="123"/>
                    </a:cxn>
                    <a:cxn ang="0">
                      <a:pos x="49" y="119"/>
                    </a:cxn>
                    <a:cxn ang="0">
                      <a:pos x="59" y="112"/>
                    </a:cxn>
                    <a:cxn ang="0">
                      <a:pos x="68" y="101"/>
                    </a:cxn>
                    <a:cxn ang="0">
                      <a:pos x="72" y="92"/>
                    </a:cxn>
                    <a:cxn ang="0">
                      <a:pos x="73" y="85"/>
                    </a:cxn>
                    <a:cxn ang="0">
                      <a:pos x="74" y="82"/>
                    </a:cxn>
                    <a:cxn ang="0">
                      <a:pos x="74" y="78"/>
                    </a:cxn>
                    <a:cxn ang="0">
                      <a:pos x="73" y="72"/>
                    </a:cxn>
                    <a:cxn ang="0">
                      <a:pos x="70" y="62"/>
                    </a:cxn>
                    <a:cxn ang="0">
                      <a:pos x="67" y="51"/>
                    </a:cxn>
                    <a:cxn ang="0">
                      <a:pos x="62" y="41"/>
                    </a:cxn>
                    <a:cxn ang="0">
                      <a:pos x="58" y="32"/>
                    </a:cxn>
                    <a:cxn ang="0">
                      <a:pos x="55" y="25"/>
                    </a:cxn>
                    <a:cxn ang="0">
                      <a:pos x="54" y="21"/>
                    </a:cxn>
                    <a:cxn ang="0">
                      <a:pos x="51" y="14"/>
                    </a:cxn>
                    <a:cxn ang="0">
                      <a:pos x="50" y="10"/>
                    </a:cxn>
                    <a:cxn ang="0">
                      <a:pos x="47" y="5"/>
                    </a:cxn>
                    <a:cxn ang="0">
                      <a:pos x="45" y="0"/>
                    </a:cxn>
                    <a:cxn ang="0">
                      <a:pos x="40" y="4"/>
                    </a:cxn>
                    <a:cxn ang="0">
                      <a:pos x="37" y="10"/>
                    </a:cxn>
                    <a:cxn ang="0">
                      <a:pos x="37" y="17"/>
                    </a:cxn>
                    <a:cxn ang="0">
                      <a:pos x="38" y="26"/>
                    </a:cxn>
                    <a:cxn ang="0">
                      <a:pos x="40" y="31"/>
                    </a:cxn>
                    <a:cxn ang="0">
                      <a:pos x="44" y="40"/>
                    </a:cxn>
                    <a:cxn ang="0">
                      <a:pos x="47" y="49"/>
                    </a:cxn>
                    <a:cxn ang="0">
                      <a:pos x="53" y="59"/>
                    </a:cxn>
                    <a:cxn ang="0">
                      <a:pos x="55" y="68"/>
                    </a:cxn>
                    <a:cxn ang="0">
                      <a:pos x="58" y="75"/>
                    </a:cxn>
                    <a:cxn ang="0">
                      <a:pos x="58" y="80"/>
                    </a:cxn>
                    <a:cxn ang="0">
                      <a:pos x="58" y="82"/>
                    </a:cxn>
                    <a:cxn ang="0">
                      <a:pos x="58" y="84"/>
                    </a:cxn>
                    <a:cxn ang="0">
                      <a:pos x="56" y="87"/>
                    </a:cxn>
                    <a:cxn ang="0">
                      <a:pos x="54" y="94"/>
                    </a:cxn>
                    <a:cxn ang="0">
                      <a:pos x="50" y="100"/>
                    </a:cxn>
                    <a:cxn ang="0">
                      <a:pos x="42" y="105"/>
                    </a:cxn>
                    <a:cxn ang="0">
                      <a:pos x="35" y="108"/>
                    </a:cxn>
                    <a:cxn ang="0">
                      <a:pos x="27" y="108"/>
                    </a:cxn>
                    <a:cxn ang="0">
                      <a:pos x="22" y="109"/>
                    </a:cxn>
                    <a:cxn ang="0">
                      <a:pos x="17" y="108"/>
                    </a:cxn>
                    <a:cxn ang="0">
                      <a:pos x="12" y="108"/>
                    </a:cxn>
                    <a:cxn ang="0">
                      <a:pos x="6" y="108"/>
                    </a:cxn>
                    <a:cxn ang="0">
                      <a:pos x="0" y="109"/>
                    </a:cxn>
                    <a:cxn ang="0">
                      <a:pos x="0" y="109"/>
                    </a:cxn>
                  </a:cxnLst>
                  <a:rect l="0" t="0" r="r" b="b"/>
                  <a:pathLst>
                    <a:path w="74" h="125">
                      <a:moveTo>
                        <a:pt x="0" y="109"/>
                      </a:moveTo>
                      <a:lnTo>
                        <a:pt x="3" y="114"/>
                      </a:lnTo>
                      <a:lnTo>
                        <a:pt x="8" y="119"/>
                      </a:lnTo>
                      <a:lnTo>
                        <a:pt x="13" y="122"/>
                      </a:lnTo>
                      <a:lnTo>
                        <a:pt x="20" y="125"/>
                      </a:lnTo>
                      <a:lnTo>
                        <a:pt x="27" y="123"/>
                      </a:lnTo>
                      <a:lnTo>
                        <a:pt x="37" y="123"/>
                      </a:lnTo>
                      <a:lnTo>
                        <a:pt x="49" y="119"/>
                      </a:lnTo>
                      <a:lnTo>
                        <a:pt x="59" y="112"/>
                      </a:lnTo>
                      <a:lnTo>
                        <a:pt x="68" y="101"/>
                      </a:lnTo>
                      <a:lnTo>
                        <a:pt x="72" y="92"/>
                      </a:lnTo>
                      <a:lnTo>
                        <a:pt x="73" y="85"/>
                      </a:lnTo>
                      <a:lnTo>
                        <a:pt x="74" y="82"/>
                      </a:lnTo>
                      <a:lnTo>
                        <a:pt x="74" y="78"/>
                      </a:lnTo>
                      <a:lnTo>
                        <a:pt x="73" y="72"/>
                      </a:lnTo>
                      <a:lnTo>
                        <a:pt x="70" y="62"/>
                      </a:lnTo>
                      <a:lnTo>
                        <a:pt x="67" y="51"/>
                      </a:lnTo>
                      <a:lnTo>
                        <a:pt x="62" y="41"/>
                      </a:lnTo>
                      <a:lnTo>
                        <a:pt x="58" y="32"/>
                      </a:lnTo>
                      <a:lnTo>
                        <a:pt x="55" y="25"/>
                      </a:lnTo>
                      <a:lnTo>
                        <a:pt x="54" y="21"/>
                      </a:lnTo>
                      <a:lnTo>
                        <a:pt x="51" y="14"/>
                      </a:lnTo>
                      <a:lnTo>
                        <a:pt x="50" y="10"/>
                      </a:lnTo>
                      <a:lnTo>
                        <a:pt x="47" y="5"/>
                      </a:lnTo>
                      <a:lnTo>
                        <a:pt x="45" y="0"/>
                      </a:lnTo>
                      <a:lnTo>
                        <a:pt x="40" y="4"/>
                      </a:lnTo>
                      <a:lnTo>
                        <a:pt x="37" y="10"/>
                      </a:lnTo>
                      <a:lnTo>
                        <a:pt x="37" y="17"/>
                      </a:lnTo>
                      <a:lnTo>
                        <a:pt x="38" y="26"/>
                      </a:lnTo>
                      <a:lnTo>
                        <a:pt x="40" y="31"/>
                      </a:lnTo>
                      <a:lnTo>
                        <a:pt x="44" y="40"/>
                      </a:lnTo>
                      <a:lnTo>
                        <a:pt x="47" y="49"/>
                      </a:lnTo>
                      <a:lnTo>
                        <a:pt x="53" y="59"/>
                      </a:lnTo>
                      <a:lnTo>
                        <a:pt x="55" y="68"/>
                      </a:lnTo>
                      <a:lnTo>
                        <a:pt x="58" y="75"/>
                      </a:lnTo>
                      <a:lnTo>
                        <a:pt x="58" y="80"/>
                      </a:lnTo>
                      <a:lnTo>
                        <a:pt x="58" y="82"/>
                      </a:lnTo>
                      <a:lnTo>
                        <a:pt x="58" y="84"/>
                      </a:lnTo>
                      <a:lnTo>
                        <a:pt x="56" y="87"/>
                      </a:lnTo>
                      <a:lnTo>
                        <a:pt x="54" y="94"/>
                      </a:lnTo>
                      <a:lnTo>
                        <a:pt x="50" y="100"/>
                      </a:lnTo>
                      <a:lnTo>
                        <a:pt x="42" y="105"/>
                      </a:lnTo>
                      <a:lnTo>
                        <a:pt x="35" y="108"/>
                      </a:lnTo>
                      <a:lnTo>
                        <a:pt x="27" y="108"/>
                      </a:lnTo>
                      <a:lnTo>
                        <a:pt x="22" y="109"/>
                      </a:lnTo>
                      <a:lnTo>
                        <a:pt x="17" y="108"/>
                      </a:lnTo>
                      <a:lnTo>
                        <a:pt x="12" y="108"/>
                      </a:lnTo>
                      <a:lnTo>
                        <a:pt x="6" y="108"/>
                      </a:lnTo>
                      <a:lnTo>
                        <a:pt x="0" y="109"/>
                      </a:lnTo>
                      <a:lnTo>
                        <a:pt x="0" y="10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54" name="Freeform 58"/>
                <p:cNvSpPr>
                  <a:spLocks/>
                </p:cNvSpPr>
                <p:nvPr/>
              </p:nvSpPr>
              <p:spPr bwMode="auto">
                <a:xfrm>
                  <a:off x="682" y="550"/>
                  <a:ext cx="210" cy="211"/>
                </a:xfrm>
                <a:custGeom>
                  <a:avLst/>
                  <a:gdLst/>
                  <a:ahLst/>
                  <a:cxnLst>
                    <a:cxn ang="0">
                      <a:pos x="204" y="0"/>
                    </a:cxn>
                    <a:cxn ang="0">
                      <a:pos x="191" y="4"/>
                    </a:cxn>
                    <a:cxn ang="0">
                      <a:pos x="182" y="10"/>
                    </a:cxn>
                    <a:cxn ang="0">
                      <a:pos x="172" y="16"/>
                    </a:cxn>
                    <a:cxn ang="0">
                      <a:pos x="163" y="27"/>
                    </a:cxn>
                    <a:cxn ang="0">
                      <a:pos x="154" y="36"/>
                    </a:cxn>
                    <a:cxn ang="0">
                      <a:pos x="142" y="51"/>
                    </a:cxn>
                    <a:cxn ang="0">
                      <a:pos x="129" y="68"/>
                    </a:cxn>
                    <a:cxn ang="0">
                      <a:pos x="117" y="88"/>
                    </a:cxn>
                    <a:cxn ang="0">
                      <a:pos x="103" y="105"/>
                    </a:cxn>
                    <a:cxn ang="0">
                      <a:pos x="92" y="119"/>
                    </a:cxn>
                    <a:cxn ang="0">
                      <a:pos x="83" y="128"/>
                    </a:cxn>
                    <a:cxn ang="0">
                      <a:pos x="80" y="132"/>
                    </a:cxn>
                    <a:cxn ang="0">
                      <a:pos x="76" y="134"/>
                    </a:cxn>
                    <a:cxn ang="0">
                      <a:pos x="67" y="142"/>
                    </a:cxn>
                    <a:cxn ang="0">
                      <a:pos x="53" y="151"/>
                    </a:cxn>
                    <a:cxn ang="0">
                      <a:pos x="33" y="160"/>
                    </a:cxn>
                    <a:cxn ang="0">
                      <a:pos x="27" y="162"/>
                    </a:cxn>
                    <a:cxn ang="0">
                      <a:pos x="22" y="165"/>
                    </a:cxn>
                    <a:cxn ang="0">
                      <a:pos x="15" y="168"/>
                    </a:cxn>
                    <a:cxn ang="0">
                      <a:pos x="10" y="173"/>
                    </a:cxn>
                    <a:cxn ang="0">
                      <a:pos x="5" y="178"/>
                    </a:cxn>
                    <a:cxn ang="0">
                      <a:pos x="1" y="184"/>
                    </a:cxn>
                    <a:cxn ang="0">
                      <a:pos x="0" y="192"/>
                    </a:cxn>
                    <a:cxn ang="0">
                      <a:pos x="4" y="202"/>
                    </a:cxn>
                    <a:cxn ang="0">
                      <a:pos x="15" y="209"/>
                    </a:cxn>
                    <a:cxn ang="0">
                      <a:pos x="26" y="211"/>
                    </a:cxn>
                    <a:cxn ang="0">
                      <a:pos x="32" y="211"/>
                    </a:cxn>
                    <a:cxn ang="0">
                      <a:pos x="38" y="211"/>
                    </a:cxn>
                    <a:cxn ang="0">
                      <a:pos x="51" y="209"/>
                    </a:cxn>
                    <a:cxn ang="0">
                      <a:pos x="64" y="207"/>
                    </a:cxn>
                    <a:cxn ang="0">
                      <a:pos x="74" y="202"/>
                    </a:cxn>
                    <a:cxn ang="0">
                      <a:pos x="86" y="197"/>
                    </a:cxn>
                    <a:cxn ang="0">
                      <a:pos x="74" y="196"/>
                    </a:cxn>
                    <a:cxn ang="0">
                      <a:pos x="64" y="195"/>
                    </a:cxn>
                    <a:cxn ang="0">
                      <a:pos x="51" y="195"/>
                    </a:cxn>
                    <a:cxn ang="0">
                      <a:pos x="38" y="196"/>
                    </a:cxn>
                    <a:cxn ang="0">
                      <a:pos x="15" y="191"/>
                    </a:cxn>
                    <a:cxn ang="0">
                      <a:pos x="40" y="174"/>
                    </a:cxn>
                    <a:cxn ang="0">
                      <a:pos x="76" y="155"/>
                    </a:cxn>
                    <a:cxn ang="0">
                      <a:pos x="91" y="142"/>
                    </a:cxn>
                    <a:cxn ang="0">
                      <a:pos x="95" y="138"/>
                    </a:cxn>
                    <a:cxn ang="0">
                      <a:pos x="104" y="129"/>
                    </a:cxn>
                    <a:cxn ang="0">
                      <a:pos x="115" y="115"/>
                    </a:cxn>
                    <a:cxn ang="0">
                      <a:pos x="129" y="97"/>
                    </a:cxn>
                    <a:cxn ang="0">
                      <a:pos x="142" y="78"/>
                    </a:cxn>
                    <a:cxn ang="0">
                      <a:pos x="156" y="61"/>
                    </a:cxn>
                    <a:cxn ang="0">
                      <a:pos x="167" y="46"/>
                    </a:cxn>
                    <a:cxn ang="0">
                      <a:pos x="174" y="38"/>
                    </a:cxn>
                    <a:cxn ang="0">
                      <a:pos x="181" y="30"/>
                    </a:cxn>
                    <a:cxn ang="0">
                      <a:pos x="190" y="23"/>
                    </a:cxn>
                    <a:cxn ang="0">
                      <a:pos x="200" y="15"/>
                    </a:cxn>
                    <a:cxn ang="0">
                      <a:pos x="210" y="11"/>
                    </a:cxn>
                    <a:cxn ang="0">
                      <a:pos x="204" y="0"/>
                    </a:cxn>
                    <a:cxn ang="0">
                      <a:pos x="204" y="0"/>
                    </a:cxn>
                  </a:cxnLst>
                  <a:rect l="0" t="0" r="r" b="b"/>
                  <a:pathLst>
                    <a:path w="210" h="211">
                      <a:moveTo>
                        <a:pt x="204" y="0"/>
                      </a:moveTo>
                      <a:lnTo>
                        <a:pt x="191" y="4"/>
                      </a:lnTo>
                      <a:lnTo>
                        <a:pt x="182" y="10"/>
                      </a:lnTo>
                      <a:lnTo>
                        <a:pt x="172" y="16"/>
                      </a:lnTo>
                      <a:lnTo>
                        <a:pt x="163" y="27"/>
                      </a:lnTo>
                      <a:lnTo>
                        <a:pt x="154" y="36"/>
                      </a:lnTo>
                      <a:lnTo>
                        <a:pt x="142" y="51"/>
                      </a:lnTo>
                      <a:lnTo>
                        <a:pt x="129" y="68"/>
                      </a:lnTo>
                      <a:lnTo>
                        <a:pt x="117" y="88"/>
                      </a:lnTo>
                      <a:lnTo>
                        <a:pt x="103" y="105"/>
                      </a:lnTo>
                      <a:lnTo>
                        <a:pt x="92" y="119"/>
                      </a:lnTo>
                      <a:lnTo>
                        <a:pt x="83" y="128"/>
                      </a:lnTo>
                      <a:lnTo>
                        <a:pt x="80" y="132"/>
                      </a:lnTo>
                      <a:lnTo>
                        <a:pt x="76" y="134"/>
                      </a:lnTo>
                      <a:lnTo>
                        <a:pt x="67" y="142"/>
                      </a:lnTo>
                      <a:lnTo>
                        <a:pt x="53" y="151"/>
                      </a:lnTo>
                      <a:lnTo>
                        <a:pt x="33" y="160"/>
                      </a:lnTo>
                      <a:lnTo>
                        <a:pt x="27" y="162"/>
                      </a:lnTo>
                      <a:lnTo>
                        <a:pt x="22" y="165"/>
                      </a:lnTo>
                      <a:lnTo>
                        <a:pt x="15" y="168"/>
                      </a:lnTo>
                      <a:lnTo>
                        <a:pt x="10" y="173"/>
                      </a:lnTo>
                      <a:lnTo>
                        <a:pt x="5" y="178"/>
                      </a:lnTo>
                      <a:lnTo>
                        <a:pt x="1" y="184"/>
                      </a:lnTo>
                      <a:lnTo>
                        <a:pt x="0" y="192"/>
                      </a:lnTo>
                      <a:lnTo>
                        <a:pt x="4" y="202"/>
                      </a:lnTo>
                      <a:lnTo>
                        <a:pt x="15" y="209"/>
                      </a:lnTo>
                      <a:lnTo>
                        <a:pt x="26" y="211"/>
                      </a:lnTo>
                      <a:lnTo>
                        <a:pt x="32" y="211"/>
                      </a:lnTo>
                      <a:lnTo>
                        <a:pt x="38" y="211"/>
                      </a:lnTo>
                      <a:lnTo>
                        <a:pt x="51" y="209"/>
                      </a:lnTo>
                      <a:lnTo>
                        <a:pt x="64" y="207"/>
                      </a:lnTo>
                      <a:lnTo>
                        <a:pt x="74" y="202"/>
                      </a:lnTo>
                      <a:lnTo>
                        <a:pt x="86" y="197"/>
                      </a:lnTo>
                      <a:lnTo>
                        <a:pt x="74" y="196"/>
                      </a:lnTo>
                      <a:lnTo>
                        <a:pt x="64" y="195"/>
                      </a:lnTo>
                      <a:lnTo>
                        <a:pt x="51" y="195"/>
                      </a:lnTo>
                      <a:lnTo>
                        <a:pt x="38" y="196"/>
                      </a:lnTo>
                      <a:lnTo>
                        <a:pt x="15" y="191"/>
                      </a:lnTo>
                      <a:lnTo>
                        <a:pt x="40" y="174"/>
                      </a:lnTo>
                      <a:lnTo>
                        <a:pt x="76" y="155"/>
                      </a:lnTo>
                      <a:lnTo>
                        <a:pt x="91" y="142"/>
                      </a:lnTo>
                      <a:lnTo>
                        <a:pt x="95" y="138"/>
                      </a:lnTo>
                      <a:lnTo>
                        <a:pt x="104" y="129"/>
                      </a:lnTo>
                      <a:lnTo>
                        <a:pt x="115" y="115"/>
                      </a:lnTo>
                      <a:lnTo>
                        <a:pt x="129" y="97"/>
                      </a:lnTo>
                      <a:lnTo>
                        <a:pt x="142" y="78"/>
                      </a:lnTo>
                      <a:lnTo>
                        <a:pt x="156" y="61"/>
                      </a:lnTo>
                      <a:lnTo>
                        <a:pt x="167" y="46"/>
                      </a:lnTo>
                      <a:lnTo>
                        <a:pt x="174" y="38"/>
                      </a:lnTo>
                      <a:lnTo>
                        <a:pt x="181" y="30"/>
                      </a:lnTo>
                      <a:lnTo>
                        <a:pt x="190" y="23"/>
                      </a:lnTo>
                      <a:lnTo>
                        <a:pt x="200" y="15"/>
                      </a:lnTo>
                      <a:lnTo>
                        <a:pt x="210" y="11"/>
                      </a:lnTo>
                      <a:lnTo>
                        <a:pt x="204" y="0"/>
                      </a:lnTo>
                      <a:lnTo>
                        <a:pt x="20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55" name="Freeform 59"/>
                <p:cNvSpPr>
                  <a:spLocks/>
                </p:cNvSpPr>
                <p:nvPr/>
              </p:nvSpPr>
              <p:spPr bwMode="auto">
                <a:xfrm>
                  <a:off x="719" y="756"/>
                  <a:ext cx="119" cy="109"/>
                </a:xfrm>
                <a:custGeom>
                  <a:avLst/>
                  <a:gdLst/>
                  <a:ahLst/>
                  <a:cxnLst>
                    <a:cxn ang="0">
                      <a:pos x="112" y="73"/>
                    </a:cxn>
                    <a:cxn ang="0">
                      <a:pos x="103" y="78"/>
                    </a:cxn>
                    <a:cxn ang="0">
                      <a:pos x="92" y="87"/>
                    </a:cxn>
                    <a:cxn ang="0">
                      <a:pos x="89" y="91"/>
                    </a:cxn>
                    <a:cxn ang="0">
                      <a:pos x="78" y="94"/>
                    </a:cxn>
                    <a:cxn ang="0">
                      <a:pos x="76" y="94"/>
                    </a:cxn>
                    <a:cxn ang="0">
                      <a:pos x="76" y="89"/>
                    </a:cxn>
                    <a:cxn ang="0">
                      <a:pos x="72" y="77"/>
                    </a:cxn>
                    <a:cxn ang="0">
                      <a:pos x="71" y="69"/>
                    </a:cxn>
                    <a:cxn ang="0">
                      <a:pos x="72" y="59"/>
                    </a:cxn>
                    <a:cxn ang="0">
                      <a:pos x="75" y="46"/>
                    </a:cxn>
                    <a:cxn ang="0">
                      <a:pos x="71" y="39"/>
                    </a:cxn>
                    <a:cxn ang="0">
                      <a:pos x="75" y="32"/>
                    </a:cxn>
                    <a:cxn ang="0">
                      <a:pos x="76" y="23"/>
                    </a:cxn>
                    <a:cxn ang="0">
                      <a:pos x="64" y="26"/>
                    </a:cxn>
                    <a:cxn ang="0">
                      <a:pos x="57" y="32"/>
                    </a:cxn>
                    <a:cxn ang="0">
                      <a:pos x="48" y="39"/>
                    </a:cxn>
                    <a:cxn ang="0">
                      <a:pos x="35" y="48"/>
                    </a:cxn>
                    <a:cxn ang="0">
                      <a:pos x="22" y="53"/>
                    </a:cxn>
                    <a:cxn ang="0">
                      <a:pos x="18" y="53"/>
                    </a:cxn>
                    <a:cxn ang="0">
                      <a:pos x="17" y="51"/>
                    </a:cxn>
                    <a:cxn ang="0">
                      <a:pos x="17" y="44"/>
                    </a:cxn>
                    <a:cxn ang="0">
                      <a:pos x="22" y="30"/>
                    </a:cxn>
                    <a:cxn ang="0">
                      <a:pos x="28" y="19"/>
                    </a:cxn>
                    <a:cxn ang="0">
                      <a:pos x="31" y="10"/>
                    </a:cxn>
                    <a:cxn ang="0">
                      <a:pos x="30" y="0"/>
                    </a:cxn>
                    <a:cxn ang="0">
                      <a:pos x="21" y="5"/>
                    </a:cxn>
                    <a:cxn ang="0">
                      <a:pos x="14" y="13"/>
                    </a:cxn>
                    <a:cxn ang="0">
                      <a:pos x="8" y="23"/>
                    </a:cxn>
                    <a:cxn ang="0">
                      <a:pos x="1" y="40"/>
                    </a:cxn>
                    <a:cxn ang="0">
                      <a:pos x="0" y="51"/>
                    </a:cxn>
                    <a:cxn ang="0">
                      <a:pos x="7" y="63"/>
                    </a:cxn>
                    <a:cxn ang="0">
                      <a:pos x="13" y="67"/>
                    </a:cxn>
                    <a:cxn ang="0">
                      <a:pos x="17" y="67"/>
                    </a:cxn>
                    <a:cxn ang="0">
                      <a:pos x="26" y="67"/>
                    </a:cxn>
                    <a:cxn ang="0">
                      <a:pos x="43" y="62"/>
                    </a:cxn>
                    <a:cxn ang="0">
                      <a:pos x="57" y="51"/>
                    </a:cxn>
                    <a:cxn ang="0">
                      <a:pos x="55" y="63"/>
                    </a:cxn>
                    <a:cxn ang="0">
                      <a:pos x="55" y="69"/>
                    </a:cxn>
                    <a:cxn ang="0">
                      <a:pos x="55" y="81"/>
                    </a:cxn>
                    <a:cxn ang="0">
                      <a:pos x="62" y="96"/>
                    </a:cxn>
                    <a:cxn ang="0">
                      <a:pos x="63" y="99"/>
                    </a:cxn>
                    <a:cxn ang="0">
                      <a:pos x="68" y="106"/>
                    </a:cxn>
                    <a:cxn ang="0">
                      <a:pos x="76" y="109"/>
                    </a:cxn>
                    <a:cxn ang="0">
                      <a:pos x="86" y="109"/>
                    </a:cxn>
                    <a:cxn ang="0">
                      <a:pos x="95" y="105"/>
                    </a:cxn>
                    <a:cxn ang="0">
                      <a:pos x="99" y="103"/>
                    </a:cxn>
                    <a:cxn ang="0">
                      <a:pos x="108" y="96"/>
                    </a:cxn>
                    <a:cxn ang="0">
                      <a:pos x="118" y="87"/>
                    </a:cxn>
                    <a:cxn ang="0">
                      <a:pos x="118" y="74"/>
                    </a:cxn>
                  </a:cxnLst>
                  <a:rect l="0" t="0" r="r" b="b"/>
                  <a:pathLst>
                    <a:path w="119" h="109">
                      <a:moveTo>
                        <a:pt x="118" y="74"/>
                      </a:moveTo>
                      <a:lnTo>
                        <a:pt x="112" y="73"/>
                      </a:lnTo>
                      <a:lnTo>
                        <a:pt x="107" y="76"/>
                      </a:lnTo>
                      <a:lnTo>
                        <a:pt x="103" y="78"/>
                      </a:lnTo>
                      <a:lnTo>
                        <a:pt x="98" y="83"/>
                      </a:lnTo>
                      <a:lnTo>
                        <a:pt x="92" y="87"/>
                      </a:lnTo>
                      <a:lnTo>
                        <a:pt x="91" y="90"/>
                      </a:lnTo>
                      <a:lnTo>
                        <a:pt x="89" y="91"/>
                      </a:lnTo>
                      <a:lnTo>
                        <a:pt x="84" y="92"/>
                      </a:lnTo>
                      <a:lnTo>
                        <a:pt x="78" y="94"/>
                      </a:lnTo>
                      <a:lnTo>
                        <a:pt x="77" y="94"/>
                      </a:lnTo>
                      <a:lnTo>
                        <a:pt x="76" y="94"/>
                      </a:lnTo>
                      <a:lnTo>
                        <a:pt x="76" y="91"/>
                      </a:lnTo>
                      <a:lnTo>
                        <a:pt x="76" y="89"/>
                      </a:lnTo>
                      <a:lnTo>
                        <a:pt x="73" y="83"/>
                      </a:lnTo>
                      <a:lnTo>
                        <a:pt x="72" y="77"/>
                      </a:lnTo>
                      <a:lnTo>
                        <a:pt x="71" y="72"/>
                      </a:lnTo>
                      <a:lnTo>
                        <a:pt x="71" y="69"/>
                      </a:lnTo>
                      <a:lnTo>
                        <a:pt x="71" y="65"/>
                      </a:lnTo>
                      <a:lnTo>
                        <a:pt x="72" y="59"/>
                      </a:lnTo>
                      <a:lnTo>
                        <a:pt x="72" y="50"/>
                      </a:lnTo>
                      <a:lnTo>
                        <a:pt x="75" y="46"/>
                      </a:lnTo>
                      <a:lnTo>
                        <a:pt x="73" y="42"/>
                      </a:lnTo>
                      <a:lnTo>
                        <a:pt x="71" y="39"/>
                      </a:lnTo>
                      <a:lnTo>
                        <a:pt x="72" y="35"/>
                      </a:lnTo>
                      <a:lnTo>
                        <a:pt x="75" y="32"/>
                      </a:lnTo>
                      <a:lnTo>
                        <a:pt x="75" y="27"/>
                      </a:lnTo>
                      <a:lnTo>
                        <a:pt x="76" y="23"/>
                      </a:lnTo>
                      <a:lnTo>
                        <a:pt x="69" y="24"/>
                      </a:lnTo>
                      <a:lnTo>
                        <a:pt x="64" y="26"/>
                      </a:lnTo>
                      <a:lnTo>
                        <a:pt x="60" y="28"/>
                      </a:lnTo>
                      <a:lnTo>
                        <a:pt x="57" y="32"/>
                      </a:lnTo>
                      <a:lnTo>
                        <a:pt x="53" y="35"/>
                      </a:lnTo>
                      <a:lnTo>
                        <a:pt x="48" y="39"/>
                      </a:lnTo>
                      <a:lnTo>
                        <a:pt x="41" y="42"/>
                      </a:lnTo>
                      <a:lnTo>
                        <a:pt x="35" y="48"/>
                      </a:lnTo>
                      <a:lnTo>
                        <a:pt x="27" y="50"/>
                      </a:lnTo>
                      <a:lnTo>
                        <a:pt x="22" y="53"/>
                      </a:lnTo>
                      <a:lnTo>
                        <a:pt x="18" y="53"/>
                      </a:lnTo>
                      <a:lnTo>
                        <a:pt x="18" y="53"/>
                      </a:lnTo>
                      <a:lnTo>
                        <a:pt x="17" y="53"/>
                      </a:lnTo>
                      <a:lnTo>
                        <a:pt x="17" y="51"/>
                      </a:lnTo>
                      <a:lnTo>
                        <a:pt x="17" y="50"/>
                      </a:lnTo>
                      <a:lnTo>
                        <a:pt x="17" y="44"/>
                      </a:lnTo>
                      <a:lnTo>
                        <a:pt x="18" y="37"/>
                      </a:lnTo>
                      <a:lnTo>
                        <a:pt x="22" y="30"/>
                      </a:lnTo>
                      <a:lnTo>
                        <a:pt x="26" y="23"/>
                      </a:lnTo>
                      <a:lnTo>
                        <a:pt x="28" y="19"/>
                      </a:lnTo>
                      <a:lnTo>
                        <a:pt x="30" y="15"/>
                      </a:lnTo>
                      <a:lnTo>
                        <a:pt x="31" y="10"/>
                      </a:lnTo>
                      <a:lnTo>
                        <a:pt x="31" y="5"/>
                      </a:lnTo>
                      <a:lnTo>
                        <a:pt x="30" y="0"/>
                      </a:lnTo>
                      <a:lnTo>
                        <a:pt x="25" y="3"/>
                      </a:lnTo>
                      <a:lnTo>
                        <a:pt x="21" y="5"/>
                      </a:lnTo>
                      <a:lnTo>
                        <a:pt x="17" y="6"/>
                      </a:lnTo>
                      <a:lnTo>
                        <a:pt x="14" y="13"/>
                      </a:lnTo>
                      <a:lnTo>
                        <a:pt x="12" y="17"/>
                      </a:lnTo>
                      <a:lnTo>
                        <a:pt x="8" y="23"/>
                      </a:lnTo>
                      <a:lnTo>
                        <a:pt x="4" y="30"/>
                      </a:lnTo>
                      <a:lnTo>
                        <a:pt x="1" y="40"/>
                      </a:lnTo>
                      <a:lnTo>
                        <a:pt x="0" y="45"/>
                      </a:lnTo>
                      <a:lnTo>
                        <a:pt x="0" y="51"/>
                      </a:lnTo>
                      <a:lnTo>
                        <a:pt x="1" y="58"/>
                      </a:lnTo>
                      <a:lnTo>
                        <a:pt x="7" y="63"/>
                      </a:lnTo>
                      <a:lnTo>
                        <a:pt x="9" y="65"/>
                      </a:lnTo>
                      <a:lnTo>
                        <a:pt x="13" y="67"/>
                      </a:lnTo>
                      <a:lnTo>
                        <a:pt x="16" y="67"/>
                      </a:lnTo>
                      <a:lnTo>
                        <a:pt x="17" y="67"/>
                      </a:lnTo>
                      <a:lnTo>
                        <a:pt x="19" y="67"/>
                      </a:lnTo>
                      <a:lnTo>
                        <a:pt x="26" y="67"/>
                      </a:lnTo>
                      <a:lnTo>
                        <a:pt x="34" y="65"/>
                      </a:lnTo>
                      <a:lnTo>
                        <a:pt x="43" y="62"/>
                      </a:lnTo>
                      <a:lnTo>
                        <a:pt x="49" y="56"/>
                      </a:lnTo>
                      <a:lnTo>
                        <a:pt x="57" y="51"/>
                      </a:lnTo>
                      <a:lnTo>
                        <a:pt x="55" y="56"/>
                      </a:lnTo>
                      <a:lnTo>
                        <a:pt x="55" y="63"/>
                      </a:lnTo>
                      <a:lnTo>
                        <a:pt x="55" y="67"/>
                      </a:lnTo>
                      <a:lnTo>
                        <a:pt x="55" y="69"/>
                      </a:lnTo>
                      <a:lnTo>
                        <a:pt x="55" y="72"/>
                      </a:lnTo>
                      <a:lnTo>
                        <a:pt x="55" y="81"/>
                      </a:lnTo>
                      <a:lnTo>
                        <a:pt x="58" y="90"/>
                      </a:lnTo>
                      <a:lnTo>
                        <a:pt x="62" y="96"/>
                      </a:lnTo>
                      <a:lnTo>
                        <a:pt x="62" y="97"/>
                      </a:lnTo>
                      <a:lnTo>
                        <a:pt x="63" y="99"/>
                      </a:lnTo>
                      <a:lnTo>
                        <a:pt x="64" y="103"/>
                      </a:lnTo>
                      <a:lnTo>
                        <a:pt x="68" y="106"/>
                      </a:lnTo>
                      <a:lnTo>
                        <a:pt x="71" y="108"/>
                      </a:lnTo>
                      <a:lnTo>
                        <a:pt x="76" y="109"/>
                      </a:lnTo>
                      <a:lnTo>
                        <a:pt x="80" y="109"/>
                      </a:lnTo>
                      <a:lnTo>
                        <a:pt x="86" y="109"/>
                      </a:lnTo>
                      <a:lnTo>
                        <a:pt x="91" y="106"/>
                      </a:lnTo>
                      <a:lnTo>
                        <a:pt x="95" y="105"/>
                      </a:lnTo>
                      <a:lnTo>
                        <a:pt x="96" y="103"/>
                      </a:lnTo>
                      <a:lnTo>
                        <a:pt x="99" y="103"/>
                      </a:lnTo>
                      <a:lnTo>
                        <a:pt x="101" y="101"/>
                      </a:lnTo>
                      <a:lnTo>
                        <a:pt x="108" y="96"/>
                      </a:lnTo>
                      <a:lnTo>
                        <a:pt x="114" y="90"/>
                      </a:lnTo>
                      <a:lnTo>
                        <a:pt x="118" y="87"/>
                      </a:lnTo>
                      <a:lnTo>
                        <a:pt x="119" y="82"/>
                      </a:lnTo>
                      <a:lnTo>
                        <a:pt x="118" y="74"/>
                      </a:lnTo>
                      <a:lnTo>
                        <a:pt x="118" y="7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56" name="Freeform 60"/>
                <p:cNvSpPr>
                  <a:spLocks/>
                </p:cNvSpPr>
                <p:nvPr/>
              </p:nvSpPr>
              <p:spPr bwMode="auto">
                <a:xfrm>
                  <a:off x="887" y="850"/>
                  <a:ext cx="158" cy="101"/>
                </a:xfrm>
                <a:custGeom>
                  <a:avLst/>
                  <a:gdLst/>
                  <a:ahLst/>
                  <a:cxnLst>
                    <a:cxn ang="0">
                      <a:pos x="145" y="65"/>
                    </a:cxn>
                    <a:cxn ang="0">
                      <a:pos x="141" y="73"/>
                    </a:cxn>
                    <a:cxn ang="0">
                      <a:pos x="139" y="79"/>
                    </a:cxn>
                    <a:cxn ang="0">
                      <a:pos x="133" y="84"/>
                    </a:cxn>
                    <a:cxn ang="0">
                      <a:pos x="130" y="83"/>
                    </a:cxn>
                    <a:cxn ang="0">
                      <a:pos x="119" y="70"/>
                    </a:cxn>
                    <a:cxn ang="0">
                      <a:pos x="114" y="60"/>
                    </a:cxn>
                    <a:cxn ang="0">
                      <a:pos x="110" y="52"/>
                    </a:cxn>
                    <a:cxn ang="0">
                      <a:pos x="110" y="42"/>
                    </a:cxn>
                    <a:cxn ang="0">
                      <a:pos x="106" y="33"/>
                    </a:cxn>
                    <a:cxn ang="0">
                      <a:pos x="100" y="33"/>
                    </a:cxn>
                    <a:cxn ang="0">
                      <a:pos x="96" y="41"/>
                    </a:cxn>
                    <a:cxn ang="0">
                      <a:pos x="95" y="50"/>
                    </a:cxn>
                    <a:cxn ang="0">
                      <a:pos x="92" y="62"/>
                    </a:cxn>
                    <a:cxn ang="0">
                      <a:pos x="87" y="73"/>
                    </a:cxn>
                    <a:cxn ang="0">
                      <a:pos x="86" y="74"/>
                    </a:cxn>
                    <a:cxn ang="0">
                      <a:pos x="83" y="73"/>
                    </a:cxn>
                    <a:cxn ang="0">
                      <a:pos x="77" y="66"/>
                    </a:cxn>
                    <a:cxn ang="0">
                      <a:pos x="71" y="53"/>
                    </a:cxn>
                    <a:cxn ang="0">
                      <a:pos x="67" y="42"/>
                    </a:cxn>
                    <a:cxn ang="0">
                      <a:pos x="64" y="33"/>
                    </a:cxn>
                    <a:cxn ang="0">
                      <a:pos x="58" y="27"/>
                    </a:cxn>
                    <a:cxn ang="0">
                      <a:pos x="54" y="20"/>
                    </a:cxn>
                    <a:cxn ang="0">
                      <a:pos x="48" y="19"/>
                    </a:cxn>
                    <a:cxn ang="0">
                      <a:pos x="41" y="25"/>
                    </a:cxn>
                    <a:cxn ang="0">
                      <a:pos x="36" y="32"/>
                    </a:cxn>
                    <a:cxn ang="0">
                      <a:pos x="31" y="43"/>
                    </a:cxn>
                    <a:cxn ang="0">
                      <a:pos x="26" y="51"/>
                    </a:cxn>
                    <a:cxn ang="0">
                      <a:pos x="23" y="50"/>
                    </a:cxn>
                    <a:cxn ang="0">
                      <a:pos x="19" y="43"/>
                    </a:cxn>
                    <a:cxn ang="0">
                      <a:pos x="17" y="32"/>
                    </a:cxn>
                    <a:cxn ang="0">
                      <a:pos x="15" y="20"/>
                    </a:cxn>
                    <a:cxn ang="0">
                      <a:pos x="15" y="11"/>
                    </a:cxn>
                    <a:cxn ang="0">
                      <a:pos x="12" y="5"/>
                    </a:cxn>
                    <a:cxn ang="0">
                      <a:pos x="4" y="3"/>
                    </a:cxn>
                    <a:cxn ang="0">
                      <a:pos x="0" y="12"/>
                    </a:cxn>
                    <a:cxn ang="0">
                      <a:pos x="0" y="21"/>
                    </a:cxn>
                    <a:cxn ang="0">
                      <a:pos x="1" y="36"/>
                    </a:cxn>
                    <a:cxn ang="0">
                      <a:pos x="5" y="51"/>
                    </a:cxn>
                    <a:cxn ang="0">
                      <a:pos x="12" y="62"/>
                    </a:cxn>
                    <a:cxn ang="0">
                      <a:pos x="15" y="66"/>
                    </a:cxn>
                    <a:cxn ang="0">
                      <a:pos x="19" y="69"/>
                    </a:cxn>
                    <a:cxn ang="0">
                      <a:pos x="19" y="69"/>
                    </a:cxn>
                    <a:cxn ang="0">
                      <a:pos x="33" y="65"/>
                    </a:cxn>
                    <a:cxn ang="0">
                      <a:pos x="42" y="55"/>
                    </a:cxn>
                    <a:cxn ang="0">
                      <a:pos x="48" y="46"/>
                    </a:cxn>
                    <a:cxn ang="0">
                      <a:pos x="50" y="46"/>
                    </a:cxn>
                    <a:cxn ang="0">
                      <a:pos x="55" y="61"/>
                    </a:cxn>
                    <a:cxn ang="0">
                      <a:pos x="65" y="75"/>
                    </a:cxn>
                    <a:cxn ang="0">
                      <a:pos x="76" y="86"/>
                    </a:cxn>
                    <a:cxn ang="0">
                      <a:pos x="80" y="89"/>
                    </a:cxn>
                    <a:cxn ang="0">
                      <a:pos x="87" y="89"/>
                    </a:cxn>
                    <a:cxn ang="0">
                      <a:pos x="98" y="84"/>
                    </a:cxn>
                    <a:cxn ang="0">
                      <a:pos x="104" y="77"/>
                    </a:cxn>
                    <a:cxn ang="0">
                      <a:pos x="112" y="89"/>
                    </a:cxn>
                    <a:cxn ang="0">
                      <a:pos x="122" y="97"/>
                    </a:cxn>
                    <a:cxn ang="0">
                      <a:pos x="127" y="100"/>
                    </a:cxn>
                    <a:cxn ang="0">
                      <a:pos x="135" y="101"/>
                    </a:cxn>
                    <a:cxn ang="0">
                      <a:pos x="149" y="93"/>
                    </a:cxn>
                    <a:cxn ang="0">
                      <a:pos x="155" y="80"/>
                    </a:cxn>
                    <a:cxn ang="0">
                      <a:pos x="158" y="74"/>
                    </a:cxn>
                    <a:cxn ang="0">
                      <a:pos x="156" y="65"/>
                    </a:cxn>
                    <a:cxn ang="0">
                      <a:pos x="151" y="60"/>
                    </a:cxn>
                  </a:cxnLst>
                  <a:rect l="0" t="0" r="r" b="b"/>
                  <a:pathLst>
                    <a:path w="158" h="101">
                      <a:moveTo>
                        <a:pt x="151" y="60"/>
                      </a:moveTo>
                      <a:lnTo>
                        <a:pt x="145" y="65"/>
                      </a:lnTo>
                      <a:lnTo>
                        <a:pt x="141" y="70"/>
                      </a:lnTo>
                      <a:lnTo>
                        <a:pt x="141" y="73"/>
                      </a:lnTo>
                      <a:lnTo>
                        <a:pt x="140" y="75"/>
                      </a:lnTo>
                      <a:lnTo>
                        <a:pt x="139" y="79"/>
                      </a:lnTo>
                      <a:lnTo>
                        <a:pt x="136" y="83"/>
                      </a:lnTo>
                      <a:lnTo>
                        <a:pt x="133" y="84"/>
                      </a:lnTo>
                      <a:lnTo>
                        <a:pt x="132" y="84"/>
                      </a:lnTo>
                      <a:lnTo>
                        <a:pt x="130" y="83"/>
                      </a:lnTo>
                      <a:lnTo>
                        <a:pt x="124" y="78"/>
                      </a:lnTo>
                      <a:lnTo>
                        <a:pt x="119" y="70"/>
                      </a:lnTo>
                      <a:lnTo>
                        <a:pt x="118" y="65"/>
                      </a:lnTo>
                      <a:lnTo>
                        <a:pt x="114" y="60"/>
                      </a:lnTo>
                      <a:lnTo>
                        <a:pt x="110" y="59"/>
                      </a:lnTo>
                      <a:lnTo>
                        <a:pt x="110" y="52"/>
                      </a:lnTo>
                      <a:lnTo>
                        <a:pt x="112" y="47"/>
                      </a:lnTo>
                      <a:lnTo>
                        <a:pt x="110" y="42"/>
                      </a:lnTo>
                      <a:lnTo>
                        <a:pt x="109" y="37"/>
                      </a:lnTo>
                      <a:lnTo>
                        <a:pt x="106" y="33"/>
                      </a:lnTo>
                      <a:lnTo>
                        <a:pt x="104" y="29"/>
                      </a:lnTo>
                      <a:lnTo>
                        <a:pt x="100" y="33"/>
                      </a:lnTo>
                      <a:lnTo>
                        <a:pt x="98" y="37"/>
                      </a:lnTo>
                      <a:lnTo>
                        <a:pt x="96" y="41"/>
                      </a:lnTo>
                      <a:lnTo>
                        <a:pt x="96" y="46"/>
                      </a:lnTo>
                      <a:lnTo>
                        <a:pt x="95" y="50"/>
                      </a:lnTo>
                      <a:lnTo>
                        <a:pt x="94" y="56"/>
                      </a:lnTo>
                      <a:lnTo>
                        <a:pt x="92" y="62"/>
                      </a:lnTo>
                      <a:lnTo>
                        <a:pt x="90" y="69"/>
                      </a:lnTo>
                      <a:lnTo>
                        <a:pt x="87" y="73"/>
                      </a:lnTo>
                      <a:lnTo>
                        <a:pt x="86" y="74"/>
                      </a:lnTo>
                      <a:lnTo>
                        <a:pt x="86" y="74"/>
                      </a:lnTo>
                      <a:lnTo>
                        <a:pt x="85" y="74"/>
                      </a:lnTo>
                      <a:lnTo>
                        <a:pt x="83" y="73"/>
                      </a:lnTo>
                      <a:lnTo>
                        <a:pt x="81" y="70"/>
                      </a:lnTo>
                      <a:lnTo>
                        <a:pt x="77" y="66"/>
                      </a:lnTo>
                      <a:lnTo>
                        <a:pt x="74" y="62"/>
                      </a:lnTo>
                      <a:lnTo>
                        <a:pt x="71" y="53"/>
                      </a:lnTo>
                      <a:lnTo>
                        <a:pt x="69" y="47"/>
                      </a:lnTo>
                      <a:lnTo>
                        <a:pt x="67" y="42"/>
                      </a:lnTo>
                      <a:lnTo>
                        <a:pt x="67" y="37"/>
                      </a:lnTo>
                      <a:lnTo>
                        <a:pt x="64" y="33"/>
                      </a:lnTo>
                      <a:lnTo>
                        <a:pt x="62" y="30"/>
                      </a:lnTo>
                      <a:lnTo>
                        <a:pt x="58" y="27"/>
                      </a:lnTo>
                      <a:lnTo>
                        <a:pt x="55" y="23"/>
                      </a:lnTo>
                      <a:lnTo>
                        <a:pt x="54" y="20"/>
                      </a:lnTo>
                      <a:lnTo>
                        <a:pt x="53" y="16"/>
                      </a:lnTo>
                      <a:lnTo>
                        <a:pt x="48" y="19"/>
                      </a:lnTo>
                      <a:lnTo>
                        <a:pt x="44" y="21"/>
                      </a:lnTo>
                      <a:lnTo>
                        <a:pt x="41" y="25"/>
                      </a:lnTo>
                      <a:lnTo>
                        <a:pt x="39" y="29"/>
                      </a:lnTo>
                      <a:lnTo>
                        <a:pt x="36" y="32"/>
                      </a:lnTo>
                      <a:lnTo>
                        <a:pt x="33" y="37"/>
                      </a:lnTo>
                      <a:lnTo>
                        <a:pt x="31" y="43"/>
                      </a:lnTo>
                      <a:lnTo>
                        <a:pt x="27" y="50"/>
                      </a:lnTo>
                      <a:lnTo>
                        <a:pt x="26" y="51"/>
                      </a:lnTo>
                      <a:lnTo>
                        <a:pt x="24" y="52"/>
                      </a:lnTo>
                      <a:lnTo>
                        <a:pt x="23" y="50"/>
                      </a:lnTo>
                      <a:lnTo>
                        <a:pt x="22" y="47"/>
                      </a:lnTo>
                      <a:lnTo>
                        <a:pt x="19" y="43"/>
                      </a:lnTo>
                      <a:lnTo>
                        <a:pt x="19" y="39"/>
                      </a:lnTo>
                      <a:lnTo>
                        <a:pt x="17" y="32"/>
                      </a:lnTo>
                      <a:lnTo>
                        <a:pt x="15" y="25"/>
                      </a:lnTo>
                      <a:lnTo>
                        <a:pt x="15" y="20"/>
                      </a:lnTo>
                      <a:lnTo>
                        <a:pt x="15" y="16"/>
                      </a:lnTo>
                      <a:lnTo>
                        <a:pt x="15" y="11"/>
                      </a:lnTo>
                      <a:lnTo>
                        <a:pt x="13" y="9"/>
                      </a:lnTo>
                      <a:lnTo>
                        <a:pt x="12" y="5"/>
                      </a:lnTo>
                      <a:lnTo>
                        <a:pt x="9" y="0"/>
                      </a:lnTo>
                      <a:lnTo>
                        <a:pt x="4" y="3"/>
                      </a:lnTo>
                      <a:lnTo>
                        <a:pt x="1" y="7"/>
                      </a:ln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0" y="21"/>
                      </a:lnTo>
                      <a:lnTo>
                        <a:pt x="0" y="28"/>
                      </a:lnTo>
                      <a:lnTo>
                        <a:pt x="1" y="36"/>
                      </a:lnTo>
                      <a:lnTo>
                        <a:pt x="3" y="43"/>
                      </a:lnTo>
                      <a:lnTo>
                        <a:pt x="5" y="51"/>
                      </a:lnTo>
                      <a:lnTo>
                        <a:pt x="9" y="59"/>
                      </a:lnTo>
                      <a:lnTo>
                        <a:pt x="12" y="62"/>
                      </a:lnTo>
                      <a:lnTo>
                        <a:pt x="13" y="65"/>
                      </a:lnTo>
                      <a:lnTo>
                        <a:pt x="15" y="66"/>
                      </a:lnTo>
                      <a:lnTo>
                        <a:pt x="18" y="68"/>
                      </a:lnTo>
                      <a:lnTo>
                        <a:pt x="19" y="69"/>
                      </a:lnTo>
                      <a:lnTo>
                        <a:pt x="18" y="69"/>
                      </a:lnTo>
                      <a:lnTo>
                        <a:pt x="19" y="69"/>
                      </a:lnTo>
                      <a:lnTo>
                        <a:pt x="30" y="69"/>
                      </a:lnTo>
                      <a:lnTo>
                        <a:pt x="33" y="65"/>
                      </a:lnTo>
                      <a:lnTo>
                        <a:pt x="40" y="60"/>
                      </a:lnTo>
                      <a:lnTo>
                        <a:pt x="42" y="55"/>
                      </a:lnTo>
                      <a:lnTo>
                        <a:pt x="45" y="50"/>
                      </a:lnTo>
                      <a:lnTo>
                        <a:pt x="48" y="46"/>
                      </a:lnTo>
                      <a:lnTo>
                        <a:pt x="50" y="42"/>
                      </a:lnTo>
                      <a:lnTo>
                        <a:pt x="50" y="46"/>
                      </a:lnTo>
                      <a:lnTo>
                        <a:pt x="53" y="53"/>
                      </a:lnTo>
                      <a:lnTo>
                        <a:pt x="55" y="61"/>
                      </a:lnTo>
                      <a:lnTo>
                        <a:pt x="60" y="69"/>
                      </a:lnTo>
                      <a:lnTo>
                        <a:pt x="65" y="75"/>
                      </a:lnTo>
                      <a:lnTo>
                        <a:pt x="71" y="82"/>
                      </a:lnTo>
                      <a:lnTo>
                        <a:pt x="76" y="86"/>
                      </a:lnTo>
                      <a:lnTo>
                        <a:pt x="77" y="88"/>
                      </a:lnTo>
                      <a:lnTo>
                        <a:pt x="80" y="89"/>
                      </a:lnTo>
                      <a:lnTo>
                        <a:pt x="83" y="89"/>
                      </a:lnTo>
                      <a:lnTo>
                        <a:pt x="87" y="89"/>
                      </a:lnTo>
                      <a:lnTo>
                        <a:pt x="92" y="87"/>
                      </a:lnTo>
                      <a:lnTo>
                        <a:pt x="98" y="84"/>
                      </a:lnTo>
                      <a:lnTo>
                        <a:pt x="101" y="80"/>
                      </a:lnTo>
                      <a:lnTo>
                        <a:pt x="104" y="77"/>
                      </a:lnTo>
                      <a:lnTo>
                        <a:pt x="108" y="83"/>
                      </a:lnTo>
                      <a:lnTo>
                        <a:pt x="112" y="89"/>
                      </a:lnTo>
                      <a:lnTo>
                        <a:pt x="117" y="93"/>
                      </a:lnTo>
                      <a:lnTo>
                        <a:pt x="122" y="97"/>
                      </a:lnTo>
                      <a:lnTo>
                        <a:pt x="126" y="100"/>
                      </a:lnTo>
                      <a:lnTo>
                        <a:pt x="127" y="100"/>
                      </a:lnTo>
                      <a:lnTo>
                        <a:pt x="128" y="100"/>
                      </a:lnTo>
                      <a:lnTo>
                        <a:pt x="135" y="101"/>
                      </a:lnTo>
                      <a:lnTo>
                        <a:pt x="141" y="98"/>
                      </a:lnTo>
                      <a:lnTo>
                        <a:pt x="149" y="93"/>
                      </a:lnTo>
                      <a:lnTo>
                        <a:pt x="153" y="87"/>
                      </a:lnTo>
                      <a:lnTo>
                        <a:pt x="155" y="80"/>
                      </a:lnTo>
                      <a:lnTo>
                        <a:pt x="156" y="77"/>
                      </a:lnTo>
                      <a:lnTo>
                        <a:pt x="158" y="74"/>
                      </a:lnTo>
                      <a:lnTo>
                        <a:pt x="158" y="69"/>
                      </a:lnTo>
                      <a:lnTo>
                        <a:pt x="156" y="65"/>
                      </a:lnTo>
                      <a:lnTo>
                        <a:pt x="154" y="62"/>
                      </a:lnTo>
                      <a:lnTo>
                        <a:pt x="151" y="60"/>
                      </a:lnTo>
                      <a:lnTo>
                        <a:pt x="151" y="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57" name="Freeform 61"/>
                <p:cNvSpPr>
                  <a:spLocks/>
                </p:cNvSpPr>
                <p:nvPr/>
              </p:nvSpPr>
              <p:spPr bwMode="auto">
                <a:xfrm>
                  <a:off x="1041" y="865"/>
                  <a:ext cx="61" cy="92"/>
                </a:xfrm>
                <a:custGeom>
                  <a:avLst/>
                  <a:gdLst/>
                  <a:ahLst/>
                  <a:cxnLst>
                    <a:cxn ang="0">
                      <a:pos x="61" y="72"/>
                    </a:cxn>
                    <a:cxn ang="0">
                      <a:pos x="59" y="68"/>
                    </a:cxn>
                    <a:cxn ang="0">
                      <a:pos x="60" y="67"/>
                    </a:cxn>
                    <a:cxn ang="0">
                      <a:pos x="58" y="65"/>
                    </a:cxn>
                    <a:cxn ang="0">
                      <a:pos x="56" y="59"/>
                    </a:cxn>
                    <a:cxn ang="0">
                      <a:pos x="54" y="51"/>
                    </a:cxn>
                    <a:cxn ang="0">
                      <a:pos x="51" y="45"/>
                    </a:cxn>
                    <a:cxn ang="0">
                      <a:pos x="49" y="36"/>
                    </a:cxn>
                    <a:cxn ang="0">
                      <a:pos x="47" y="28"/>
                    </a:cxn>
                    <a:cxn ang="0">
                      <a:pos x="47" y="22"/>
                    </a:cxn>
                    <a:cxn ang="0">
                      <a:pos x="47" y="18"/>
                    </a:cxn>
                    <a:cxn ang="0">
                      <a:pos x="47" y="13"/>
                    </a:cxn>
                    <a:cxn ang="0">
                      <a:pos x="47" y="9"/>
                    </a:cxn>
                    <a:cxn ang="0">
                      <a:pos x="45" y="4"/>
                    </a:cxn>
                    <a:cxn ang="0">
                      <a:pos x="43" y="0"/>
                    </a:cxn>
                    <a:cxn ang="0">
                      <a:pos x="38" y="3"/>
                    </a:cxn>
                    <a:cxn ang="0">
                      <a:pos x="36" y="6"/>
                    </a:cxn>
                    <a:cxn ang="0">
                      <a:pos x="33" y="10"/>
                    </a:cxn>
                    <a:cxn ang="0">
                      <a:pos x="32" y="17"/>
                    </a:cxn>
                    <a:cxn ang="0">
                      <a:pos x="32" y="22"/>
                    </a:cxn>
                    <a:cxn ang="0">
                      <a:pos x="32" y="30"/>
                    </a:cxn>
                    <a:cxn ang="0">
                      <a:pos x="33" y="38"/>
                    </a:cxn>
                    <a:cxn ang="0">
                      <a:pos x="37" y="50"/>
                    </a:cxn>
                    <a:cxn ang="0">
                      <a:pos x="38" y="58"/>
                    </a:cxn>
                    <a:cxn ang="0">
                      <a:pos x="42" y="64"/>
                    </a:cxn>
                    <a:cxn ang="0">
                      <a:pos x="43" y="65"/>
                    </a:cxn>
                    <a:cxn ang="0">
                      <a:pos x="43" y="68"/>
                    </a:cxn>
                    <a:cxn ang="0">
                      <a:pos x="43" y="69"/>
                    </a:cxn>
                    <a:cxn ang="0">
                      <a:pos x="43" y="74"/>
                    </a:cxn>
                    <a:cxn ang="0">
                      <a:pos x="41" y="74"/>
                    </a:cxn>
                    <a:cxn ang="0">
                      <a:pos x="40" y="76"/>
                    </a:cxn>
                    <a:cxn ang="0">
                      <a:pos x="33" y="76"/>
                    </a:cxn>
                    <a:cxn ang="0">
                      <a:pos x="27" y="74"/>
                    </a:cxn>
                    <a:cxn ang="0">
                      <a:pos x="22" y="73"/>
                    </a:cxn>
                    <a:cxn ang="0">
                      <a:pos x="18" y="72"/>
                    </a:cxn>
                    <a:cxn ang="0">
                      <a:pos x="13" y="69"/>
                    </a:cxn>
                    <a:cxn ang="0">
                      <a:pos x="10" y="68"/>
                    </a:cxn>
                    <a:cxn ang="0">
                      <a:pos x="4" y="68"/>
                    </a:cxn>
                    <a:cxn ang="0">
                      <a:pos x="0" y="67"/>
                    </a:cxn>
                    <a:cxn ang="0">
                      <a:pos x="0" y="72"/>
                    </a:cxn>
                    <a:cxn ang="0">
                      <a:pos x="2" y="78"/>
                    </a:cxn>
                    <a:cxn ang="0">
                      <a:pos x="5" y="82"/>
                    </a:cxn>
                    <a:cxn ang="0">
                      <a:pos x="10" y="86"/>
                    </a:cxn>
                    <a:cxn ang="0">
                      <a:pos x="15" y="87"/>
                    </a:cxn>
                    <a:cxn ang="0">
                      <a:pos x="23" y="91"/>
                    </a:cxn>
                    <a:cxn ang="0">
                      <a:pos x="33" y="92"/>
                    </a:cxn>
                    <a:cxn ang="0">
                      <a:pos x="45" y="91"/>
                    </a:cxn>
                    <a:cxn ang="0">
                      <a:pos x="50" y="88"/>
                    </a:cxn>
                    <a:cxn ang="0">
                      <a:pos x="55" y="86"/>
                    </a:cxn>
                    <a:cxn ang="0">
                      <a:pos x="55" y="85"/>
                    </a:cxn>
                    <a:cxn ang="0">
                      <a:pos x="59" y="82"/>
                    </a:cxn>
                    <a:cxn ang="0">
                      <a:pos x="60" y="78"/>
                    </a:cxn>
                    <a:cxn ang="0">
                      <a:pos x="61" y="72"/>
                    </a:cxn>
                    <a:cxn ang="0">
                      <a:pos x="61" y="72"/>
                    </a:cxn>
                  </a:cxnLst>
                  <a:rect l="0" t="0" r="r" b="b"/>
                  <a:pathLst>
                    <a:path w="61" h="92">
                      <a:moveTo>
                        <a:pt x="61" y="72"/>
                      </a:moveTo>
                      <a:lnTo>
                        <a:pt x="59" y="68"/>
                      </a:lnTo>
                      <a:lnTo>
                        <a:pt x="60" y="67"/>
                      </a:lnTo>
                      <a:lnTo>
                        <a:pt x="58" y="65"/>
                      </a:lnTo>
                      <a:lnTo>
                        <a:pt x="56" y="59"/>
                      </a:lnTo>
                      <a:lnTo>
                        <a:pt x="54" y="51"/>
                      </a:lnTo>
                      <a:lnTo>
                        <a:pt x="51" y="45"/>
                      </a:lnTo>
                      <a:lnTo>
                        <a:pt x="49" y="36"/>
                      </a:lnTo>
                      <a:lnTo>
                        <a:pt x="47" y="28"/>
                      </a:lnTo>
                      <a:lnTo>
                        <a:pt x="47" y="22"/>
                      </a:lnTo>
                      <a:lnTo>
                        <a:pt x="47" y="18"/>
                      </a:lnTo>
                      <a:lnTo>
                        <a:pt x="47" y="13"/>
                      </a:lnTo>
                      <a:lnTo>
                        <a:pt x="47" y="9"/>
                      </a:lnTo>
                      <a:lnTo>
                        <a:pt x="45" y="4"/>
                      </a:lnTo>
                      <a:lnTo>
                        <a:pt x="43" y="0"/>
                      </a:lnTo>
                      <a:lnTo>
                        <a:pt x="38" y="3"/>
                      </a:lnTo>
                      <a:lnTo>
                        <a:pt x="36" y="6"/>
                      </a:lnTo>
                      <a:lnTo>
                        <a:pt x="33" y="10"/>
                      </a:lnTo>
                      <a:lnTo>
                        <a:pt x="32" y="17"/>
                      </a:lnTo>
                      <a:lnTo>
                        <a:pt x="32" y="22"/>
                      </a:lnTo>
                      <a:lnTo>
                        <a:pt x="32" y="30"/>
                      </a:lnTo>
                      <a:lnTo>
                        <a:pt x="33" y="38"/>
                      </a:lnTo>
                      <a:lnTo>
                        <a:pt x="37" y="50"/>
                      </a:lnTo>
                      <a:lnTo>
                        <a:pt x="38" y="58"/>
                      </a:lnTo>
                      <a:lnTo>
                        <a:pt x="42" y="64"/>
                      </a:lnTo>
                      <a:lnTo>
                        <a:pt x="43" y="65"/>
                      </a:lnTo>
                      <a:lnTo>
                        <a:pt x="43" y="68"/>
                      </a:lnTo>
                      <a:lnTo>
                        <a:pt x="43" y="69"/>
                      </a:lnTo>
                      <a:lnTo>
                        <a:pt x="43" y="74"/>
                      </a:lnTo>
                      <a:lnTo>
                        <a:pt x="41" y="74"/>
                      </a:lnTo>
                      <a:lnTo>
                        <a:pt x="40" y="76"/>
                      </a:lnTo>
                      <a:lnTo>
                        <a:pt x="33" y="76"/>
                      </a:lnTo>
                      <a:lnTo>
                        <a:pt x="27" y="74"/>
                      </a:lnTo>
                      <a:lnTo>
                        <a:pt x="22" y="73"/>
                      </a:lnTo>
                      <a:lnTo>
                        <a:pt x="18" y="72"/>
                      </a:lnTo>
                      <a:lnTo>
                        <a:pt x="13" y="69"/>
                      </a:lnTo>
                      <a:lnTo>
                        <a:pt x="10" y="68"/>
                      </a:lnTo>
                      <a:lnTo>
                        <a:pt x="4" y="68"/>
                      </a:lnTo>
                      <a:lnTo>
                        <a:pt x="0" y="67"/>
                      </a:lnTo>
                      <a:lnTo>
                        <a:pt x="0" y="72"/>
                      </a:lnTo>
                      <a:lnTo>
                        <a:pt x="2" y="78"/>
                      </a:lnTo>
                      <a:lnTo>
                        <a:pt x="5" y="82"/>
                      </a:lnTo>
                      <a:lnTo>
                        <a:pt x="10" y="86"/>
                      </a:lnTo>
                      <a:lnTo>
                        <a:pt x="15" y="87"/>
                      </a:lnTo>
                      <a:lnTo>
                        <a:pt x="23" y="91"/>
                      </a:lnTo>
                      <a:lnTo>
                        <a:pt x="33" y="92"/>
                      </a:lnTo>
                      <a:lnTo>
                        <a:pt x="45" y="91"/>
                      </a:lnTo>
                      <a:lnTo>
                        <a:pt x="50" y="88"/>
                      </a:lnTo>
                      <a:lnTo>
                        <a:pt x="55" y="86"/>
                      </a:lnTo>
                      <a:lnTo>
                        <a:pt x="55" y="85"/>
                      </a:lnTo>
                      <a:lnTo>
                        <a:pt x="59" y="82"/>
                      </a:lnTo>
                      <a:lnTo>
                        <a:pt x="60" y="78"/>
                      </a:lnTo>
                      <a:lnTo>
                        <a:pt x="61" y="72"/>
                      </a:lnTo>
                      <a:lnTo>
                        <a:pt x="61" y="7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58" name="Freeform 62"/>
                <p:cNvSpPr>
                  <a:spLocks/>
                </p:cNvSpPr>
                <p:nvPr/>
              </p:nvSpPr>
              <p:spPr bwMode="auto">
                <a:xfrm>
                  <a:off x="1052" y="953"/>
                  <a:ext cx="94" cy="71"/>
                </a:xfrm>
                <a:custGeom>
                  <a:avLst/>
                  <a:gdLst/>
                  <a:ahLst/>
                  <a:cxnLst>
                    <a:cxn ang="0">
                      <a:pos x="84" y="39"/>
                    </a:cxn>
                    <a:cxn ang="0">
                      <a:pos x="76" y="36"/>
                    </a:cxn>
                    <a:cxn ang="0">
                      <a:pos x="67" y="33"/>
                    </a:cxn>
                    <a:cxn ang="0">
                      <a:pos x="58" y="29"/>
                    </a:cxn>
                    <a:cxn ang="0">
                      <a:pos x="56" y="27"/>
                    </a:cxn>
                    <a:cxn ang="0">
                      <a:pos x="50" y="25"/>
                    </a:cxn>
                    <a:cxn ang="0">
                      <a:pos x="44" y="20"/>
                    </a:cxn>
                    <a:cxn ang="0">
                      <a:pos x="36" y="11"/>
                    </a:cxn>
                    <a:cxn ang="0">
                      <a:pos x="31" y="7"/>
                    </a:cxn>
                    <a:cxn ang="0">
                      <a:pos x="29" y="4"/>
                    </a:cxn>
                    <a:cxn ang="0">
                      <a:pos x="26" y="3"/>
                    </a:cxn>
                    <a:cxn ang="0">
                      <a:pos x="22" y="2"/>
                    </a:cxn>
                    <a:cxn ang="0">
                      <a:pos x="18" y="2"/>
                    </a:cxn>
                    <a:cxn ang="0">
                      <a:pos x="17" y="0"/>
                    </a:cxn>
                    <a:cxn ang="0">
                      <a:pos x="16" y="0"/>
                    </a:cxn>
                    <a:cxn ang="0">
                      <a:pos x="9" y="3"/>
                    </a:cxn>
                    <a:cxn ang="0">
                      <a:pos x="7" y="8"/>
                    </a:cxn>
                    <a:cxn ang="0">
                      <a:pos x="4" y="13"/>
                    </a:cxn>
                    <a:cxn ang="0">
                      <a:pos x="3" y="22"/>
                    </a:cxn>
                    <a:cxn ang="0">
                      <a:pos x="3" y="31"/>
                    </a:cxn>
                    <a:cxn ang="0">
                      <a:pos x="3" y="35"/>
                    </a:cxn>
                    <a:cxn ang="0">
                      <a:pos x="2" y="38"/>
                    </a:cxn>
                    <a:cxn ang="0">
                      <a:pos x="2" y="47"/>
                    </a:cxn>
                    <a:cxn ang="0">
                      <a:pos x="0" y="56"/>
                    </a:cxn>
                    <a:cxn ang="0">
                      <a:pos x="0" y="62"/>
                    </a:cxn>
                    <a:cxn ang="0">
                      <a:pos x="4" y="67"/>
                    </a:cxn>
                    <a:cxn ang="0">
                      <a:pos x="9" y="71"/>
                    </a:cxn>
                    <a:cxn ang="0">
                      <a:pos x="16" y="66"/>
                    </a:cxn>
                    <a:cxn ang="0">
                      <a:pos x="17" y="62"/>
                    </a:cxn>
                    <a:cxn ang="0">
                      <a:pos x="17" y="56"/>
                    </a:cxn>
                    <a:cxn ang="0">
                      <a:pos x="17" y="48"/>
                    </a:cxn>
                    <a:cxn ang="0">
                      <a:pos x="17" y="40"/>
                    </a:cxn>
                    <a:cxn ang="0">
                      <a:pos x="18" y="36"/>
                    </a:cxn>
                    <a:cxn ang="0">
                      <a:pos x="18" y="34"/>
                    </a:cxn>
                    <a:cxn ang="0">
                      <a:pos x="20" y="30"/>
                    </a:cxn>
                    <a:cxn ang="0">
                      <a:pos x="20" y="24"/>
                    </a:cxn>
                    <a:cxn ang="0">
                      <a:pos x="20" y="17"/>
                    </a:cxn>
                    <a:cxn ang="0">
                      <a:pos x="26" y="24"/>
                    </a:cxn>
                    <a:cxn ang="0">
                      <a:pos x="35" y="31"/>
                    </a:cxn>
                    <a:cxn ang="0">
                      <a:pos x="43" y="38"/>
                    </a:cxn>
                    <a:cxn ang="0">
                      <a:pos x="47" y="40"/>
                    </a:cxn>
                    <a:cxn ang="0">
                      <a:pos x="50" y="43"/>
                    </a:cxn>
                    <a:cxn ang="0">
                      <a:pos x="61" y="47"/>
                    </a:cxn>
                    <a:cxn ang="0">
                      <a:pos x="72" y="50"/>
                    </a:cxn>
                    <a:cxn ang="0">
                      <a:pos x="81" y="53"/>
                    </a:cxn>
                    <a:cxn ang="0">
                      <a:pos x="88" y="53"/>
                    </a:cxn>
                    <a:cxn ang="0">
                      <a:pos x="94" y="49"/>
                    </a:cxn>
                    <a:cxn ang="0">
                      <a:pos x="90" y="41"/>
                    </a:cxn>
                    <a:cxn ang="0">
                      <a:pos x="84" y="39"/>
                    </a:cxn>
                    <a:cxn ang="0">
                      <a:pos x="84" y="39"/>
                    </a:cxn>
                  </a:cxnLst>
                  <a:rect l="0" t="0" r="r" b="b"/>
                  <a:pathLst>
                    <a:path w="94" h="71">
                      <a:moveTo>
                        <a:pt x="84" y="39"/>
                      </a:moveTo>
                      <a:lnTo>
                        <a:pt x="76" y="36"/>
                      </a:lnTo>
                      <a:lnTo>
                        <a:pt x="67" y="33"/>
                      </a:lnTo>
                      <a:lnTo>
                        <a:pt x="58" y="29"/>
                      </a:lnTo>
                      <a:lnTo>
                        <a:pt x="56" y="27"/>
                      </a:lnTo>
                      <a:lnTo>
                        <a:pt x="50" y="25"/>
                      </a:lnTo>
                      <a:lnTo>
                        <a:pt x="44" y="20"/>
                      </a:lnTo>
                      <a:lnTo>
                        <a:pt x="36" y="11"/>
                      </a:lnTo>
                      <a:lnTo>
                        <a:pt x="31" y="7"/>
                      </a:lnTo>
                      <a:lnTo>
                        <a:pt x="29" y="4"/>
                      </a:lnTo>
                      <a:lnTo>
                        <a:pt x="26" y="3"/>
                      </a:lnTo>
                      <a:lnTo>
                        <a:pt x="22" y="2"/>
                      </a:lnTo>
                      <a:lnTo>
                        <a:pt x="18" y="2"/>
                      </a:lnTo>
                      <a:lnTo>
                        <a:pt x="17" y="0"/>
                      </a:lnTo>
                      <a:lnTo>
                        <a:pt x="16" y="0"/>
                      </a:lnTo>
                      <a:lnTo>
                        <a:pt x="9" y="3"/>
                      </a:lnTo>
                      <a:lnTo>
                        <a:pt x="7" y="8"/>
                      </a:lnTo>
                      <a:lnTo>
                        <a:pt x="4" y="13"/>
                      </a:lnTo>
                      <a:lnTo>
                        <a:pt x="3" y="22"/>
                      </a:lnTo>
                      <a:lnTo>
                        <a:pt x="3" y="31"/>
                      </a:lnTo>
                      <a:lnTo>
                        <a:pt x="3" y="35"/>
                      </a:lnTo>
                      <a:lnTo>
                        <a:pt x="2" y="38"/>
                      </a:lnTo>
                      <a:lnTo>
                        <a:pt x="2" y="47"/>
                      </a:lnTo>
                      <a:lnTo>
                        <a:pt x="0" y="56"/>
                      </a:lnTo>
                      <a:lnTo>
                        <a:pt x="0" y="62"/>
                      </a:lnTo>
                      <a:lnTo>
                        <a:pt x="4" y="67"/>
                      </a:lnTo>
                      <a:lnTo>
                        <a:pt x="9" y="71"/>
                      </a:lnTo>
                      <a:lnTo>
                        <a:pt x="16" y="66"/>
                      </a:lnTo>
                      <a:lnTo>
                        <a:pt x="17" y="62"/>
                      </a:lnTo>
                      <a:lnTo>
                        <a:pt x="17" y="56"/>
                      </a:lnTo>
                      <a:lnTo>
                        <a:pt x="17" y="48"/>
                      </a:lnTo>
                      <a:lnTo>
                        <a:pt x="17" y="40"/>
                      </a:lnTo>
                      <a:lnTo>
                        <a:pt x="18" y="36"/>
                      </a:lnTo>
                      <a:lnTo>
                        <a:pt x="18" y="34"/>
                      </a:lnTo>
                      <a:lnTo>
                        <a:pt x="20" y="30"/>
                      </a:lnTo>
                      <a:lnTo>
                        <a:pt x="20" y="24"/>
                      </a:lnTo>
                      <a:lnTo>
                        <a:pt x="20" y="17"/>
                      </a:lnTo>
                      <a:lnTo>
                        <a:pt x="26" y="24"/>
                      </a:lnTo>
                      <a:lnTo>
                        <a:pt x="35" y="31"/>
                      </a:lnTo>
                      <a:lnTo>
                        <a:pt x="43" y="38"/>
                      </a:lnTo>
                      <a:lnTo>
                        <a:pt x="47" y="40"/>
                      </a:lnTo>
                      <a:lnTo>
                        <a:pt x="50" y="43"/>
                      </a:lnTo>
                      <a:lnTo>
                        <a:pt x="61" y="47"/>
                      </a:lnTo>
                      <a:lnTo>
                        <a:pt x="72" y="50"/>
                      </a:lnTo>
                      <a:lnTo>
                        <a:pt x="81" y="53"/>
                      </a:lnTo>
                      <a:lnTo>
                        <a:pt x="88" y="53"/>
                      </a:lnTo>
                      <a:lnTo>
                        <a:pt x="94" y="49"/>
                      </a:lnTo>
                      <a:lnTo>
                        <a:pt x="90" y="41"/>
                      </a:lnTo>
                      <a:lnTo>
                        <a:pt x="84" y="39"/>
                      </a:lnTo>
                      <a:lnTo>
                        <a:pt x="84" y="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59" name="Freeform 63"/>
                <p:cNvSpPr>
                  <a:spLocks/>
                </p:cNvSpPr>
                <p:nvPr/>
              </p:nvSpPr>
              <p:spPr bwMode="auto">
                <a:xfrm>
                  <a:off x="1118" y="959"/>
                  <a:ext cx="189" cy="92"/>
                </a:xfrm>
                <a:custGeom>
                  <a:avLst/>
                  <a:gdLst/>
                  <a:ahLst/>
                  <a:cxnLst>
                    <a:cxn ang="0">
                      <a:pos x="10" y="57"/>
                    </a:cxn>
                    <a:cxn ang="0">
                      <a:pos x="32" y="46"/>
                    </a:cxn>
                    <a:cxn ang="0">
                      <a:pos x="52" y="34"/>
                    </a:cxn>
                    <a:cxn ang="0">
                      <a:pos x="88" y="20"/>
                    </a:cxn>
                    <a:cxn ang="0">
                      <a:pos x="131" y="15"/>
                    </a:cxn>
                    <a:cxn ang="0">
                      <a:pos x="160" y="20"/>
                    </a:cxn>
                    <a:cxn ang="0">
                      <a:pos x="166" y="24"/>
                    </a:cxn>
                    <a:cxn ang="0">
                      <a:pos x="174" y="29"/>
                    </a:cxn>
                    <a:cxn ang="0">
                      <a:pos x="173" y="38"/>
                    </a:cxn>
                    <a:cxn ang="0">
                      <a:pos x="157" y="52"/>
                    </a:cxn>
                    <a:cxn ang="0">
                      <a:pos x="120" y="71"/>
                    </a:cxn>
                    <a:cxn ang="0">
                      <a:pos x="95" y="77"/>
                    </a:cxn>
                    <a:cxn ang="0">
                      <a:pos x="68" y="79"/>
                    </a:cxn>
                    <a:cxn ang="0">
                      <a:pos x="46" y="92"/>
                    </a:cxn>
                    <a:cxn ang="0">
                      <a:pos x="69" y="92"/>
                    </a:cxn>
                    <a:cxn ang="0">
                      <a:pos x="96" y="92"/>
                    </a:cxn>
                    <a:cxn ang="0">
                      <a:pos x="107" y="89"/>
                    </a:cxn>
                    <a:cxn ang="0">
                      <a:pos x="127" y="85"/>
                    </a:cxn>
                    <a:cxn ang="0">
                      <a:pos x="148" y="77"/>
                    </a:cxn>
                    <a:cxn ang="0">
                      <a:pos x="168" y="65"/>
                    </a:cxn>
                    <a:cxn ang="0">
                      <a:pos x="177" y="57"/>
                    </a:cxn>
                    <a:cxn ang="0">
                      <a:pos x="186" y="47"/>
                    </a:cxn>
                    <a:cxn ang="0">
                      <a:pos x="189" y="34"/>
                    </a:cxn>
                    <a:cxn ang="0">
                      <a:pos x="187" y="21"/>
                    </a:cxn>
                    <a:cxn ang="0">
                      <a:pos x="174" y="10"/>
                    </a:cxn>
                    <a:cxn ang="0">
                      <a:pos x="170" y="7"/>
                    </a:cxn>
                    <a:cxn ang="0">
                      <a:pos x="151" y="2"/>
                    </a:cxn>
                    <a:cxn ang="0">
                      <a:pos x="109" y="1"/>
                    </a:cxn>
                    <a:cxn ang="0">
                      <a:pos x="63" y="12"/>
                    </a:cxn>
                    <a:cxn ang="0">
                      <a:pos x="36" y="28"/>
                    </a:cxn>
                    <a:cxn ang="0">
                      <a:pos x="14" y="42"/>
                    </a:cxn>
                    <a:cxn ang="0">
                      <a:pos x="0" y="62"/>
                    </a:cxn>
                  </a:cxnLst>
                  <a:rect l="0" t="0" r="r" b="b"/>
                  <a:pathLst>
                    <a:path w="189" h="92">
                      <a:moveTo>
                        <a:pt x="0" y="62"/>
                      </a:moveTo>
                      <a:lnTo>
                        <a:pt x="10" y="57"/>
                      </a:lnTo>
                      <a:lnTo>
                        <a:pt x="20" y="52"/>
                      </a:lnTo>
                      <a:lnTo>
                        <a:pt x="32" y="46"/>
                      </a:lnTo>
                      <a:lnTo>
                        <a:pt x="45" y="41"/>
                      </a:lnTo>
                      <a:lnTo>
                        <a:pt x="52" y="34"/>
                      </a:lnTo>
                      <a:lnTo>
                        <a:pt x="69" y="27"/>
                      </a:lnTo>
                      <a:lnTo>
                        <a:pt x="88" y="20"/>
                      </a:lnTo>
                      <a:lnTo>
                        <a:pt x="110" y="16"/>
                      </a:lnTo>
                      <a:lnTo>
                        <a:pt x="131" y="15"/>
                      </a:lnTo>
                      <a:lnTo>
                        <a:pt x="147" y="18"/>
                      </a:lnTo>
                      <a:lnTo>
                        <a:pt x="160" y="20"/>
                      </a:lnTo>
                      <a:lnTo>
                        <a:pt x="164" y="21"/>
                      </a:lnTo>
                      <a:lnTo>
                        <a:pt x="166" y="24"/>
                      </a:lnTo>
                      <a:lnTo>
                        <a:pt x="170" y="25"/>
                      </a:lnTo>
                      <a:lnTo>
                        <a:pt x="174" y="29"/>
                      </a:lnTo>
                      <a:lnTo>
                        <a:pt x="174" y="32"/>
                      </a:lnTo>
                      <a:lnTo>
                        <a:pt x="173" y="38"/>
                      </a:lnTo>
                      <a:lnTo>
                        <a:pt x="166" y="44"/>
                      </a:lnTo>
                      <a:lnTo>
                        <a:pt x="157" y="52"/>
                      </a:lnTo>
                      <a:lnTo>
                        <a:pt x="139" y="64"/>
                      </a:lnTo>
                      <a:lnTo>
                        <a:pt x="120" y="71"/>
                      </a:lnTo>
                      <a:lnTo>
                        <a:pt x="105" y="75"/>
                      </a:lnTo>
                      <a:lnTo>
                        <a:pt x="95" y="77"/>
                      </a:lnTo>
                      <a:lnTo>
                        <a:pt x="79" y="77"/>
                      </a:lnTo>
                      <a:lnTo>
                        <a:pt x="68" y="79"/>
                      </a:lnTo>
                      <a:lnTo>
                        <a:pt x="57" y="84"/>
                      </a:lnTo>
                      <a:lnTo>
                        <a:pt x="46" y="92"/>
                      </a:lnTo>
                      <a:lnTo>
                        <a:pt x="57" y="92"/>
                      </a:lnTo>
                      <a:lnTo>
                        <a:pt x="69" y="92"/>
                      </a:lnTo>
                      <a:lnTo>
                        <a:pt x="81" y="92"/>
                      </a:lnTo>
                      <a:lnTo>
                        <a:pt x="96" y="92"/>
                      </a:lnTo>
                      <a:lnTo>
                        <a:pt x="100" y="91"/>
                      </a:lnTo>
                      <a:lnTo>
                        <a:pt x="107" y="89"/>
                      </a:lnTo>
                      <a:lnTo>
                        <a:pt x="116" y="88"/>
                      </a:lnTo>
                      <a:lnTo>
                        <a:pt x="127" y="85"/>
                      </a:lnTo>
                      <a:lnTo>
                        <a:pt x="137" y="82"/>
                      </a:lnTo>
                      <a:lnTo>
                        <a:pt x="148" y="77"/>
                      </a:lnTo>
                      <a:lnTo>
                        <a:pt x="157" y="70"/>
                      </a:lnTo>
                      <a:lnTo>
                        <a:pt x="168" y="65"/>
                      </a:lnTo>
                      <a:lnTo>
                        <a:pt x="173" y="60"/>
                      </a:lnTo>
                      <a:lnTo>
                        <a:pt x="177" y="57"/>
                      </a:lnTo>
                      <a:lnTo>
                        <a:pt x="181" y="52"/>
                      </a:lnTo>
                      <a:lnTo>
                        <a:pt x="186" y="47"/>
                      </a:lnTo>
                      <a:lnTo>
                        <a:pt x="188" y="41"/>
                      </a:lnTo>
                      <a:lnTo>
                        <a:pt x="189" y="34"/>
                      </a:lnTo>
                      <a:lnTo>
                        <a:pt x="189" y="27"/>
                      </a:lnTo>
                      <a:lnTo>
                        <a:pt x="187" y="21"/>
                      </a:lnTo>
                      <a:lnTo>
                        <a:pt x="181" y="14"/>
                      </a:lnTo>
                      <a:lnTo>
                        <a:pt x="174" y="10"/>
                      </a:lnTo>
                      <a:lnTo>
                        <a:pt x="170" y="7"/>
                      </a:lnTo>
                      <a:lnTo>
                        <a:pt x="170" y="7"/>
                      </a:lnTo>
                      <a:lnTo>
                        <a:pt x="164" y="5"/>
                      </a:lnTo>
                      <a:lnTo>
                        <a:pt x="151" y="2"/>
                      </a:lnTo>
                      <a:lnTo>
                        <a:pt x="131" y="0"/>
                      </a:lnTo>
                      <a:lnTo>
                        <a:pt x="109" y="1"/>
                      </a:lnTo>
                      <a:lnTo>
                        <a:pt x="83" y="5"/>
                      </a:lnTo>
                      <a:lnTo>
                        <a:pt x="63" y="12"/>
                      </a:lnTo>
                      <a:lnTo>
                        <a:pt x="46" y="20"/>
                      </a:lnTo>
                      <a:lnTo>
                        <a:pt x="36" y="28"/>
                      </a:lnTo>
                      <a:lnTo>
                        <a:pt x="24" y="34"/>
                      </a:lnTo>
                      <a:lnTo>
                        <a:pt x="14" y="42"/>
                      </a:lnTo>
                      <a:lnTo>
                        <a:pt x="6" y="51"/>
                      </a:lnTo>
                      <a:lnTo>
                        <a:pt x="0" y="62"/>
                      </a:lnTo>
                      <a:lnTo>
                        <a:pt x="0" y="6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60" name="Freeform 64"/>
                <p:cNvSpPr>
                  <a:spLocks/>
                </p:cNvSpPr>
                <p:nvPr/>
              </p:nvSpPr>
              <p:spPr bwMode="auto">
                <a:xfrm>
                  <a:off x="1299" y="850"/>
                  <a:ext cx="53" cy="232"/>
                </a:xfrm>
                <a:custGeom>
                  <a:avLst/>
                  <a:gdLst/>
                  <a:ahLst/>
                  <a:cxnLst>
                    <a:cxn ang="0">
                      <a:pos x="7" y="232"/>
                    </a:cxn>
                    <a:cxn ang="0">
                      <a:pos x="10" y="223"/>
                    </a:cxn>
                    <a:cxn ang="0">
                      <a:pos x="14" y="215"/>
                    </a:cxn>
                    <a:cxn ang="0">
                      <a:pos x="15" y="207"/>
                    </a:cxn>
                    <a:cxn ang="0">
                      <a:pos x="16" y="198"/>
                    </a:cxn>
                    <a:cxn ang="0">
                      <a:pos x="16" y="177"/>
                    </a:cxn>
                    <a:cxn ang="0">
                      <a:pos x="16" y="147"/>
                    </a:cxn>
                    <a:cxn ang="0">
                      <a:pos x="17" y="119"/>
                    </a:cxn>
                    <a:cxn ang="0">
                      <a:pos x="19" y="107"/>
                    </a:cxn>
                    <a:cxn ang="0">
                      <a:pos x="20" y="96"/>
                    </a:cxn>
                    <a:cxn ang="0">
                      <a:pos x="21" y="68"/>
                    </a:cxn>
                    <a:cxn ang="0">
                      <a:pos x="24" y="37"/>
                    </a:cxn>
                    <a:cxn ang="0">
                      <a:pos x="29" y="21"/>
                    </a:cxn>
                    <a:cxn ang="0">
                      <a:pos x="33" y="16"/>
                    </a:cxn>
                    <a:cxn ang="0">
                      <a:pos x="41" y="12"/>
                    </a:cxn>
                    <a:cxn ang="0">
                      <a:pos x="47" y="7"/>
                    </a:cxn>
                    <a:cxn ang="0">
                      <a:pos x="53" y="0"/>
                    </a:cxn>
                    <a:cxn ang="0">
                      <a:pos x="43" y="1"/>
                    </a:cxn>
                    <a:cxn ang="0">
                      <a:pos x="35" y="2"/>
                    </a:cxn>
                    <a:cxn ang="0">
                      <a:pos x="26" y="5"/>
                    </a:cxn>
                    <a:cxn ang="0">
                      <a:pos x="17" y="12"/>
                    </a:cxn>
                    <a:cxn ang="0">
                      <a:pos x="12" y="20"/>
                    </a:cxn>
                    <a:cxn ang="0">
                      <a:pos x="8" y="36"/>
                    </a:cxn>
                    <a:cxn ang="0">
                      <a:pos x="6" y="50"/>
                    </a:cxn>
                    <a:cxn ang="0">
                      <a:pos x="6" y="66"/>
                    </a:cxn>
                    <a:cxn ang="0">
                      <a:pos x="3" y="80"/>
                    </a:cxn>
                    <a:cxn ang="0">
                      <a:pos x="3" y="93"/>
                    </a:cxn>
                    <a:cxn ang="0">
                      <a:pos x="3" y="102"/>
                    </a:cxn>
                    <a:cxn ang="0">
                      <a:pos x="3" y="106"/>
                    </a:cxn>
                    <a:cxn ang="0">
                      <a:pos x="2" y="118"/>
                    </a:cxn>
                    <a:cxn ang="0">
                      <a:pos x="1" y="146"/>
                    </a:cxn>
                    <a:cxn ang="0">
                      <a:pos x="0" y="177"/>
                    </a:cxn>
                    <a:cxn ang="0">
                      <a:pos x="0" y="198"/>
                    </a:cxn>
                    <a:cxn ang="0">
                      <a:pos x="0" y="207"/>
                    </a:cxn>
                    <a:cxn ang="0">
                      <a:pos x="2" y="215"/>
                    </a:cxn>
                    <a:cxn ang="0">
                      <a:pos x="3" y="223"/>
                    </a:cxn>
                    <a:cxn ang="0">
                      <a:pos x="7" y="232"/>
                    </a:cxn>
                    <a:cxn ang="0">
                      <a:pos x="7" y="232"/>
                    </a:cxn>
                  </a:cxnLst>
                  <a:rect l="0" t="0" r="r" b="b"/>
                  <a:pathLst>
                    <a:path w="53" h="232">
                      <a:moveTo>
                        <a:pt x="7" y="232"/>
                      </a:moveTo>
                      <a:lnTo>
                        <a:pt x="10" y="223"/>
                      </a:lnTo>
                      <a:lnTo>
                        <a:pt x="14" y="215"/>
                      </a:lnTo>
                      <a:lnTo>
                        <a:pt x="15" y="207"/>
                      </a:lnTo>
                      <a:lnTo>
                        <a:pt x="16" y="198"/>
                      </a:lnTo>
                      <a:lnTo>
                        <a:pt x="16" y="177"/>
                      </a:lnTo>
                      <a:lnTo>
                        <a:pt x="16" y="147"/>
                      </a:lnTo>
                      <a:lnTo>
                        <a:pt x="17" y="119"/>
                      </a:lnTo>
                      <a:lnTo>
                        <a:pt x="19" y="107"/>
                      </a:lnTo>
                      <a:lnTo>
                        <a:pt x="20" y="96"/>
                      </a:lnTo>
                      <a:lnTo>
                        <a:pt x="21" y="68"/>
                      </a:lnTo>
                      <a:lnTo>
                        <a:pt x="24" y="37"/>
                      </a:lnTo>
                      <a:lnTo>
                        <a:pt x="29" y="21"/>
                      </a:lnTo>
                      <a:lnTo>
                        <a:pt x="33" y="16"/>
                      </a:lnTo>
                      <a:lnTo>
                        <a:pt x="41" y="12"/>
                      </a:lnTo>
                      <a:lnTo>
                        <a:pt x="47" y="7"/>
                      </a:lnTo>
                      <a:lnTo>
                        <a:pt x="53" y="0"/>
                      </a:lnTo>
                      <a:lnTo>
                        <a:pt x="43" y="1"/>
                      </a:lnTo>
                      <a:lnTo>
                        <a:pt x="35" y="2"/>
                      </a:lnTo>
                      <a:lnTo>
                        <a:pt x="26" y="5"/>
                      </a:lnTo>
                      <a:lnTo>
                        <a:pt x="17" y="12"/>
                      </a:lnTo>
                      <a:lnTo>
                        <a:pt x="12" y="20"/>
                      </a:lnTo>
                      <a:lnTo>
                        <a:pt x="8" y="36"/>
                      </a:lnTo>
                      <a:lnTo>
                        <a:pt x="6" y="50"/>
                      </a:lnTo>
                      <a:lnTo>
                        <a:pt x="6" y="66"/>
                      </a:lnTo>
                      <a:lnTo>
                        <a:pt x="3" y="80"/>
                      </a:lnTo>
                      <a:lnTo>
                        <a:pt x="3" y="93"/>
                      </a:lnTo>
                      <a:lnTo>
                        <a:pt x="3" y="102"/>
                      </a:lnTo>
                      <a:lnTo>
                        <a:pt x="3" y="106"/>
                      </a:lnTo>
                      <a:lnTo>
                        <a:pt x="2" y="118"/>
                      </a:lnTo>
                      <a:lnTo>
                        <a:pt x="1" y="146"/>
                      </a:lnTo>
                      <a:lnTo>
                        <a:pt x="0" y="177"/>
                      </a:lnTo>
                      <a:lnTo>
                        <a:pt x="0" y="198"/>
                      </a:lnTo>
                      <a:lnTo>
                        <a:pt x="0" y="207"/>
                      </a:lnTo>
                      <a:lnTo>
                        <a:pt x="2" y="215"/>
                      </a:lnTo>
                      <a:lnTo>
                        <a:pt x="3" y="223"/>
                      </a:lnTo>
                      <a:lnTo>
                        <a:pt x="7" y="232"/>
                      </a:lnTo>
                      <a:lnTo>
                        <a:pt x="7" y="2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61" name="Freeform 65"/>
                <p:cNvSpPr>
                  <a:spLocks/>
                </p:cNvSpPr>
                <p:nvPr/>
              </p:nvSpPr>
              <p:spPr bwMode="auto">
                <a:xfrm>
                  <a:off x="1325" y="853"/>
                  <a:ext cx="30" cy="221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21" y="6"/>
                    </a:cxn>
                    <a:cxn ang="0">
                      <a:pos x="17" y="12"/>
                    </a:cxn>
                    <a:cxn ang="0">
                      <a:pos x="13" y="18"/>
                    </a:cxn>
                    <a:cxn ang="0">
                      <a:pos x="11" y="27"/>
                    </a:cxn>
                    <a:cxn ang="0">
                      <a:pos x="7" y="44"/>
                    </a:cxn>
                    <a:cxn ang="0">
                      <a:pos x="3" y="72"/>
                    </a:cxn>
                    <a:cxn ang="0">
                      <a:pos x="0" y="98"/>
                    </a:cxn>
                    <a:cxn ang="0">
                      <a:pos x="0" y="109"/>
                    </a:cxn>
                    <a:cxn ang="0">
                      <a:pos x="0" y="120"/>
                    </a:cxn>
                    <a:cxn ang="0">
                      <a:pos x="0" y="145"/>
                    </a:cxn>
                    <a:cxn ang="0">
                      <a:pos x="0" y="174"/>
                    </a:cxn>
                    <a:cxn ang="0">
                      <a:pos x="3" y="191"/>
                    </a:cxn>
                    <a:cxn ang="0">
                      <a:pos x="4" y="200"/>
                    </a:cxn>
                    <a:cxn ang="0">
                      <a:pos x="7" y="208"/>
                    </a:cxn>
                    <a:cxn ang="0">
                      <a:pos x="11" y="215"/>
                    </a:cxn>
                    <a:cxn ang="0">
                      <a:pos x="16" y="221"/>
                    </a:cxn>
                    <a:cxn ang="0">
                      <a:pos x="17" y="212"/>
                    </a:cxn>
                    <a:cxn ang="0">
                      <a:pos x="18" y="206"/>
                    </a:cxn>
                    <a:cxn ang="0">
                      <a:pos x="18" y="198"/>
                    </a:cxn>
                    <a:cxn ang="0">
                      <a:pos x="18" y="191"/>
                    </a:cxn>
                    <a:cxn ang="0">
                      <a:pos x="16" y="172"/>
                    </a:cxn>
                    <a:cxn ang="0">
                      <a:pos x="16" y="145"/>
                    </a:cxn>
                    <a:cxn ang="0">
                      <a:pos x="16" y="121"/>
                    </a:cxn>
                    <a:cxn ang="0">
                      <a:pos x="16" y="111"/>
                    </a:cxn>
                    <a:cxn ang="0">
                      <a:pos x="16" y="99"/>
                    </a:cxn>
                    <a:cxn ang="0">
                      <a:pos x="18" y="75"/>
                    </a:cxn>
                    <a:cxn ang="0">
                      <a:pos x="22" y="48"/>
                    </a:cxn>
                    <a:cxn ang="0">
                      <a:pos x="27" y="30"/>
                    </a:cxn>
                    <a:cxn ang="0">
                      <a:pos x="29" y="22"/>
                    </a:cxn>
                    <a:cxn ang="0">
                      <a:pos x="30" y="15"/>
                    </a:cxn>
                    <a:cxn ang="0">
                      <a:pos x="29" y="7"/>
                    </a:cxn>
                    <a:cxn ang="0">
                      <a:pos x="27" y="0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30" h="221">
                      <a:moveTo>
                        <a:pt x="27" y="0"/>
                      </a:moveTo>
                      <a:lnTo>
                        <a:pt x="21" y="6"/>
                      </a:lnTo>
                      <a:lnTo>
                        <a:pt x="17" y="12"/>
                      </a:lnTo>
                      <a:lnTo>
                        <a:pt x="13" y="18"/>
                      </a:lnTo>
                      <a:lnTo>
                        <a:pt x="11" y="27"/>
                      </a:lnTo>
                      <a:lnTo>
                        <a:pt x="7" y="44"/>
                      </a:lnTo>
                      <a:lnTo>
                        <a:pt x="3" y="72"/>
                      </a:lnTo>
                      <a:lnTo>
                        <a:pt x="0" y="98"/>
                      </a:lnTo>
                      <a:lnTo>
                        <a:pt x="0" y="109"/>
                      </a:lnTo>
                      <a:lnTo>
                        <a:pt x="0" y="120"/>
                      </a:lnTo>
                      <a:lnTo>
                        <a:pt x="0" y="145"/>
                      </a:lnTo>
                      <a:lnTo>
                        <a:pt x="0" y="174"/>
                      </a:lnTo>
                      <a:lnTo>
                        <a:pt x="3" y="191"/>
                      </a:lnTo>
                      <a:lnTo>
                        <a:pt x="4" y="200"/>
                      </a:lnTo>
                      <a:lnTo>
                        <a:pt x="7" y="208"/>
                      </a:lnTo>
                      <a:lnTo>
                        <a:pt x="11" y="215"/>
                      </a:lnTo>
                      <a:lnTo>
                        <a:pt x="16" y="221"/>
                      </a:lnTo>
                      <a:lnTo>
                        <a:pt x="17" y="212"/>
                      </a:lnTo>
                      <a:lnTo>
                        <a:pt x="18" y="206"/>
                      </a:lnTo>
                      <a:lnTo>
                        <a:pt x="18" y="198"/>
                      </a:lnTo>
                      <a:lnTo>
                        <a:pt x="18" y="191"/>
                      </a:lnTo>
                      <a:lnTo>
                        <a:pt x="16" y="172"/>
                      </a:lnTo>
                      <a:lnTo>
                        <a:pt x="16" y="145"/>
                      </a:lnTo>
                      <a:lnTo>
                        <a:pt x="16" y="121"/>
                      </a:lnTo>
                      <a:lnTo>
                        <a:pt x="16" y="111"/>
                      </a:lnTo>
                      <a:lnTo>
                        <a:pt x="16" y="99"/>
                      </a:lnTo>
                      <a:lnTo>
                        <a:pt x="18" y="75"/>
                      </a:lnTo>
                      <a:lnTo>
                        <a:pt x="22" y="48"/>
                      </a:lnTo>
                      <a:lnTo>
                        <a:pt x="27" y="30"/>
                      </a:lnTo>
                      <a:lnTo>
                        <a:pt x="29" y="22"/>
                      </a:lnTo>
                      <a:lnTo>
                        <a:pt x="30" y="15"/>
                      </a:lnTo>
                      <a:lnTo>
                        <a:pt x="29" y="7"/>
                      </a:lnTo>
                      <a:lnTo>
                        <a:pt x="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62" name="Freeform 66"/>
                <p:cNvSpPr>
                  <a:spLocks/>
                </p:cNvSpPr>
                <p:nvPr/>
              </p:nvSpPr>
              <p:spPr bwMode="auto">
                <a:xfrm>
                  <a:off x="1243" y="1069"/>
                  <a:ext cx="90" cy="33"/>
                </a:xfrm>
                <a:custGeom>
                  <a:avLst/>
                  <a:gdLst/>
                  <a:ahLst/>
                  <a:cxnLst>
                    <a:cxn ang="0">
                      <a:pos x="0" y="33"/>
                    </a:cxn>
                    <a:cxn ang="0">
                      <a:pos x="8" y="33"/>
                    </a:cxn>
                    <a:cxn ang="0">
                      <a:pos x="14" y="32"/>
                    </a:cxn>
                    <a:cxn ang="0">
                      <a:pos x="21" y="28"/>
                    </a:cxn>
                    <a:cxn ang="0">
                      <a:pos x="31" y="25"/>
                    </a:cxn>
                    <a:cxn ang="0">
                      <a:pos x="40" y="22"/>
                    </a:cxn>
                    <a:cxn ang="0">
                      <a:pos x="45" y="22"/>
                    </a:cxn>
                    <a:cxn ang="0">
                      <a:pos x="49" y="19"/>
                    </a:cxn>
                    <a:cxn ang="0">
                      <a:pos x="59" y="18"/>
                    </a:cxn>
                    <a:cxn ang="0">
                      <a:pos x="70" y="17"/>
                    </a:cxn>
                    <a:cxn ang="0">
                      <a:pos x="79" y="17"/>
                    </a:cxn>
                    <a:cxn ang="0">
                      <a:pos x="85" y="13"/>
                    </a:cxn>
                    <a:cxn ang="0">
                      <a:pos x="90" y="8"/>
                    </a:cxn>
                    <a:cxn ang="0">
                      <a:pos x="86" y="4"/>
                    </a:cxn>
                    <a:cxn ang="0">
                      <a:pos x="85" y="1"/>
                    </a:cxn>
                    <a:cxn ang="0">
                      <a:pos x="80" y="1"/>
                    </a:cxn>
                    <a:cxn ang="0">
                      <a:pos x="77" y="1"/>
                    </a:cxn>
                    <a:cxn ang="0">
                      <a:pos x="68" y="0"/>
                    </a:cxn>
                    <a:cxn ang="0">
                      <a:pos x="57" y="2"/>
                    </a:cxn>
                    <a:cxn ang="0">
                      <a:pos x="45" y="5"/>
                    </a:cxn>
                    <a:cxn ang="0">
                      <a:pos x="41" y="6"/>
                    </a:cxn>
                    <a:cxn ang="0">
                      <a:pos x="36" y="6"/>
                    </a:cxn>
                    <a:cxn ang="0">
                      <a:pos x="26" y="11"/>
                    </a:cxn>
                    <a:cxn ang="0">
                      <a:pos x="14" y="15"/>
                    </a:cxn>
                    <a:cxn ang="0">
                      <a:pos x="8" y="19"/>
                    </a:cxn>
                    <a:cxn ang="0">
                      <a:pos x="3" y="22"/>
                    </a:cxn>
                    <a:cxn ang="0">
                      <a:pos x="2" y="24"/>
                    </a:cxn>
                    <a:cxn ang="0">
                      <a:pos x="0" y="28"/>
                    </a:cxn>
                    <a:cxn ang="0">
                      <a:pos x="0" y="33"/>
                    </a:cxn>
                    <a:cxn ang="0">
                      <a:pos x="0" y="33"/>
                    </a:cxn>
                  </a:cxnLst>
                  <a:rect l="0" t="0" r="r" b="b"/>
                  <a:pathLst>
                    <a:path w="90" h="33">
                      <a:moveTo>
                        <a:pt x="0" y="33"/>
                      </a:moveTo>
                      <a:lnTo>
                        <a:pt x="8" y="33"/>
                      </a:lnTo>
                      <a:lnTo>
                        <a:pt x="14" y="32"/>
                      </a:lnTo>
                      <a:lnTo>
                        <a:pt x="21" y="28"/>
                      </a:lnTo>
                      <a:lnTo>
                        <a:pt x="31" y="25"/>
                      </a:lnTo>
                      <a:lnTo>
                        <a:pt x="40" y="22"/>
                      </a:lnTo>
                      <a:lnTo>
                        <a:pt x="45" y="22"/>
                      </a:lnTo>
                      <a:lnTo>
                        <a:pt x="49" y="19"/>
                      </a:lnTo>
                      <a:lnTo>
                        <a:pt x="59" y="18"/>
                      </a:lnTo>
                      <a:lnTo>
                        <a:pt x="70" y="17"/>
                      </a:lnTo>
                      <a:lnTo>
                        <a:pt x="79" y="17"/>
                      </a:lnTo>
                      <a:lnTo>
                        <a:pt x="85" y="13"/>
                      </a:lnTo>
                      <a:lnTo>
                        <a:pt x="90" y="8"/>
                      </a:lnTo>
                      <a:lnTo>
                        <a:pt x="86" y="4"/>
                      </a:lnTo>
                      <a:lnTo>
                        <a:pt x="85" y="1"/>
                      </a:lnTo>
                      <a:lnTo>
                        <a:pt x="80" y="1"/>
                      </a:lnTo>
                      <a:lnTo>
                        <a:pt x="77" y="1"/>
                      </a:lnTo>
                      <a:lnTo>
                        <a:pt x="68" y="0"/>
                      </a:lnTo>
                      <a:lnTo>
                        <a:pt x="57" y="2"/>
                      </a:lnTo>
                      <a:lnTo>
                        <a:pt x="45" y="5"/>
                      </a:lnTo>
                      <a:lnTo>
                        <a:pt x="41" y="6"/>
                      </a:lnTo>
                      <a:lnTo>
                        <a:pt x="36" y="6"/>
                      </a:lnTo>
                      <a:lnTo>
                        <a:pt x="26" y="11"/>
                      </a:lnTo>
                      <a:lnTo>
                        <a:pt x="14" y="15"/>
                      </a:lnTo>
                      <a:lnTo>
                        <a:pt x="8" y="19"/>
                      </a:lnTo>
                      <a:lnTo>
                        <a:pt x="3" y="22"/>
                      </a:lnTo>
                      <a:lnTo>
                        <a:pt x="2" y="24"/>
                      </a:lnTo>
                      <a:lnTo>
                        <a:pt x="0" y="28"/>
                      </a:lnTo>
                      <a:lnTo>
                        <a:pt x="0" y="3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63" name="Freeform 67"/>
                <p:cNvSpPr>
                  <a:spLocks/>
                </p:cNvSpPr>
                <p:nvPr/>
              </p:nvSpPr>
              <p:spPr bwMode="auto">
                <a:xfrm>
                  <a:off x="883" y="962"/>
                  <a:ext cx="363" cy="176"/>
                </a:xfrm>
                <a:custGeom>
                  <a:avLst/>
                  <a:gdLst/>
                  <a:ahLst/>
                  <a:cxnLst>
                    <a:cxn ang="0">
                      <a:pos x="309" y="106"/>
                    </a:cxn>
                    <a:cxn ang="0">
                      <a:pos x="310" y="102"/>
                    </a:cxn>
                    <a:cxn ang="0">
                      <a:pos x="314" y="95"/>
                    </a:cxn>
                    <a:cxn ang="0">
                      <a:pos x="317" y="91"/>
                    </a:cxn>
                    <a:cxn ang="0">
                      <a:pos x="313" y="80"/>
                    </a:cxn>
                    <a:cxn ang="0">
                      <a:pos x="304" y="84"/>
                    </a:cxn>
                    <a:cxn ang="0">
                      <a:pos x="296" y="93"/>
                    </a:cxn>
                    <a:cxn ang="0">
                      <a:pos x="295" y="95"/>
                    </a:cxn>
                    <a:cxn ang="0">
                      <a:pos x="292" y="103"/>
                    </a:cxn>
                    <a:cxn ang="0">
                      <a:pos x="272" y="103"/>
                    </a:cxn>
                    <a:cxn ang="0">
                      <a:pos x="223" y="89"/>
                    </a:cxn>
                    <a:cxn ang="0">
                      <a:pos x="169" y="66"/>
                    </a:cxn>
                    <a:cxn ang="0">
                      <a:pos x="131" y="47"/>
                    </a:cxn>
                    <a:cxn ang="0">
                      <a:pos x="122" y="41"/>
                    </a:cxn>
                    <a:cxn ang="0">
                      <a:pos x="112" y="35"/>
                    </a:cxn>
                    <a:cxn ang="0">
                      <a:pos x="98" y="27"/>
                    </a:cxn>
                    <a:cxn ang="0">
                      <a:pos x="87" y="21"/>
                    </a:cxn>
                    <a:cxn ang="0">
                      <a:pos x="75" y="12"/>
                    </a:cxn>
                    <a:cxn ang="0">
                      <a:pos x="63" y="4"/>
                    </a:cxn>
                    <a:cxn ang="0">
                      <a:pos x="57" y="2"/>
                    </a:cxn>
                    <a:cxn ang="0">
                      <a:pos x="55" y="0"/>
                    </a:cxn>
                    <a:cxn ang="0">
                      <a:pos x="46" y="4"/>
                    </a:cxn>
                    <a:cxn ang="0">
                      <a:pos x="44" y="6"/>
                    </a:cxn>
                    <a:cxn ang="0">
                      <a:pos x="26" y="66"/>
                    </a:cxn>
                    <a:cxn ang="0">
                      <a:pos x="16" y="108"/>
                    </a:cxn>
                    <a:cxn ang="0">
                      <a:pos x="5" y="143"/>
                    </a:cxn>
                    <a:cxn ang="0">
                      <a:pos x="0" y="176"/>
                    </a:cxn>
                    <a:cxn ang="0">
                      <a:pos x="17" y="147"/>
                    </a:cxn>
                    <a:cxn ang="0">
                      <a:pos x="31" y="112"/>
                    </a:cxn>
                    <a:cxn ang="0">
                      <a:pos x="41" y="75"/>
                    </a:cxn>
                    <a:cxn ang="0">
                      <a:pos x="55" y="21"/>
                    </a:cxn>
                    <a:cxn ang="0">
                      <a:pos x="67" y="26"/>
                    </a:cxn>
                    <a:cxn ang="0">
                      <a:pos x="78" y="35"/>
                    </a:cxn>
                    <a:cxn ang="0">
                      <a:pos x="90" y="41"/>
                    </a:cxn>
                    <a:cxn ang="0">
                      <a:pos x="104" y="49"/>
                    </a:cxn>
                    <a:cxn ang="0">
                      <a:pos x="114" y="56"/>
                    </a:cxn>
                    <a:cxn ang="0">
                      <a:pos x="122" y="61"/>
                    </a:cxn>
                    <a:cxn ang="0">
                      <a:pos x="164" y="80"/>
                    </a:cxn>
                    <a:cxn ang="0">
                      <a:pos x="223" y="104"/>
                    </a:cxn>
                    <a:cxn ang="0">
                      <a:pos x="278" y="120"/>
                    </a:cxn>
                    <a:cxn ang="0">
                      <a:pos x="314" y="126"/>
                    </a:cxn>
                    <a:cxn ang="0">
                      <a:pos x="346" y="132"/>
                    </a:cxn>
                    <a:cxn ang="0">
                      <a:pos x="350" y="126"/>
                    </a:cxn>
                    <a:cxn ang="0">
                      <a:pos x="323" y="115"/>
                    </a:cxn>
                    <a:cxn ang="0">
                      <a:pos x="307" y="111"/>
                    </a:cxn>
                  </a:cxnLst>
                  <a:rect l="0" t="0" r="r" b="b"/>
                  <a:pathLst>
                    <a:path w="363" h="176">
                      <a:moveTo>
                        <a:pt x="307" y="111"/>
                      </a:moveTo>
                      <a:lnTo>
                        <a:pt x="309" y="106"/>
                      </a:lnTo>
                      <a:lnTo>
                        <a:pt x="310" y="103"/>
                      </a:lnTo>
                      <a:lnTo>
                        <a:pt x="310" y="102"/>
                      </a:lnTo>
                      <a:lnTo>
                        <a:pt x="313" y="98"/>
                      </a:lnTo>
                      <a:lnTo>
                        <a:pt x="314" y="95"/>
                      </a:lnTo>
                      <a:lnTo>
                        <a:pt x="317" y="93"/>
                      </a:lnTo>
                      <a:lnTo>
                        <a:pt x="317" y="91"/>
                      </a:lnTo>
                      <a:lnTo>
                        <a:pt x="317" y="85"/>
                      </a:lnTo>
                      <a:lnTo>
                        <a:pt x="313" y="80"/>
                      </a:lnTo>
                      <a:lnTo>
                        <a:pt x="308" y="82"/>
                      </a:lnTo>
                      <a:lnTo>
                        <a:pt x="304" y="84"/>
                      </a:lnTo>
                      <a:lnTo>
                        <a:pt x="300" y="89"/>
                      </a:lnTo>
                      <a:lnTo>
                        <a:pt x="296" y="93"/>
                      </a:lnTo>
                      <a:lnTo>
                        <a:pt x="296" y="95"/>
                      </a:lnTo>
                      <a:lnTo>
                        <a:pt x="295" y="95"/>
                      </a:lnTo>
                      <a:lnTo>
                        <a:pt x="294" y="99"/>
                      </a:lnTo>
                      <a:lnTo>
                        <a:pt x="292" y="103"/>
                      </a:lnTo>
                      <a:lnTo>
                        <a:pt x="290" y="108"/>
                      </a:lnTo>
                      <a:lnTo>
                        <a:pt x="272" y="103"/>
                      </a:lnTo>
                      <a:lnTo>
                        <a:pt x="250" y="97"/>
                      </a:lnTo>
                      <a:lnTo>
                        <a:pt x="223" y="89"/>
                      </a:lnTo>
                      <a:lnTo>
                        <a:pt x="199" y="79"/>
                      </a:lnTo>
                      <a:lnTo>
                        <a:pt x="169" y="66"/>
                      </a:lnTo>
                      <a:lnTo>
                        <a:pt x="148" y="56"/>
                      </a:lnTo>
                      <a:lnTo>
                        <a:pt x="131" y="47"/>
                      </a:lnTo>
                      <a:lnTo>
                        <a:pt x="125" y="43"/>
                      </a:lnTo>
                      <a:lnTo>
                        <a:pt x="122" y="41"/>
                      </a:lnTo>
                      <a:lnTo>
                        <a:pt x="118" y="39"/>
                      </a:lnTo>
                      <a:lnTo>
                        <a:pt x="112" y="35"/>
                      </a:lnTo>
                      <a:lnTo>
                        <a:pt x="103" y="31"/>
                      </a:lnTo>
                      <a:lnTo>
                        <a:pt x="98" y="27"/>
                      </a:lnTo>
                      <a:lnTo>
                        <a:pt x="94" y="25"/>
                      </a:lnTo>
                      <a:lnTo>
                        <a:pt x="87" y="21"/>
                      </a:lnTo>
                      <a:lnTo>
                        <a:pt x="81" y="17"/>
                      </a:lnTo>
                      <a:lnTo>
                        <a:pt x="75" y="12"/>
                      </a:lnTo>
                      <a:lnTo>
                        <a:pt x="69" y="8"/>
                      </a:lnTo>
                      <a:lnTo>
                        <a:pt x="63" y="4"/>
                      </a:lnTo>
                      <a:lnTo>
                        <a:pt x="59" y="3"/>
                      </a:lnTo>
                      <a:lnTo>
                        <a:pt x="57" y="2"/>
                      </a:lnTo>
                      <a:lnTo>
                        <a:pt x="55" y="2"/>
                      </a:lnTo>
                      <a:lnTo>
                        <a:pt x="55" y="0"/>
                      </a:lnTo>
                      <a:lnTo>
                        <a:pt x="53" y="0"/>
                      </a:lnTo>
                      <a:lnTo>
                        <a:pt x="46" y="4"/>
                      </a:lnTo>
                      <a:lnTo>
                        <a:pt x="41" y="6"/>
                      </a:lnTo>
                      <a:lnTo>
                        <a:pt x="44" y="6"/>
                      </a:lnTo>
                      <a:lnTo>
                        <a:pt x="35" y="38"/>
                      </a:lnTo>
                      <a:lnTo>
                        <a:pt x="26" y="66"/>
                      </a:lnTo>
                      <a:lnTo>
                        <a:pt x="19" y="91"/>
                      </a:lnTo>
                      <a:lnTo>
                        <a:pt x="16" y="108"/>
                      </a:lnTo>
                      <a:lnTo>
                        <a:pt x="9" y="126"/>
                      </a:lnTo>
                      <a:lnTo>
                        <a:pt x="5" y="143"/>
                      </a:lnTo>
                      <a:lnTo>
                        <a:pt x="3" y="158"/>
                      </a:lnTo>
                      <a:lnTo>
                        <a:pt x="0" y="176"/>
                      </a:lnTo>
                      <a:lnTo>
                        <a:pt x="9" y="161"/>
                      </a:lnTo>
                      <a:lnTo>
                        <a:pt x="17" y="147"/>
                      </a:lnTo>
                      <a:lnTo>
                        <a:pt x="25" y="130"/>
                      </a:lnTo>
                      <a:lnTo>
                        <a:pt x="31" y="112"/>
                      </a:lnTo>
                      <a:lnTo>
                        <a:pt x="35" y="97"/>
                      </a:lnTo>
                      <a:lnTo>
                        <a:pt x="41" y="75"/>
                      </a:lnTo>
                      <a:lnTo>
                        <a:pt x="48" y="49"/>
                      </a:lnTo>
                      <a:lnTo>
                        <a:pt x="55" y="21"/>
                      </a:lnTo>
                      <a:lnTo>
                        <a:pt x="60" y="22"/>
                      </a:lnTo>
                      <a:lnTo>
                        <a:pt x="67" y="26"/>
                      </a:lnTo>
                      <a:lnTo>
                        <a:pt x="73" y="31"/>
                      </a:lnTo>
                      <a:lnTo>
                        <a:pt x="78" y="35"/>
                      </a:lnTo>
                      <a:lnTo>
                        <a:pt x="85" y="39"/>
                      </a:lnTo>
                      <a:lnTo>
                        <a:pt x="90" y="41"/>
                      </a:lnTo>
                      <a:lnTo>
                        <a:pt x="96" y="44"/>
                      </a:lnTo>
                      <a:lnTo>
                        <a:pt x="104" y="49"/>
                      </a:lnTo>
                      <a:lnTo>
                        <a:pt x="110" y="54"/>
                      </a:lnTo>
                      <a:lnTo>
                        <a:pt x="114" y="56"/>
                      </a:lnTo>
                      <a:lnTo>
                        <a:pt x="117" y="58"/>
                      </a:lnTo>
                      <a:lnTo>
                        <a:pt x="122" y="61"/>
                      </a:lnTo>
                      <a:lnTo>
                        <a:pt x="139" y="70"/>
                      </a:lnTo>
                      <a:lnTo>
                        <a:pt x="164" y="80"/>
                      </a:lnTo>
                      <a:lnTo>
                        <a:pt x="193" y="93"/>
                      </a:lnTo>
                      <a:lnTo>
                        <a:pt x="223" y="104"/>
                      </a:lnTo>
                      <a:lnTo>
                        <a:pt x="253" y="113"/>
                      </a:lnTo>
                      <a:lnTo>
                        <a:pt x="278" y="120"/>
                      </a:lnTo>
                      <a:lnTo>
                        <a:pt x="296" y="124"/>
                      </a:lnTo>
                      <a:lnTo>
                        <a:pt x="314" y="126"/>
                      </a:lnTo>
                      <a:lnTo>
                        <a:pt x="331" y="130"/>
                      </a:lnTo>
                      <a:lnTo>
                        <a:pt x="346" y="132"/>
                      </a:lnTo>
                      <a:lnTo>
                        <a:pt x="363" y="136"/>
                      </a:lnTo>
                      <a:lnTo>
                        <a:pt x="350" y="126"/>
                      </a:lnTo>
                      <a:lnTo>
                        <a:pt x="337" y="120"/>
                      </a:lnTo>
                      <a:lnTo>
                        <a:pt x="323" y="115"/>
                      </a:lnTo>
                      <a:lnTo>
                        <a:pt x="307" y="111"/>
                      </a:lnTo>
                      <a:lnTo>
                        <a:pt x="307" y="1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64" name="Freeform 68"/>
                <p:cNvSpPr>
                  <a:spLocks/>
                </p:cNvSpPr>
                <p:nvPr/>
              </p:nvSpPr>
              <p:spPr bwMode="auto">
                <a:xfrm>
                  <a:off x="1332" y="893"/>
                  <a:ext cx="177" cy="75"/>
                </a:xfrm>
                <a:custGeom>
                  <a:avLst/>
                  <a:gdLst/>
                  <a:ahLst/>
                  <a:cxnLst>
                    <a:cxn ang="0">
                      <a:pos x="0" y="73"/>
                    </a:cxn>
                    <a:cxn ang="0">
                      <a:pos x="8" y="73"/>
                    </a:cxn>
                    <a:cxn ang="0">
                      <a:pos x="14" y="75"/>
                    </a:cxn>
                    <a:cxn ang="0">
                      <a:pos x="20" y="73"/>
                    </a:cxn>
                    <a:cxn ang="0">
                      <a:pos x="27" y="72"/>
                    </a:cxn>
                    <a:cxn ang="0">
                      <a:pos x="42" y="67"/>
                    </a:cxn>
                    <a:cxn ang="0">
                      <a:pos x="64" y="58"/>
                    </a:cxn>
                    <a:cxn ang="0">
                      <a:pos x="84" y="50"/>
                    </a:cxn>
                    <a:cxn ang="0">
                      <a:pos x="92" y="48"/>
                    </a:cxn>
                    <a:cxn ang="0">
                      <a:pos x="101" y="44"/>
                    </a:cxn>
                    <a:cxn ang="0">
                      <a:pos x="122" y="36"/>
                    </a:cxn>
                    <a:cxn ang="0">
                      <a:pos x="142" y="26"/>
                    </a:cxn>
                    <a:cxn ang="0">
                      <a:pos x="157" y="19"/>
                    </a:cxn>
                    <a:cxn ang="0">
                      <a:pos x="163" y="16"/>
                    </a:cxn>
                    <a:cxn ang="0">
                      <a:pos x="169" y="10"/>
                    </a:cxn>
                    <a:cxn ang="0">
                      <a:pos x="173" y="7"/>
                    </a:cxn>
                    <a:cxn ang="0">
                      <a:pos x="177" y="2"/>
                    </a:cxn>
                    <a:cxn ang="0">
                      <a:pos x="169" y="0"/>
                    </a:cxn>
                    <a:cxn ang="0">
                      <a:pos x="164" y="0"/>
                    </a:cxn>
                    <a:cxn ang="0">
                      <a:pos x="157" y="0"/>
                    </a:cxn>
                    <a:cxn ang="0">
                      <a:pos x="150" y="3"/>
                    </a:cxn>
                    <a:cxn ang="0">
                      <a:pos x="136" y="9"/>
                    </a:cxn>
                    <a:cxn ang="0">
                      <a:pos x="115" y="21"/>
                    </a:cxn>
                    <a:cxn ang="0">
                      <a:pos x="96" y="30"/>
                    </a:cxn>
                    <a:cxn ang="0">
                      <a:pos x="87" y="34"/>
                    </a:cxn>
                    <a:cxn ang="0">
                      <a:pos x="78" y="36"/>
                    </a:cxn>
                    <a:cxn ang="0">
                      <a:pos x="58" y="44"/>
                    </a:cxn>
                    <a:cxn ang="0">
                      <a:pos x="36" y="52"/>
                    </a:cxn>
                    <a:cxn ang="0">
                      <a:pos x="22" y="58"/>
                    </a:cxn>
                    <a:cxn ang="0">
                      <a:pos x="14" y="60"/>
                    </a:cxn>
                    <a:cxn ang="0">
                      <a:pos x="10" y="64"/>
                    </a:cxn>
                    <a:cxn ang="0">
                      <a:pos x="5" y="68"/>
                    </a:cxn>
                    <a:cxn ang="0">
                      <a:pos x="0" y="73"/>
                    </a:cxn>
                    <a:cxn ang="0">
                      <a:pos x="0" y="73"/>
                    </a:cxn>
                  </a:cxnLst>
                  <a:rect l="0" t="0" r="r" b="b"/>
                  <a:pathLst>
                    <a:path w="177" h="75">
                      <a:moveTo>
                        <a:pt x="0" y="73"/>
                      </a:moveTo>
                      <a:lnTo>
                        <a:pt x="8" y="73"/>
                      </a:lnTo>
                      <a:lnTo>
                        <a:pt x="14" y="75"/>
                      </a:lnTo>
                      <a:lnTo>
                        <a:pt x="20" y="73"/>
                      </a:lnTo>
                      <a:lnTo>
                        <a:pt x="27" y="72"/>
                      </a:lnTo>
                      <a:lnTo>
                        <a:pt x="42" y="67"/>
                      </a:lnTo>
                      <a:lnTo>
                        <a:pt x="64" y="58"/>
                      </a:lnTo>
                      <a:lnTo>
                        <a:pt x="84" y="50"/>
                      </a:lnTo>
                      <a:lnTo>
                        <a:pt x="92" y="48"/>
                      </a:lnTo>
                      <a:lnTo>
                        <a:pt x="101" y="44"/>
                      </a:lnTo>
                      <a:lnTo>
                        <a:pt x="122" y="36"/>
                      </a:lnTo>
                      <a:lnTo>
                        <a:pt x="142" y="26"/>
                      </a:lnTo>
                      <a:lnTo>
                        <a:pt x="157" y="19"/>
                      </a:lnTo>
                      <a:lnTo>
                        <a:pt x="163" y="16"/>
                      </a:lnTo>
                      <a:lnTo>
                        <a:pt x="169" y="10"/>
                      </a:lnTo>
                      <a:lnTo>
                        <a:pt x="173" y="7"/>
                      </a:lnTo>
                      <a:lnTo>
                        <a:pt x="177" y="2"/>
                      </a:lnTo>
                      <a:lnTo>
                        <a:pt x="169" y="0"/>
                      </a:lnTo>
                      <a:lnTo>
                        <a:pt x="164" y="0"/>
                      </a:lnTo>
                      <a:lnTo>
                        <a:pt x="157" y="0"/>
                      </a:lnTo>
                      <a:lnTo>
                        <a:pt x="150" y="3"/>
                      </a:lnTo>
                      <a:lnTo>
                        <a:pt x="136" y="9"/>
                      </a:lnTo>
                      <a:lnTo>
                        <a:pt x="115" y="21"/>
                      </a:lnTo>
                      <a:lnTo>
                        <a:pt x="96" y="30"/>
                      </a:lnTo>
                      <a:lnTo>
                        <a:pt x="87" y="34"/>
                      </a:lnTo>
                      <a:lnTo>
                        <a:pt x="78" y="36"/>
                      </a:lnTo>
                      <a:lnTo>
                        <a:pt x="58" y="44"/>
                      </a:lnTo>
                      <a:lnTo>
                        <a:pt x="36" y="52"/>
                      </a:lnTo>
                      <a:lnTo>
                        <a:pt x="22" y="58"/>
                      </a:lnTo>
                      <a:lnTo>
                        <a:pt x="14" y="60"/>
                      </a:lnTo>
                      <a:lnTo>
                        <a:pt x="10" y="64"/>
                      </a:lnTo>
                      <a:lnTo>
                        <a:pt x="5" y="68"/>
                      </a:lnTo>
                      <a:lnTo>
                        <a:pt x="0" y="73"/>
                      </a:lnTo>
                      <a:lnTo>
                        <a:pt x="0" y="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65" name="Freeform 69"/>
                <p:cNvSpPr>
                  <a:spLocks/>
                </p:cNvSpPr>
                <p:nvPr/>
              </p:nvSpPr>
              <p:spPr bwMode="auto">
                <a:xfrm>
                  <a:off x="1342" y="901"/>
                  <a:ext cx="186" cy="167"/>
                </a:xfrm>
                <a:custGeom>
                  <a:avLst/>
                  <a:gdLst/>
                  <a:ahLst/>
                  <a:cxnLst>
                    <a:cxn ang="0">
                      <a:pos x="0" y="158"/>
                    </a:cxn>
                    <a:cxn ang="0">
                      <a:pos x="6" y="163"/>
                    </a:cxn>
                    <a:cxn ang="0">
                      <a:pos x="15" y="165"/>
                    </a:cxn>
                    <a:cxn ang="0">
                      <a:pos x="24" y="167"/>
                    </a:cxn>
                    <a:cxn ang="0">
                      <a:pos x="36" y="165"/>
                    </a:cxn>
                    <a:cxn ang="0">
                      <a:pos x="45" y="163"/>
                    </a:cxn>
                    <a:cxn ang="0">
                      <a:pos x="59" y="158"/>
                    </a:cxn>
                    <a:cxn ang="0">
                      <a:pos x="74" y="151"/>
                    </a:cxn>
                    <a:cxn ang="0">
                      <a:pos x="89" y="141"/>
                    </a:cxn>
                    <a:cxn ang="0">
                      <a:pos x="101" y="131"/>
                    </a:cxn>
                    <a:cxn ang="0">
                      <a:pos x="112" y="123"/>
                    </a:cxn>
                    <a:cxn ang="0">
                      <a:pos x="118" y="115"/>
                    </a:cxn>
                    <a:cxn ang="0">
                      <a:pos x="122" y="114"/>
                    </a:cxn>
                    <a:cxn ang="0">
                      <a:pos x="131" y="105"/>
                    </a:cxn>
                    <a:cxn ang="0">
                      <a:pos x="153" y="83"/>
                    </a:cxn>
                    <a:cxn ang="0">
                      <a:pos x="173" y="58"/>
                    </a:cxn>
                    <a:cxn ang="0">
                      <a:pos x="185" y="37"/>
                    </a:cxn>
                    <a:cxn ang="0">
                      <a:pos x="186" y="26"/>
                    </a:cxn>
                    <a:cxn ang="0">
                      <a:pos x="186" y="15"/>
                    </a:cxn>
                    <a:cxn ang="0">
                      <a:pos x="181" y="6"/>
                    </a:cxn>
                    <a:cxn ang="0">
                      <a:pos x="174" y="0"/>
                    </a:cxn>
                    <a:cxn ang="0">
                      <a:pos x="176" y="8"/>
                    </a:cxn>
                    <a:cxn ang="0">
                      <a:pos x="174" y="15"/>
                    </a:cxn>
                    <a:cxn ang="0">
                      <a:pos x="172" y="22"/>
                    </a:cxn>
                    <a:cxn ang="0">
                      <a:pos x="171" y="31"/>
                    </a:cxn>
                    <a:cxn ang="0">
                      <a:pos x="160" y="49"/>
                    </a:cxn>
                    <a:cxn ang="0">
                      <a:pos x="140" y="73"/>
                    </a:cxn>
                    <a:cxn ang="0">
                      <a:pos x="121" y="93"/>
                    </a:cxn>
                    <a:cxn ang="0">
                      <a:pos x="112" y="102"/>
                    </a:cxn>
                    <a:cxn ang="0">
                      <a:pos x="109" y="104"/>
                    </a:cxn>
                    <a:cxn ang="0">
                      <a:pos x="101" y="110"/>
                    </a:cxn>
                    <a:cxn ang="0">
                      <a:pos x="91" y="119"/>
                    </a:cxn>
                    <a:cxn ang="0">
                      <a:pos x="78" y="128"/>
                    </a:cxn>
                    <a:cxn ang="0">
                      <a:pos x="64" y="137"/>
                    </a:cxn>
                    <a:cxn ang="0">
                      <a:pos x="51" y="143"/>
                    </a:cxn>
                    <a:cxn ang="0">
                      <a:pos x="40" y="149"/>
                    </a:cxn>
                    <a:cxn ang="0">
                      <a:pos x="33" y="151"/>
                    </a:cxn>
                    <a:cxn ang="0">
                      <a:pos x="23" y="152"/>
                    </a:cxn>
                    <a:cxn ang="0">
                      <a:pos x="17" y="154"/>
                    </a:cxn>
                    <a:cxn ang="0">
                      <a:pos x="8" y="156"/>
                    </a:cxn>
                    <a:cxn ang="0">
                      <a:pos x="0" y="158"/>
                    </a:cxn>
                    <a:cxn ang="0">
                      <a:pos x="0" y="158"/>
                    </a:cxn>
                  </a:cxnLst>
                  <a:rect l="0" t="0" r="r" b="b"/>
                  <a:pathLst>
                    <a:path w="186" h="167">
                      <a:moveTo>
                        <a:pt x="0" y="158"/>
                      </a:moveTo>
                      <a:lnTo>
                        <a:pt x="6" y="163"/>
                      </a:lnTo>
                      <a:lnTo>
                        <a:pt x="15" y="165"/>
                      </a:lnTo>
                      <a:lnTo>
                        <a:pt x="24" y="167"/>
                      </a:lnTo>
                      <a:lnTo>
                        <a:pt x="36" y="165"/>
                      </a:lnTo>
                      <a:lnTo>
                        <a:pt x="45" y="163"/>
                      </a:lnTo>
                      <a:lnTo>
                        <a:pt x="59" y="158"/>
                      </a:lnTo>
                      <a:lnTo>
                        <a:pt x="74" y="151"/>
                      </a:lnTo>
                      <a:lnTo>
                        <a:pt x="89" y="141"/>
                      </a:lnTo>
                      <a:lnTo>
                        <a:pt x="101" y="131"/>
                      </a:lnTo>
                      <a:lnTo>
                        <a:pt x="112" y="123"/>
                      </a:lnTo>
                      <a:lnTo>
                        <a:pt x="118" y="115"/>
                      </a:lnTo>
                      <a:lnTo>
                        <a:pt x="122" y="114"/>
                      </a:lnTo>
                      <a:lnTo>
                        <a:pt x="131" y="105"/>
                      </a:lnTo>
                      <a:lnTo>
                        <a:pt x="153" y="83"/>
                      </a:lnTo>
                      <a:lnTo>
                        <a:pt x="173" y="58"/>
                      </a:lnTo>
                      <a:lnTo>
                        <a:pt x="185" y="37"/>
                      </a:lnTo>
                      <a:lnTo>
                        <a:pt x="186" y="26"/>
                      </a:lnTo>
                      <a:lnTo>
                        <a:pt x="186" y="15"/>
                      </a:lnTo>
                      <a:lnTo>
                        <a:pt x="181" y="6"/>
                      </a:lnTo>
                      <a:lnTo>
                        <a:pt x="174" y="0"/>
                      </a:lnTo>
                      <a:lnTo>
                        <a:pt x="176" y="8"/>
                      </a:lnTo>
                      <a:lnTo>
                        <a:pt x="174" y="15"/>
                      </a:lnTo>
                      <a:lnTo>
                        <a:pt x="172" y="22"/>
                      </a:lnTo>
                      <a:lnTo>
                        <a:pt x="171" y="31"/>
                      </a:lnTo>
                      <a:lnTo>
                        <a:pt x="160" y="49"/>
                      </a:lnTo>
                      <a:lnTo>
                        <a:pt x="140" y="73"/>
                      </a:lnTo>
                      <a:lnTo>
                        <a:pt x="121" y="93"/>
                      </a:lnTo>
                      <a:lnTo>
                        <a:pt x="112" y="102"/>
                      </a:lnTo>
                      <a:lnTo>
                        <a:pt x="109" y="104"/>
                      </a:lnTo>
                      <a:lnTo>
                        <a:pt x="101" y="110"/>
                      </a:lnTo>
                      <a:lnTo>
                        <a:pt x="91" y="119"/>
                      </a:lnTo>
                      <a:lnTo>
                        <a:pt x="78" y="128"/>
                      </a:lnTo>
                      <a:lnTo>
                        <a:pt x="64" y="137"/>
                      </a:lnTo>
                      <a:lnTo>
                        <a:pt x="51" y="143"/>
                      </a:lnTo>
                      <a:lnTo>
                        <a:pt x="40" y="149"/>
                      </a:lnTo>
                      <a:lnTo>
                        <a:pt x="33" y="151"/>
                      </a:lnTo>
                      <a:lnTo>
                        <a:pt x="23" y="152"/>
                      </a:lnTo>
                      <a:lnTo>
                        <a:pt x="17" y="154"/>
                      </a:lnTo>
                      <a:lnTo>
                        <a:pt x="8" y="156"/>
                      </a:lnTo>
                      <a:lnTo>
                        <a:pt x="0" y="158"/>
                      </a:lnTo>
                      <a:lnTo>
                        <a:pt x="0" y="1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66" name="Freeform 70"/>
                <p:cNvSpPr>
                  <a:spLocks/>
                </p:cNvSpPr>
                <p:nvPr/>
              </p:nvSpPr>
              <p:spPr bwMode="auto">
                <a:xfrm>
                  <a:off x="1295" y="1002"/>
                  <a:ext cx="170" cy="171"/>
                </a:xfrm>
                <a:custGeom>
                  <a:avLst/>
                  <a:gdLst/>
                  <a:ahLst/>
                  <a:cxnLst>
                    <a:cxn ang="0">
                      <a:pos x="0" y="168"/>
                    </a:cxn>
                    <a:cxn ang="0">
                      <a:pos x="7" y="169"/>
                    </a:cxn>
                    <a:cxn ang="0">
                      <a:pos x="16" y="171"/>
                    </a:cxn>
                    <a:cxn ang="0">
                      <a:pos x="25" y="171"/>
                    </a:cxn>
                    <a:cxn ang="0">
                      <a:pos x="36" y="169"/>
                    </a:cxn>
                    <a:cxn ang="0">
                      <a:pos x="43" y="166"/>
                    </a:cxn>
                    <a:cxn ang="0">
                      <a:pos x="56" y="160"/>
                    </a:cxn>
                    <a:cxn ang="0">
                      <a:pos x="70" y="153"/>
                    </a:cxn>
                    <a:cxn ang="0">
                      <a:pos x="84" y="144"/>
                    </a:cxn>
                    <a:cxn ang="0">
                      <a:pos x="96" y="132"/>
                    </a:cxn>
                    <a:cxn ang="0">
                      <a:pos x="105" y="123"/>
                    </a:cxn>
                    <a:cxn ang="0">
                      <a:pos x="111" y="116"/>
                    </a:cxn>
                    <a:cxn ang="0">
                      <a:pos x="114" y="113"/>
                    </a:cxn>
                    <a:cxn ang="0">
                      <a:pos x="121" y="103"/>
                    </a:cxn>
                    <a:cxn ang="0">
                      <a:pos x="139" y="82"/>
                    </a:cxn>
                    <a:cxn ang="0">
                      <a:pos x="156" y="55"/>
                    </a:cxn>
                    <a:cxn ang="0">
                      <a:pos x="166" y="36"/>
                    </a:cxn>
                    <a:cxn ang="0">
                      <a:pos x="169" y="26"/>
                    </a:cxn>
                    <a:cxn ang="0">
                      <a:pos x="170" y="17"/>
                    </a:cxn>
                    <a:cxn ang="0">
                      <a:pos x="169" y="8"/>
                    </a:cxn>
                    <a:cxn ang="0">
                      <a:pos x="165" y="0"/>
                    </a:cxn>
                    <a:cxn ang="0">
                      <a:pos x="161" y="8"/>
                    </a:cxn>
                    <a:cxn ang="0">
                      <a:pos x="159" y="16"/>
                    </a:cxn>
                    <a:cxn ang="0">
                      <a:pos x="156" y="22"/>
                    </a:cxn>
                    <a:cxn ang="0">
                      <a:pos x="152" y="31"/>
                    </a:cxn>
                    <a:cxn ang="0">
                      <a:pos x="144" y="46"/>
                    </a:cxn>
                    <a:cxn ang="0">
                      <a:pos x="127" y="72"/>
                    </a:cxn>
                    <a:cxn ang="0">
                      <a:pos x="109" y="92"/>
                    </a:cxn>
                    <a:cxn ang="0">
                      <a:pos x="101" y="103"/>
                    </a:cxn>
                    <a:cxn ang="0">
                      <a:pos x="98" y="105"/>
                    </a:cxn>
                    <a:cxn ang="0">
                      <a:pos x="93" y="112"/>
                    </a:cxn>
                    <a:cxn ang="0">
                      <a:pos x="84" y="121"/>
                    </a:cxn>
                    <a:cxn ang="0">
                      <a:pos x="74" y="131"/>
                    </a:cxn>
                    <a:cxn ang="0">
                      <a:pos x="61" y="139"/>
                    </a:cxn>
                    <a:cxn ang="0">
                      <a:pos x="50" y="146"/>
                    </a:cxn>
                    <a:cxn ang="0">
                      <a:pos x="38" y="150"/>
                    </a:cxn>
                    <a:cxn ang="0">
                      <a:pos x="32" y="154"/>
                    </a:cxn>
                    <a:cxn ang="0">
                      <a:pos x="21" y="157"/>
                    </a:cxn>
                    <a:cxn ang="0">
                      <a:pos x="14" y="159"/>
                    </a:cxn>
                    <a:cxn ang="0">
                      <a:pos x="7" y="163"/>
                    </a:cxn>
                    <a:cxn ang="0">
                      <a:pos x="0" y="168"/>
                    </a:cxn>
                    <a:cxn ang="0">
                      <a:pos x="0" y="168"/>
                    </a:cxn>
                  </a:cxnLst>
                  <a:rect l="0" t="0" r="r" b="b"/>
                  <a:pathLst>
                    <a:path w="170" h="171">
                      <a:moveTo>
                        <a:pt x="0" y="168"/>
                      </a:moveTo>
                      <a:lnTo>
                        <a:pt x="7" y="169"/>
                      </a:lnTo>
                      <a:lnTo>
                        <a:pt x="16" y="171"/>
                      </a:lnTo>
                      <a:lnTo>
                        <a:pt x="25" y="171"/>
                      </a:lnTo>
                      <a:lnTo>
                        <a:pt x="36" y="169"/>
                      </a:lnTo>
                      <a:lnTo>
                        <a:pt x="43" y="166"/>
                      </a:lnTo>
                      <a:lnTo>
                        <a:pt x="56" y="160"/>
                      </a:lnTo>
                      <a:lnTo>
                        <a:pt x="70" y="153"/>
                      </a:lnTo>
                      <a:lnTo>
                        <a:pt x="84" y="144"/>
                      </a:lnTo>
                      <a:lnTo>
                        <a:pt x="96" y="132"/>
                      </a:lnTo>
                      <a:lnTo>
                        <a:pt x="105" y="123"/>
                      </a:lnTo>
                      <a:lnTo>
                        <a:pt x="111" y="116"/>
                      </a:lnTo>
                      <a:lnTo>
                        <a:pt x="114" y="113"/>
                      </a:lnTo>
                      <a:lnTo>
                        <a:pt x="121" y="103"/>
                      </a:lnTo>
                      <a:lnTo>
                        <a:pt x="139" y="82"/>
                      </a:lnTo>
                      <a:lnTo>
                        <a:pt x="156" y="55"/>
                      </a:lnTo>
                      <a:lnTo>
                        <a:pt x="166" y="36"/>
                      </a:lnTo>
                      <a:lnTo>
                        <a:pt x="169" y="26"/>
                      </a:lnTo>
                      <a:lnTo>
                        <a:pt x="170" y="17"/>
                      </a:lnTo>
                      <a:lnTo>
                        <a:pt x="169" y="8"/>
                      </a:lnTo>
                      <a:lnTo>
                        <a:pt x="165" y="0"/>
                      </a:lnTo>
                      <a:lnTo>
                        <a:pt x="161" y="8"/>
                      </a:lnTo>
                      <a:lnTo>
                        <a:pt x="159" y="16"/>
                      </a:lnTo>
                      <a:lnTo>
                        <a:pt x="156" y="22"/>
                      </a:lnTo>
                      <a:lnTo>
                        <a:pt x="152" y="31"/>
                      </a:lnTo>
                      <a:lnTo>
                        <a:pt x="144" y="46"/>
                      </a:lnTo>
                      <a:lnTo>
                        <a:pt x="127" y="72"/>
                      </a:lnTo>
                      <a:lnTo>
                        <a:pt x="109" y="92"/>
                      </a:lnTo>
                      <a:lnTo>
                        <a:pt x="101" y="103"/>
                      </a:lnTo>
                      <a:lnTo>
                        <a:pt x="98" y="105"/>
                      </a:lnTo>
                      <a:lnTo>
                        <a:pt x="93" y="112"/>
                      </a:lnTo>
                      <a:lnTo>
                        <a:pt x="84" y="121"/>
                      </a:lnTo>
                      <a:lnTo>
                        <a:pt x="74" y="131"/>
                      </a:lnTo>
                      <a:lnTo>
                        <a:pt x="61" y="139"/>
                      </a:lnTo>
                      <a:lnTo>
                        <a:pt x="50" y="146"/>
                      </a:lnTo>
                      <a:lnTo>
                        <a:pt x="38" y="150"/>
                      </a:lnTo>
                      <a:lnTo>
                        <a:pt x="32" y="154"/>
                      </a:lnTo>
                      <a:lnTo>
                        <a:pt x="21" y="157"/>
                      </a:lnTo>
                      <a:lnTo>
                        <a:pt x="14" y="159"/>
                      </a:lnTo>
                      <a:lnTo>
                        <a:pt x="7" y="163"/>
                      </a:lnTo>
                      <a:lnTo>
                        <a:pt x="0" y="168"/>
                      </a:lnTo>
                      <a:lnTo>
                        <a:pt x="0" y="16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67" name="Freeform 71"/>
                <p:cNvSpPr>
                  <a:spLocks/>
                </p:cNvSpPr>
                <p:nvPr/>
              </p:nvSpPr>
              <p:spPr bwMode="auto">
                <a:xfrm>
                  <a:off x="1275" y="1146"/>
                  <a:ext cx="111" cy="79"/>
                </a:xfrm>
                <a:custGeom>
                  <a:avLst/>
                  <a:gdLst/>
                  <a:ahLst/>
                  <a:cxnLst>
                    <a:cxn ang="0">
                      <a:pos x="0" y="79"/>
                    </a:cxn>
                    <a:cxn ang="0">
                      <a:pos x="6" y="79"/>
                    </a:cxn>
                    <a:cxn ang="0">
                      <a:pos x="11" y="79"/>
                    </a:cxn>
                    <a:cxn ang="0">
                      <a:pos x="16" y="79"/>
                    </a:cxn>
                    <a:cxn ang="0">
                      <a:pos x="21" y="79"/>
                    </a:cxn>
                    <a:cxn ang="0">
                      <a:pos x="25" y="78"/>
                    </a:cxn>
                    <a:cxn ang="0">
                      <a:pos x="31" y="77"/>
                    </a:cxn>
                    <a:cxn ang="0">
                      <a:pos x="40" y="75"/>
                    </a:cxn>
                    <a:cxn ang="0">
                      <a:pos x="50" y="73"/>
                    </a:cxn>
                    <a:cxn ang="0">
                      <a:pos x="58" y="68"/>
                    </a:cxn>
                    <a:cxn ang="0">
                      <a:pos x="65" y="64"/>
                    </a:cxn>
                    <a:cxn ang="0">
                      <a:pos x="70" y="61"/>
                    </a:cxn>
                    <a:cxn ang="0">
                      <a:pos x="71" y="61"/>
                    </a:cxn>
                    <a:cxn ang="0">
                      <a:pos x="77" y="56"/>
                    </a:cxn>
                    <a:cxn ang="0">
                      <a:pos x="89" y="45"/>
                    </a:cxn>
                    <a:cxn ang="0">
                      <a:pos x="100" y="31"/>
                    </a:cxn>
                    <a:cxn ang="0">
                      <a:pos x="108" y="20"/>
                    </a:cxn>
                    <a:cxn ang="0">
                      <a:pos x="111" y="15"/>
                    </a:cxn>
                    <a:cxn ang="0">
                      <a:pos x="111" y="10"/>
                    </a:cxn>
                    <a:cxn ang="0">
                      <a:pos x="111" y="5"/>
                    </a:cxn>
                    <a:cxn ang="0">
                      <a:pos x="111" y="0"/>
                    </a:cxn>
                    <a:cxn ang="0">
                      <a:pos x="104" y="2"/>
                    </a:cxn>
                    <a:cxn ang="0">
                      <a:pos x="100" y="5"/>
                    </a:cxn>
                    <a:cxn ang="0">
                      <a:pos x="97" y="7"/>
                    </a:cxn>
                    <a:cxn ang="0">
                      <a:pos x="94" y="13"/>
                    </a:cxn>
                    <a:cxn ang="0">
                      <a:pos x="89" y="20"/>
                    </a:cxn>
                    <a:cxn ang="0">
                      <a:pos x="79" y="33"/>
                    </a:cxn>
                    <a:cxn ang="0">
                      <a:pos x="67" y="43"/>
                    </a:cxn>
                    <a:cxn ang="0">
                      <a:pos x="63" y="47"/>
                    </a:cxn>
                    <a:cxn ang="0">
                      <a:pos x="61" y="48"/>
                    </a:cxn>
                    <a:cxn ang="0">
                      <a:pos x="57" y="51"/>
                    </a:cxn>
                    <a:cxn ang="0">
                      <a:pos x="50" y="54"/>
                    </a:cxn>
                    <a:cxn ang="0">
                      <a:pos x="44" y="59"/>
                    </a:cxn>
                    <a:cxn ang="0">
                      <a:pos x="36" y="60"/>
                    </a:cxn>
                    <a:cxn ang="0">
                      <a:pos x="29" y="61"/>
                    </a:cxn>
                    <a:cxn ang="0">
                      <a:pos x="21" y="63"/>
                    </a:cxn>
                    <a:cxn ang="0">
                      <a:pos x="17" y="64"/>
                    </a:cxn>
                    <a:cxn ang="0">
                      <a:pos x="11" y="66"/>
                    </a:cxn>
                    <a:cxn ang="0">
                      <a:pos x="7" y="69"/>
                    </a:cxn>
                    <a:cxn ang="0">
                      <a:pos x="3" y="73"/>
                    </a:cxn>
                    <a:cxn ang="0">
                      <a:pos x="0" y="79"/>
                    </a:cxn>
                    <a:cxn ang="0">
                      <a:pos x="0" y="79"/>
                    </a:cxn>
                  </a:cxnLst>
                  <a:rect l="0" t="0" r="r" b="b"/>
                  <a:pathLst>
                    <a:path w="111" h="79">
                      <a:moveTo>
                        <a:pt x="0" y="79"/>
                      </a:moveTo>
                      <a:lnTo>
                        <a:pt x="6" y="79"/>
                      </a:lnTo>
                      <a:lnTo>
                        <a:pt x="11" y="79"/>
                      </a:lnTo>
                      <a:lnTo>
                        <a:pt x="16" y="79"/>
                      </a:lnTo>
                      <a:lnTo>
                        <a:pt x="21" y="79"/>
                      </a:lnTo>
                      <a:lnTo>
                        <a:pt x="25" y="78"/>
                      </a:lnTo>
                      <a:lnTo>
                        <a:pt x="31" y="77"/>
                      </a:lnTo>
                      <a:lnTo>
                        <a:pt x="40" y="75"/>
                      </a:lnTo>
                      <a:lnTo>
                        <a:pt x="50" y="73"/>
                      </a:lnTo>
                      <a:lnTo>
                        <a:pt x="58" y="68"/>
                      </a:lnTo>
                      <a:lnTo>
                        <a:pt x="65" y="64"/>
                      </a:lnTo>
                      <a:lnTo>
                        <a:pt x="70" y="61"/>
                      </a:lnTo>
                      <a:lnTo>
                        <a:pt x="71" y="61"/>
                      </a:lnTo>
                      <a:lnTo>
                        <a:pt x="77" y="56"/>
                      </a:lnTo>
                      <a:lnTo>
                        <a:pt x="89" y="45"/>
                      </a:lnTo>
                      <a:lnTo>
                        <a:pt x="100" y="31"/>
                      </a:lnTo>
                      <a:lnTo>
                        <a:pt x="108" y="20"/>
                      </a:lnTo>
                      <a:lnTo>
                        <a:pt x="111" y="15"/>
                      </a:lnTo>
                      <a:lnTo>
                        <a:pt x="111" y="10"/>
                      </a:lnTo>
                      <a:lnTo>
                        <a:pt x="111" y="5"/>
                      </a:lnTo>
                      <a:lnTo>
                        <a:pt x="111" y="0"/>
                      </a:lnTo>
                      <a:lnTo>
                        <a:pt x="104" y="2"/>
                      </a:lnTo>
                      <a:lnTo>
                        <a:pt x="100" y="5"/>
                      </a:lnTo>
                      <a:lnTo>
                        <a:pt x="97" y="7"/>
                      </a:lnTo>
                      <a:lnTo>
                        <a:pt x="94" y="13"/>
                      </a:lnTo>
                      <a:lnTo>
                        <a:pt x="89" y="20"/>
                      </a:lnTo>
                      <a:lnTo>
                        <a:pt x="79" y="33"/>
                      </a:lnTo>
                      <a:lnTo>
                        <a:pt x="67" y="43"/>
                      </a:lnTo>
                      <a:lnTo>
                        <a:pt x="63" y="47"/>
                      </a:lnTo>
                      <a:lnTo>
                        <a:pt x="61" y="48"/>
                      </a:lnTo>
                      <a:lnTo>
                        <a:pt x="57" y="51"/>
                      </a:lnTo>
                      <a:lnTo>
                        <a:pt x="50" y="54"/>
                      </a:lnTo>
                      <a:lnTo>
                        <a:pt x="44" y="59"/>
                      </a:lnTo>
                      <a:lnTo>
                        <a:pt x="36" y="60"/>
                      </a:lnTo>
                      <a:lnTo>
                        <a:pt x="29" y="61"/>
                      </a:lnTo>
                      <a:lnTo>
                        <a:pt x="21" y="63"/>
                      </a:lnTo>
                      <a:lnTo>
                        <a:pt x="17" y="64"/>
                      </a:lnTo>
                      <a:lnTo>
                        <a:pt x="11" y="66"/>
                      </a:lnTo>
                      <a:lnTo>
                        <a:pt x="7" y="69"/>
                      </a:lnTo>
                      <a:lnTo>
                        <a:pt x="3" y="73"/>
                      </a:lnTo>
                      <a:lnTo>
                        <a:pt x="0" y="79"/>
                      </a:lnTo>
                      <a:lnTo>
                        <a:pt x="0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68" name="Freeform 72"/>
                <p:cNvSpPr>
                  <a:spLocks/>
                </p:cNvSpPr>
                <p:nvPr/>
              </p:nvSpPr>
              <p:spPr bwMode="auto">
                <a:xfrm>
                  <a:off x="1140" y="1107"/>
                  <a:ext cx="101" cy="240"/>
                </a:xfrm>
                <a:custGeom>
                  <a:avLst/>
                  <a:gdLst/>
                  <a:ahLst/>
                  <a:cxnLst>
                    <a:cxn ang="0">
                      <a:pos x="101" y="0"/>
                    </a:cxn>
                    <a:cxn ang="0">
                      <a:pos x="93" y="5"/>
                    </a:cxn>
                    <a:cxn ang="0">
                      <a:pos x="87" y="12"/>
                    </a:cxn>
                    <a:cxn ang="0">
                      <a:pos x="82" y="18"/>
                    </a:cxn>
                    <a:cxn ang="0">
                      <a:pos x="78" y="29"/>
                    </a:cxn>
                    <a:cxn ang="0">
                      <a:pos x="69" y="48"/>
                    </a:cxn>
                    <a:cxn ang="0">
                      <a:pos x="59" y="77"/>
                    </a:cxn>
                    <a:cxn ang="0">
                      <a:pos x="50" y="104"/>
                    </a:cxn>
                    <a:cxn ang="0">
                      <a:pos x="44" y="117"/>
                    </a:cxn>
                    <a:cxn ang="0">
                      <a:pos x="39" y="128"/>
                    </a:cxn>
                    <a:cxn ang="0">
                      <a:pos x="28" y="155"/>
                    </a:cxn>
                    <a:cxn ang="0">
                      <a:pos x="15" y="184"/>
                    </a:cxn>
                    <a:cxn ang="0">
                      <a:pos x="6" y="205"/>
                    </a:cxn>
                    <a:cxn ang="0">
                      <a:pos x="2" y="213"/>
                    </a:cxn>
                    <a:cxn ang="0">
                      <a:pos x="1" y="221"/>
                    </a:cxn>
                    <a:cxn ang="0">
                      <a:pos x="0" y="230"/>
                    </a:cxn>
                    <a:cxn ang="0">
                      <a:pos x="0" y="240"/>
                    </a:cxn>
                    <a:cxn ang="0">
                      <a:pos x="6" y="232"/>
                    </a:cxn>
                    <a:cxn ang="0">
                      <a:pos x="12" y="226"/>
                    </a:cxn>
                    <a:cxn ang="0">
                      <a:pos x="16" y="218"/>
                    </a:cxn>
                    <a:cxn ang="0">
                      <a:pos x="23" y="211"/>
                    </a:cxn>
                    <a:cxn ang="0">
                      <a:pos x="30" y="190"/>
                    </a:cxn>
                    <a:cxn ang="0">
                      <a:pos x="43" y="162"/>
                    </a:cxn>
                    <a:cxn ang="0">
                      <a:pos x="53" y="135"/>
                    </a:cxn>
                    <a:cxn ang="0">
                      <a:pos x="60" y="123"/>
                    </a:cxn>
                    <a:cxn ang="0">
                      <a:pos x="64" y="111"/>
                    </a:cxn>
                    <a:cxn ang="0">
                      <a:pos x="73" y="82"/>
                    </a:cxn>
                    <a:cxn ang="0">
                      <a:pos x="83" y="53"/>
                    </a:cxn>
                    <a:cxn ang="0">
                      <a:pos x="92" y="34"/>
                    </a:cxn>
                    <a:cxn ang="0">
                      <a:pos x="94" y="25"/>
                    </a:cxn>
                    <a:cxn ang="0">
                      <a:pos x="97" y="17"/>
                    </a:cxn>
                    <a:cxn ang="0">
                      <a:pos x="98" y="8"/>
                    </a:cxn>
                    <a:cxn ang="0">
                      <a:pos x="101" y="0"/>
                    </a:cxn>
                    <a:cxn ang="0">
                      <a:pos x="101" y="0"/>
                    </a:cxn>
                  </a:cxnLst>
                  <a:rect l="0" t="0" r="r" b="b"/>
                  <a:pathLst>
                    <a:path w="101" h="240">
                      <a:moveTo>
                        <a:pt x="101" y="0"/>
                      </a:moveTo>
                      <a:lnTo>
                        <a:pt x="93" y="5"/>
                      </a:lnTo>
                      <a:lnTo>
                        <a:pt x="87" y="12"/>
                      </a:lnTo>
                      <a:lnTo>
                        <a:pt x="82" y="18"/>
                      </a:lnTo>
                      <a:lnTo>
                        <a:pt x="78" y="29"/>
                      </a:lnTo>
                      <a:lnTo>
                        <a:pt x="69" y="48"/>
                      </a:lnTo>
                      <a:lnTo>
                        <a:pt x="59" y="77"/>
                      </a:lnTo>
                      <a:lnTo>
                        <a:pt x="50" y="104"/>
                      </a:lnTo>
                      <a:lnTo>
                        <a:pt x="44" y="117"/>
                      </a:lnTo>
                      <a:lnTo>
                        <a:pt x="39" y="128"/>
                      </a:lnTo>
                      <a:lnTo>
                        <a:pt x="28" y="155"/>
                      </a:lnTo>
                      <a:lnTo>
                        <a:pt x="15" y="184"/>
                      </a:lnTo>
                      <a:lnTo>
                        <a:pt x="6" y="205"/>
                      </a:lnTo>
                      <a:lnTo>
                        <a:pt x="2" y="213"/>
                      </a:lnTo>
                      <a:lnTo>
                        <a:pt x="1" y="221"/>
                      </a:lnTo>
                      <a:lnTo>
                        <a:pt x="0" y="230"/>
                      </a:lnTo>
                      <a:lnTo>
                        <a:pt x="0" y="240"/>
                      </a:lnTo>
                      <a:lnTo>
                        <a:pt x="6" y="232"/>
                      </a:lnTo>
                      <a:lnTo>
                        <a:pt x="12" y="226"/>
                      </a:lnTo>
                      <a:lnTo>
                        <a:pt x="16" y="218"/>
                      </a:lnTo>
                      <a:lnTo>
                        <a:pt x="23" y="211"/>
                      </a:lnTo>
                      <a:lnTo>
                        <a:pt x="30" y="190"/>
                      </a:lnTo>
                      <a:lnTo>
                        <a:pt x="43" y="162"/>
                      </a:lnTo>
                      <a:lnTo>
                        <a:pt x="53" y="135"/>
                      </a:lnTo>
                      <a:lnTo>
                        <a:pt x="60" y="123"/>
                      </a:lnTo>
                      <a:lnTo>
                        <a:pt x="64" y="111"/>
                      </a:lnTo>
                      <a:lnTo>
                        <a:pt x="73" y="82"/>
                      </a:lnTo>
                      <a:lnTo>
                        <a:pt x="83" y="53"/>
                      </a:lnTo>
                      <a:lnTo>
                        <a:pt x="92" y="34"/>
                      </a:lnTo>
                      <a:lnTo>
                        <a:pt x="94" y="25"/>
                      </a:lnTo>
                      <a:lnTo>
                        <a:pt x="97" y="17"/>
                      </a:lnTo>
                      <a:lnTo>
                        <a:pt x="98" y="8"/>
                      </a:lnTo>
                      <a:lnTo>
                        <a:pt x="101" y="0"/>
                      </a:lnTo>
                      <a:lnTo>
                        <a:pt x="10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69" name="Freeform 73"/>
                <p:cNvSpPr>
                  <a:spLocks/>
                </p:cNvSpPr>
                <p:nvPr/>
              </p:nvSpPr>
              <p:spPr bwMode="auto">
                <a:xfrm>
                  <a:off x="1179" y="1073"/>
                  <a:ext cx="154" cy="336"/>
                </a:xfrm>
                <a:custGeom>
                  <a:avLst/>
                  <a:gdLst/>
                  <a:ahLst/>
                  <a:cxnLst>
                    <a:cxn ang="0">
                      <a:pos x="154" y="0"/>
                    </a:cxn>
                    <a:cxn ang="0">
                      <a:pos x="146" y="9"/>
                    </a:cxn>
                    <a:cxn ang="0">
                      <a:pos x="139" y="18"/>
                    </a:cxn>
                    <a:cxn ang="0">
                      <a:pos x="132" y="28"/>
                    </a:cxn>
                    <a:cxn ang="0">
                      <a:pos x="126" y="41"/>
                    </a:cxn>
                    <a:cxn ang="0">
                      <a:pos x="113" y="68"/>
                    </a:cxn>
                    <a:cxn ang="0">
                      <a:pos x="94" y="110"/>
                    </a:cxn>
                    <a:cxn ang="0">
                      <a:pos x="76" y="148"/>
                    </a:cxn>
                    <a:cxn ang="0">
                      <a:pos x="68" y="164"/>
                    </a:cxn>
                    <a:cxn ang="0">
                      <a:pos x="59" y="179"/>
                    </a:cxn>
                    <a:cxn ang="0">
                      <a:pos x="43" y="216"/>
                    </a:cxn>
                    <a:cxn ang="0">
                      <a:pos x="25" y="257"/>
                    </a:cxn>
                    <a:cxn ang="0">
                      <a:pos x="14" y="287"/>
                    </a:cxn>
                    <a:cxn ang="0">
                      <a:pos x="8" y="301"/>
                    </a:cxn>
                    <a:cxn ang="0">
                      <a:pos x="5" y="312"/>
                    </a:cxn>
                    <a:cxn ang="0">
                      <a:pos x="2" y="324"/>
                    </a:cxn>
                    <a:cxn ang="0">
                      <a:pos x="0" y="336"/>
                    </a:cxn>
                    <a:cxn ang="0">
                      <a:pos x="8" y="325"/>
                    </a:cxn>
                    <a:cxn ang="0">
                      <a:pos x="17" y="316"/>
                    </a:cxn>
                    <a:cxn ang="0">
                      <a:pos x="22" y="305"/>
                    </a:cxn>
                    <a:cxn ang="0">
                      <a:pos x="29" y="293"/>
                    </a:cxn>
                    <a:cxn ang="0">
                      <a:pos x="39" y="264"/>
                    </a:cxn>
                    <a:cxn ang="0">
                      <a:pos x="57" y="224"/>
                    </a:cxn>
                    <a:cxn ang="0">
                      <a:pos x="75" y="187"/>
                    </a:cxn>
                    <a:cxn ang="0">
                      <a:pos x="82" y="170"/>
                    </a:cxn>
                    <a:cxn ang="0">
                      <a:pos x="90" y="154"/>
                    </a:cxn>
                    <a:cxn ang="0">
                      <a:pos x="108" y="116"/>
                    </a:cxn>
                    <a:cxn ang="0">
                      <a:pos x="127" y="75"/>
                    </a:cxn>
                    <a:cxn ang="0">
                      <a:pos x="140" y="48"/>
                    </a:cxn>
                    <a:cxn ang="0">
                      <a:pos x="145" y="34"/>
                    </a:cxn>
                    <a:cxn ang="0">
                      <a:pos x="149" y="23"/>
                    </a:cxn>
                    <a:cxn ang="0">
                      <a:pos x="152" y="11"/>
                    </a:cxn>
                    <a:cxn ang="0">
                      <a:pos x="154" y="0"/>
                    </a:cxn>
                    <a:cxn ang="0">
                      <a:pos x="154" y="0"/>
                    </a:cxn>
                  </a:cxnLst>
                  <a:rect l="0" t="0" r="r" b="b"/>
                  <a:pathLst>
                    <a:path w="154" h="336">
                      <a:moveTo>
                        <a:pt x="154" y="0"/>
                      </a:moveTo>
                      <a:lnTo>
                        <a:pt x="146" y="9"/>
                      </a:lnTo>
                      <a:lnTo>
                        <a:pt x="139" y="18"/>
                      </a:lnTo>
                      <a:lnTo>
                        <a:pt x="132" y="28"/>
                      </a:lnTo>
                      <a:lnTo>
                        <a:pt x="126" y="41"/>
                      </a:lnTo>
                      <a:lnTo>
                        <a:pt x="113" y="68"/>
                      </a:lnTo>
                      <a:lnTo>
                        <a:pt x="94" y="110"/>
                      </a:lnTo>
                      <a:lnTo>
                        <a:pt x="76" y="148"/>
                      </a:lnTo>
                      <a:lnTo>
                        <a:pt x="68" y="164"/>
                      </a:lnTo>
                      <a:lnTo>
                        <a:pt x="59" y="179"/>
                      </a:lnTo>
                      <a:lnTo>
                        <a:pt x="43" y="216"/>
                      </a:lnTo>
                      <a:lnTo>
                        <a:pt x="25" y="257"/>
                      </a:lnTo>
                      <a:lnTo>
                        <a:pt x="14" y="287"/>
                      </a:lnTo>
                      <a:lnTo>
                        <a:pt x="8" y="301"/>
                      </a:lnTo>
                      <a:lnTo>
                        <a:pt x="5" y="312"/>
                      </a:lnTo>
                      <a:lnTo>
                        <a:pt x="2" y="324"/>
                      </a:lnTo>
                      <a:lnTo>
                        <a:pt x="0" y="336"/>
                      </a:lnTo>
                      <a:lnTo>
                        <a:pt x="8" y="325"/>
                      </a:lnTo>
                      <a:lnTo>
                        <a:pt x="17" y="316"/>
                      </a:lnTo>
                      <a:lnTo>
                        <a:pt x="22" y="305"/>
                      </a:lnTo>
                      <a:lnTo>
                        <a:pt x="29" y="293"/>
                      </a:lnTo>
                      <a:lnTo>
                        <a:pt x="39" y="264"/>
                      </a:lnTo>
                      <a:lnTo>
                        <a:pt x="57" y="224"/>
                      </a:lnTo>
                      <a:lnTo>
                        <a:pt x="75" y="187"/>
                      </a:lnTo>
                      <a:lnTo>
                        <a:pt x="82" y="170"/>
                      </a:lnTo>
                      <a:lnTo>
                        <a:pt x="90" y="154"/>
                      </a:lnTo>
                      <a:lnTo>
                        <a:pt x="108" y="116"/>
                      </a:lnTo>
                      <a:lnTo>
                        <a:pt x="127" y="75"/>
                      </a:lnTo>
                      <a:lnTo>
                        <a:pt x="140" y="48"/>
                      </a:lnTo>
                      <a:lnTo>
                        <a:pt x="145" y="34"/>
                      </a:lnTo>
                      <a:lnTo>
                        <a:pt x="149" y="23"/>
                      </a:lnTo>
                      <a:lnTo>
                        <a:pt x="152" y="11"/>
                      </a:lnTo>
                      <a:lnTo>
                        <a:pt x="154" y="0"/>
                      </a:lnTo>
                      <a:lnTo>
                        <a:pt x="15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70" name="Freeform 74"/>
                <p:cNvSpPr>
                  <a:spLocks/>
                </p:cNvSpPr>
                <p:nvPr/>
              </p:nvSpPr>
              <p:spPr bwMode="auto">
                <a:xfrm>
                  <a:off x="1090" y="1405"/>
                  <a:ext cx="87" cy="45"/>
                </a:xfrm>
                <a:custGeom>
                  <a:avLst/>
                  <a:gdLst/>
                  <a:ahLst/>
                  <a:cxnLst>
                    <a:cxn ang="0">
                      <a:pos x="3" y="20"/>
                    </a:cxn>
                    <a:cxn ang="0">
                      <a:pos x="1" y="25"/>
                    </a:cxn>
                    <a:cxn ang="0">
                      <a:pos x="0" y="30"/>
                    </a:cxn>
                    <a:cxn ang="0">
                      <a:pos x="1" y="36"/>
                    </a:cxn>
                    <a:cxn ang="0">
                      <a:pos x="5" y="39"/>
                    </a:cxn>
                    <a:cxn ang="0">
                      <a:pos x="9" y="42"/>
                    </a:cxn>
                    <a:cxn ang="0">
                      <a:pos x="15" y="43"/>
                    </a:cxn>
                    <a:cxn ang="0">
                      <a:pos x="23" y="45"/>
                    </a:cxn>
                    <a:cxn ang="0">
                      <a:pos x="32" y="43"/>
                    </a:cxn>
                    <a:cxn ang="0">
                      <a:pos x="38" y="42"/>
                    </a:cxn>
                    <a:cxn ang="0">
                      <a:pos x="43" y="39"/>
                    </a:cxn>
                    <a:cxn ang="0">
                      <a:pos x="48" y="38"/>
                    </a:cxn>
                    <a:cxn ang="0">
                      <a:pos x="50" y="38"/>
                    </a:cxn>
                    <a:cxn ang="0">
                      <a:pos x="53" y="36"/>
                    </a:cxn>
                    <a:cxn ang="0">
                      <a:pos x="65" y="28"/>
                    </a:cxn>
                    <a:cxn ang="0">
                      <a:pos x="74" y="20"/>
                    </a:cxn>
                    <a:cxn ang="0">
                      <a:pos x="82" y="15"/>
                    </a:cxn>
                    <a:cxn ang="0">
                      <a:pos x="84" y="11"/>
                    </a:cxn>
                    <a:cxn ang="0">
                      <a:pos x="85" y="9"/>
                    </a:cxn>
                    <a:cxn ang="0">
                      <a:pos x="85" y="4"/>
                    </a:cxn>
                    <a:cxn ang="0">
                      <a:pos x="87" y="0"/>
                    </a:cxn>
                    <a:cxn ang="0">
                      <a:pos x="80" y="0"/>
                    </a:cxn>
                    <a:cxn ang="0">
                      <a:pos x="77" y="0"/>
                    </a:cxn>
                    <a:cxn ang="0">
                      <a:pos x="73" y="1"/>
                    </a:cxn>
                    <a:cxn ang="0">
                      <a:pos x="70" y="4"/>
                    </a:cxn>
                    <a:cxn ang="0">
                      <a:pos x="64" y="9"/>
                    </a:cxn>
                    <a:cxn ang="0">
                      <a:pos x="53" y="15"/>
                    </a:cxn>
                    <a:cxn ang="0">
                      <a:pos x="46" y="20"/>
                    </a:cxn>
                    <a:cxn ang="0">
                      <a:pos x="42" y="24"/>
                    </a:cxn>
                    <a:cxn ang="0">
                      <a:pos x="41" y="24"/>
                    </a:cxn>
                    <a:cxn ang="0">
                      <a:pos x="37" y="25"/>
                    </a:cxn>
                    <a:cxn ang="0">
                      <a:pos x="33" y="27"/>
                    </a:cxn>
                    <a:cxn ang="0">
                      <a:pos x="29" y="28"/>
                    </a:cxn>
                    <a:cxn ang="0">
                      <a:pos x="23" y="29"/>
                    </a:cxn>
                    <a:cxn ang="0">
                      <a:pos x="19" y="29"/>
                    </a:cxn>
                    <a:cxn ang="0">
                      <a:pos x="15" y="27"/>
                    </a:cxn>
                    <a:cxn ang="0">
                      <a:pos x="15" y="27"/>
                    </a:cxn>
                    <a:cxn ang="0">
                      <a:pos x="12" y="25"/>
                    </a:cxn>
                    <a:cxn ang="0">
                      <a:pos x="11" y="25"/>
                    </a:cxn>
                    <a:cxn ang="0">
                      <a:pos x="7" y="23"/>
                    </a:cxn>
                    <a:cxn ang="0">
                      <a:pos x="3" y="20"/>
                    </a:cxn>
                    <a:cxn ang="0">
                      <a:pos x="3" y="20"/>
                    </a:cxn>
                  </a:cxnLst>
                  <a:rect l="0" t="0" r="r" b="b"/>
                  <a:pathLst>
                    <a:path w="87" h="45">
                      <a:moveTo>
                        <a:pt x="3" y="20"/>
                      </a:moveTo>
                      <a:lnTo>
                        <a:pt x="1" y="25"/>
                      </a:lnTo>
                      <a:lnTo>
                        <a:pt x="0" y="30"/>
                      </a:lnTo>
                      <a:lnTo>
                        <a:pt x="1" y="36"/>
                      </a:lnTo>
                      <a:lnTo>
                        <a:pt x="5" y="39"/>
                      </a:lnTo>
                      <a:lnTo>
                        <a:pt x="9" y="42"/>
                      </a:lnTo>
                      <a:lnTo>
                        <a:pt x="15" y="43"/>
                      </a:lnTo>
                      <a:lnTo>
                        <a:pt x="23" y="45"/>
                      </a:lnTo>
                      <a:lnTo>
                        <a:pt x="32" y="43"/>
                      </a:lnTo>
                      <a:lnTo>
                        <a:pt x="38" y="42"/>
                      </a:lnTo>
                      <a:lnTo>
                        <a:pt x="43" y="39"/>
                      </a:lnTo>
                      <a:lnTo>
                        <a:pt x="48" y="38"/>
                      </a:lnTo>
                      <a:lnTo>
                        <a:pt x="50" y="38"/>
                      </a:lnTo>
                      <a:lnTo>
                        <a:pt x="53" y="36"/>
                      </a:lnTo>
                      <a:lnTo>
                        <a:pt x="65" y="28"/>
                      </a:lnTo>
                      <a:lnTo>
                        <a:pt x="74" y="20"/>
                      </a:lnTo>
                      <a:lnTo>
                        <a:pt x="82" y="15"/>
                      </a:lnTo>
                      <a:lnTo>
                        <a:pt x="84" y="11"/>
                      </a:lnTo>
                      <a:lnTo>
                        <a:pt x="85" y="9"/>
                      </a:lnTo>
                      <a:lnTo>
                        <a:pt x="85" y="4"/>
                      </a:lnTo>
                      <a:lnTo>
                        <a:pt x="87" y="0"/>
                      </a:lnTo>
                      <a:lnTo>
                        <a:pt x="80" y="0"/>
                      </a:lnTo>
                      <a:lnTo>
                        <a:pt x="77" y="0"/>
                      </a:lnTo>
                      <a:lnTo>
                        <a:pt x="73" y="1"/>
                      </a:lnTo>
                      <a:lnTo>
                        <a:pt x="70" y="4"/>
                      </a:lnTo>
                      <a:lnTo>
                        <a:pt x="64" y="9"/>
                      </a:lnTo>
                      <a:lnTo>
                        <a:pt x="53" y="15"/>
                      </a:lnTo>
                      <a:lnTo>
                        <a:pt x="46" y="20"/>
                      </a:lnTo>
                      <a:lnTo>
                        <a:pt x="42" y="24"/>
                      </a:lnTo>
                      <a:lnTo>
                        <a:pt x="41" y="24"/>
                      </a:lnTo>
                      <a:lnTo>
                        <a:pt x="37" y="25"/>
                      </a:lnTo>
                      <a:lnTo>
                        <a:pt x="33" y="27"/>
                      </a:lnTo>
                      <a:lnTo>
                        <a:pt x="29" y="28"/>
                      </a:lnTo>
                      <a:lnTo>
                        <a:pt x="23" y="29"/>
                      </a:lnTo>
                      <a:lnTo>
                        <a:pt x="19" y="29"/>
                      </a:lnTo>
                      <a:lnTo>
                        <a:pt x="15" y="27"/>
                      </a:lnTo>
                      <a:lnTo>
                        <a:pt x="15" y="27"/>
                      </a:lnTo>
                      <a:lnTo>
                        <a:pt x="12" y="25"/>
                      </a:lnTo>
                      <a:lnTo>
                        <a:pt x="11" y="25"/>
                      </a:lnTo>
                      <a:lnTo>
                        <a:pt x="7" y="23"/>
                      </a:lnTo>
                      <a:lnTo>
                        <a:pt x="3" y="20"/>
                      </a:lnTo>
                      <a:lnTo>
                        <a:pt x="3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71" name="Freeform 75"/>
                <p:cNvSpPr>
                  <a:spLocks/>
                </p:cNvSpPr>
                <p:nvPr/>
              </p:nvSpPr>
              <p:spPr bwMode="auto">
                <a:xfrm>
                  <a:off x="926" y="1376"/>
                  <a:ext cx="153" cy="57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3" y="6"/>
                    </a:cxn>
                    <a:cxn ang="0">
                      <a:pos x="7" y="11"/>
                    </a:cxn>
                    <a:cxn ang="0">
                      <a:pos x="11" y="15"/>
                    </a:cxn>
                    <a:cxn ang="0">
                      <a:pos x="17" y="17"/>
                    </a:cxn>
                    <a:cxn ang="0">
                      <a:pos x="28" y="22"/>
                    </a:cxn>
                    <a:cxn ang="0">
                      <a:pos x="47" y="31"/>
                    </a:cxn>
                    <a:cxn ang="0">
                      <a:pos x="64" y="38"/>
                    </a:cxn>
                    <a:cxn ang="0">
                      <a:pos x="71" y="42"/>
                    </a:cxn>
                    <a:cxn ang="0">
                      <a:pos x="79" y="43"/>
                    </a:cxn>
                    <a:cxn ang="0">
                      <a:pos x="97" y="49"/>
                    </a:cxn>
                    <a:cxn ang="0">
                      <a:pos x="116" y="54"/>
                    </a:cxn>
                    <a:cxn ang="0">
                      <a:pos x="130" y="57"/>
                    </a:cxn>
                    <a:cxn ang="0">
                      <a:pos x="137" y="56"/>
                    </a:cxn>
                    <a:cxn ang="0">
                      <a:pos x="142" y="54"/>
                    </a:cxn>
                    <a:cxn ang="0">
                      <a:pos x="148" y="52"/>
                    </a:cxn>
                    <a:cxn ang="0">
                      <a:pos x="153" y="49"/>
                    </a:cxn>
                    <a:cxn ang="0">
                      <a:pos x="148" y="45"/>
                    </a:cxn>
                    <a:cxn ang="0">
                      <a:pos x="143" y="43"/>
                    </a:cxn>
                    <a:cxn ang="0">
                      <a:pos x="138" y="42"/>
                    </a:cxn>
                    <a:cxn ang="0">
                      <a:pos x="133" y="42"/>
                    </a:cxn>
                    <a:cxn ang="0">
                      <a:pos x="119" y="39"/>
                    </a:cxn>
                    <a:cxn ang="0">
                      <a:pos x="101" y="34"/>
                    </a:cxn>
                    <a:cxn ang="0">
                      <a:pos x="84" y="29"/>
                    </a:cxn>
                    <a:cxn ang="0">
                      <a:pos x="78" y="26"/>
                    </a:cxn>
                    <a:cxn ang="0">
                      <a:pos x="70" y="22"/>
                    </a:cxn>
                    <a:cxn ang="0">
                      <a:pos x="53" y="16"/>
                    </a:cxn>
                    <a:cxn ang="0">
                      <a:pos x="34" y="8"/>
                    </a:cxn>
                    <a:cxn ang="0">
                      <a:pos x="23" y="3"/>
                    </a:cxn>
                    <a:cxn ang="0">
                      <a:pos x="16" y="0"/>
                    </a:cxn>
                    <a:cxn ang="0">
                      <a:pos x="11" y="0"/>
                    </a:cxn>
                    <a:cxn ang="0">
                      <a:pos x="5" y="0"/>
                    </a:cxn>
                    <a:cxn ang="0">
                      <a:pos x="0" y="2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153" h="57">
                      <a:moveTo>
                        <a:pt x="0" y="2"/>
                      </a:moveTo>
                      <a:lnTo>
                        <a:pt x="3" y="6"/>
                      </a:lnTo>
                      <a:lnTo>
                        <a:pt x="7" y="11"/>
                      </a:lnTo>
                      <a:lnTo>
                        <a:pt x="11" y="15"/>
                      </a:lnTo>
                      <a:lnTo>
                        <a:pt x="17" y="17"/>
                      </a:lnTo>
                      <a:lnTo>
                        <a:pt x="28" y="22"/>
                      </a:lnTo>
                      <a:lnTo>
                        <a:pt x="47" y="31"/>
                      </a:lnTo>
                      <a:lnTo>
                        <a:pt x="64" y="38"/>
                      </a:lnTo>
                      <a:lnTo>
                        <a:pt x="71" y="42"/>
                      </a:lnTo>
                      <a:lnTo>
                        <a:pt x="79" y="43"/>
                      </a:lnTo>
                      <a:lnTo>
                        <a:pt x="97" y="49"/>
                      </a:lnTo>
                      <a:lnTo>
                        <a:pt x="116" y="54"/>
                      </a:lnTo>
                      <a:lnTo>
                        <a:pt x="130" y="57"/>
                      </a:lnTo>
                      <a:lnTo>
                        <a:pt x="137" y="56"/>
                      </a:lnTo>
                      <a:lnTo>
                        <a:pt x="142" y="54"/>
                      </a:lnTo>
                      <a:lnTo>
                        <a:pt x="148" y="52"/>
                      </a:lnTo>
                      <a:lnTo>
                        <a:pt x="153" y="49"/>
                      </a:lnTo>
                      <a:lnTo>
                        <a:pt x="148" y="45"/>
                      </a:lnTo>
                      <a:lnTo>
                        <a:pt x="143" y="43"/>
                      </a:lnTo>
                      <a:lnTo>
                        <a:pt x="138" y="42"/>
                      </a:lnTo>
                      <a:lnTo>
                        <a:pt x="133" y="42"/>
                      </a:lnTo>
                      <a:lnTo>
                        <a:pt x="119" y="39"/>
                      </a:lnTo>
                      <a:lnTo>
                        <a:pt x="101" y="34"/>
                      </a:lnTo>
                      <a:lnTo>
                        <a:pt x="84" y="29"/>
                      </a:lnTo>
                      <a:lnTo>
                        <a:pt x="78" y="26"/>
                      </a:lnTo>
                      <a:lnTo>
                        <a:pt x="70" y="22"/>
                      </a:lnTo>
                      <a:lnTo>
                        <a:pt x="53" y="16"/>
                      </a:lnTo>
                      <a:lnTo>
                        <a:pt x="34" y="8"/>
                      </a:lnTo>
                      <a:lnTo>
                        <a:pt x="23" y="3"/>
                      </a:lnTo>
                      <a:lnTo>
                        <a:pt x="16" y="0"/>
                      </a:lnTo>
                      <a:lnTo>
                        <a:pt x="11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72" name="Freeform 76"/>
                <p:cNvSpPr>
                  <a:spLocks/>
                </p:cNvSpPr>
                <p:nvPr/>
              </p:nvSpPr>
              <p:spPr bwMode="auto">
                <a:xfrm>
                  <a:off x="727" y="934"/>
                  <a:ext cx="27" cy="103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6" y="3"/>
                    </a:cxn>
                    <a:cxn ang="0">
                      <a:pos x="4" y="5"/>
                    </a:cxn>
                    <a:cxn ang="0">
                      <a:pos x="2" y="8"/>
                    </a:cxn>
                    <a:cxn ang="0">
                      <a:pos x="2" y="13"/>
                    </a:cxn>
                    <a:cxn ang="0">
                      <a:pos x="0" y="22"/>
                    </a:cxn>
                    <a:cxn ang="0">
                      <a:pos x="0" y="36"/>
                    </a:cxn>
                    <a:cxn ang="0">
                      <a:pos x="1" y="49"/>
                    </a:cxn>
                    <a:cxn ang="0">
                      <a:pos x="2" y="54"/>
                    </a:cxn>
                    <a:cxn ang="0">
                      <a:pos x="2" y="59"/>
                    </a:cxn>
                    <a:cxn ang="0">
                      <a:pos x="5" y="71"/>
                    </a:cxn>
                    <a:cxn ang="0">
                      <a:pos x="9" y="84"/>
                    </a:cxn>
                    <a:cxn ang="0">
                      <a:pos x="11" y="93"/>
                    </a:cxn>
                    <a:cxn ang="0">
                      <a:pos x="13" y="95"/>
                    </a:cxn>
                    <a:cxn ang="0">
                      <a:pos x="17" y="98"/>
                    </a:cxn>
                    <a:cxn ang="0">
                      <a:pos x="19" y="100"/>
                    </a:cxn>
                    <a:cxn ang="0">
                      <a:pos x="24" y="103"/>
                    </a:cxn>
                    <a:cxn ang="0">
                      <a:pos x="27" y="94"/>
                    </a:cxn>
                    <a:cxn ang="0">
                      <a:pos x="27" y="87"/>
                    </a:cxn>
                    <a:cxn ang="0">
                      <a:pos x="24" y="78"/>
                    </a:cxn>
                    <a:cxn ang="0">
                      <a:pos x="20" y="67"/>
                    </a:cxn>
                    <a:cxn ang="0">
                      <a:pos x="18" y="54"/>
                    </a:cxn>
                    <a:cxn ang="0">
                      <a:pos x="17" y="50"/>
                    </a:cxn>
                    <a:cxn ang="0">
                      <a:pos x="17" y="45"/>
                    </a:cxn>
                    <a:cxn ang="0">
                      <a:pos x="15" y="35"/>
                    </a:cxn>
                    <a:cxn ang="0">
                      <a:pos x="15" y="22"/>
                    </a:cxn>
                    <a:cxn ang="0">
                      <a:pos x="17" y="16"/>
                    </a:cxn>
                    <a:cxn ang="0">
                      <a:pos x="15" y="8"/>
                    </a:cxn>
                    <a:cxn ang="0">
                      <a:pos x="11" y="0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27" h="103">
                      <a:moveTo>
                        <a:pt x="11" y="0"/>
                      </a:moveTo>
                      <a:lnTo>
                        <a:pt x="6" y="3"/>
                      </a:lnTo>
                      <a:lnTo>
                        <a:pt x="4" y="5"/>
                      </a:lnTo>
                      <a:lnTo>
                        <a:pt x="2" y="8"/>
                      </a:lnTo>
                      <a:lnTo>
                        <a:pt x="2" y="13"/>
                      </a:lnTo>
                      <a:lnTo>
                        <a:pt x="0" y="22"/>
                      </a:lnTo>
                      <a:lnTo>
                        <a:pt x="0" y="36"/>
                      </a:lnTo>
                      <a:lnTo>
                        <a:pt x="1" y="49"/>
                      </a:lnTo>
                      <a:lnTo>
                        <a:pt x="2" y="54"/>
                      </a:lnTo>
                      <a:lnTo>
                        <a:pt x="2" y="59"/>
                      </a:lnTo>
                      <a:lnTo>
                        <a:pt x="5" y="71"/>
                      </a:lnTo>
                      <a:lnTo>
                        <a:pt x="9" y="84"/>
                      </a:lnTo>
                      <a:lnTo>
                        <a:pt x="11" y="93"/>
                      </a:lnTo>
                      <a:lnTo>
                        <a:pt x="13" y="95"/>
                      </a:lnTo>
                      <a:lnTo>
                        <a:pt x="17" y="98"/>
                      </a:lnTo>
                      <a:lnTo>
                        <a:pt x="19" y="100"/>
                      </a:lnTo>
                      <a:lnTo>
                        <a:pt x="24" y="103"/>
                      </a:lnTo>
                      <a:lnTo>
                        <a:pt x="27" y="94"/>
                      </a:lnTo>
                      <a:lnTo>
                        <a:pt x="27" y="87"/>
                      </a:lnTo>
                      <a:lnTo>
                        <a:pt x="24" y="78"/>
                      </a:lnTo>
                      <a:lnTo>
                        <a:pt x="20" y="67"/>
                      </a:lnTo>
                      <a:lnTo>
                        <a:pt x="18" y="54"/>
                      </a:lnTo>
                      <a:lnTo>
                        <a:pt x="17" y="50"/>
                      </a:lnTo>
                      <a:lnTo>
                        <a:pt x="17" y="45"/>
                      </a:lnTo>
                      <a:lnTo>
                        <a:pt x="15" y="35"/>
                      </a:lnTo>
                      <a:lnTo>
                        <a:pt x="15" y="22"/>
                      </a:lnTo>
                      <a:lnTo>
                        <a:pt x="17" y="16"/>
                      </a:lnTo>
                      <a:lnTo>
                        <a:pt x="15" y="8"/>
                      </a:lnTo>
                      <a:lnTo>
                        <a:pt x="11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73" name="Freeform 77"/>
                <p:cNvSpPr>
                  <a:spLocks/>
                </p:cNvSpPr>
                <p:nvPr/>
              </p:nvSpPr>
              <p:spPr bwMode="auto">
                <a:xfrm>
                  <a:off x="710" y="997"/>
                  <a:ext cx="168" cy="101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6"/>
                    </a:cxn>
                    <a:cxn ang="0">
                      <a:pos x="0" y="14"/>
                    </a:cxn>
                    <a:cxn ang="0">
                      <a:pos x="0" y="21"/>
                    </a:cxn>
                    <a:cxn ang="0">
                      <a:pos x="4" y="30"/>
                    </a:cxn>
                    <a:cxn ang="0">
                      <a:pos x="9" y="36"/>
                    </a:cxn>
                    <a:cxn ang="0">
                      <a:pos x="14" y="45"/>
                    </a:cxn>
                    <a:cxn ang="0">
                      <a:pos x="23" y="56"/>
                    </a:cxn>
                    <a:cxn ang="0">
                      <a:pos x="34" y="65"/>
                    </a:cxn>
                    <a:cxn ang="0">
                      <a:pos x="44" y="73"/>
                    </a:cxn>
                    <a:cxn ang="0">
                      <a:pos x="54" y="78"/>
                    </a:cxn>
                    <a:cxn ang="0">
                      <a:pos x="60" y="83"/>
                    </a:cxn>
                    <a:cxn ang="0">
                      <a:pos x="64" y="85"/>
                    </a:cxn>
                    <a:cxn ang="0">
                      <a:pos x="67" y="85"/>
                    </a:cxn>
                    <a:cxn ang="0">
                      <a:pos x="73" y="89"/>
                    </a:cxn>
                    <a:cxn ang="0">
                      <a:pos x="84" y="91"/>
                    </a:cxn>
                    <a:cxn ang="0">
                      <a:pos x="95" y="95"/>
                    </a:cxn>
                    <a:cxn ang="0">
                      <a:pos x="109" y="97"/>
                    </a:cxn>
                    <a:cxn ang="0">
                      <a:pos x="122" y="100"/>
                    </a:cxn>
                    <a:cxn ang="0">
                      <a:pos x="134" y="100"/>
                    </a:cxn>
                    <a:cxn ang="0">
                      <a:pos x="141" y="101"/>
                    </a:cxn>
                    <a:cxn ang="0">
                      <a:pos x="149" y="100"/>
                    </a:cxn>
                    <a:cxn ang="0">
                      <a:pos x="155" y="97"/>
                    </a:cxn>
                    <a:cxn ang="0">
                      <a:pos x="162" y="94"/>
                    </a:cxn>
                    <a:cxn ang="0">
                      <a:pos x="168" y="90"/>
                    </a:cxn>
                    <a:cxn ang="0">
                      <a:pos x="160" y="87"/>
                    </a:cxn>
                    <a:cxn ang="0">
                      <a:pos x="154" y="86"/>
                    </a:cxn>
                    <a:cxn ang="0">
                      <a:pos x="146" y="85"/>
                    </a:cxn>
                    <a:cxn ang="0">
                      <a:pos x="140" y="85"/>
                    </a:cxn>
                    <a:cxn ang="0">
                      <a:pos x="132" y="85"/>
                    </a:cxn>
                    <a:cxn ang="0">
                      <a:pos x="123" y="85"/>
                    </a:cxn>
                    <a:cxn ang="0">
                      <a:pos x="112" y="83"/>
                    </a:cxn>
                    <a:cxn ang="0">
                      <a:pos x="100" y="81"/>
                    </a:cxn>
                    <a:cxn ang="0">
                      <a:pos x="89" y="77"/>
                    </a:cxn>
                    <a:cxn ang="0">
                      <a:pos x="78" y="73"/>
                    </a:cxn>
                    <a:cxn ang="0">
                      <a:pos x="72" y="71"/>
                    </a:cxn>
                    <a:cxn ang="0">
                      <a:pos x="71" y="69"/>
                    </a:cxn>
                    <a:cxn ang="0">
                      <a:pos x="67" y="68"/>
                    </a:cxn>
                    <a:cxn ang="0">
                      <a:pos x="62" y="64"/>
                    </a:cxn>
                    <a:cxn ang="0">
                      <a:pos x="53" y="60"/>
                    </a:cxn>
                    <a:cxn ang="0">
                      <a:pos x="44" y="53"/>
                    </a:cxn>
                    <a:cxn ang="0">
                      <a:pos x="35" y="44"/>
                    </a:cxn>
                    <a:cxn ang="0">
                      <a:pos x="27" y="36"/>
                    </a:cxn>
                    <a:cxn ang="0">
                      <a:pos x="21" y="27"/>
                    </a:cxn>
                    <a:cxn ang="0">
                      <a:pos x="19" y="23"/>
                    </a:cxn>
                    <a:cxn ang="0">
                      <a:pos x="14" y="15"/>
                    </a:cxn>
                    <a:cxn ang="0">
                      <a:pos x="12" y="10"/>
                    </a:cxn>
                    <a:cxn ang="0">
                      <a:pos x="7" y="4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68" h="101">
                      <a:moveTo>
                        <a:pt x="3" y="0"/>
                      </a:moveTo>
                      <a:lnTo>
                        <a:pt x="0" y="6"/>
                      </a:lnTo>
                      <a:lnTo>
                        <a:pt x="0" y="14"/>
                      </a:lnTo>
                      <a:lnTo>
                        <a:pt x="0" y="21"/>
                      </a:lnTo>
                      <a:lnTo>
                        <a:pt x="4" y="30"/>
                      </a:lnTo>
                      <a:lnTo>
                        <a:pt x="9" y="36"/>
                      </a:lnTo>
                      <a:lnTo>
                        <a:pt x="14" y="45"/>
                      </a:lnTo>
                      <a:lnTo>
                        <a:pt x="23" y="56"/>
                      </a:lnTo>
                      <a:lnTo>
                        <a:pt x="34" y="65"/>
                      </a:lnTo>
                      <a:lnTo>
                        <a:pt x="44" y="73"/>
                      </a:lnTo>
                      <a:lnTo>
                        <a:pt x="54" y="78"/>
                      </a:lnTo>
                      <a:lnTo>
                        <a:pt x="60" y="83"/>
                      </a:lnTo>
                      <a:lnTo>
                        <a:pt x="64" y="85"/>
                      </a:lnTo>
                      <a:lnTo>
                        <a:pt x="67" y="85"/>
                      </a:lnTo>
                      <a:lnTo>
                        <a:pt x="73" y="89"/>
                      </a:lnTo>
                      <a:lnTo>
                        <a:pt x="84" y="91"/>
                      </a:lnTo>
                      <a:lnTo>
                        <a:pt x="95" y="95"/>
                      </a:lnTo>
                      <a:lnTo>
                        <a:pt x="109" y="97"/>
                      </a:lnTo>
                      <a:lnTo>
                        <a:pt x="122" y="100"/>
                      </a:lnTo>
                      <a:lnTo>
                        <a:pt x="134" y="100"/>
                      </a:lnTo>
                      <a:lnTo>
                        <a:pt x="141" y="101"/>
                      </a:lnTo>
                      <a:lnTo>
                        <a:pt x="149" y="100"/>
                      </a:lnTo>
                      <a:lnTo>
                        <a:pt x="155" y="97"/>
                      </a:lnTo>
                      <a:lnTo>
                        <a:pt x="162" y="94"/>
                      </a:lnTo>
                      <a:lnTo>
                        <a:pt x="168" y="90"/>
                      </a:lnTo>
                      <a:lnTo>
                        <a:pt x="160" y="87"/>
                      </a:lnTo>
                      <a:lnTo>
                        <a:pt x="154" y="86"/>
                      </a:lnTo>
                      <a:lnTo>
                        <a:pt x="146" y="85"/>
                      </a:lnTo>
                      <a:lnTo>
                        <a:pt x="140" y="85"/>
                      </a:lnTo>
                      <a:lnTo>
                        <a:pt x="132" y="85"/>
                      </a:lnTo>
                      <a:lnTo>
                        <a:pt x="123" y="85"/>
                      </a:lnTo>
                      <a:lnTo>
                        <a:pt x="112" y="83"/>
                      </a:lnTo>
                      <a:lnTo>
                        <a:pt x="100" y="81"/>
                      </a:lnTo>
                      <a:lnTo>
                        <a:pt x="89" y="77"/>
                      </a:lnTo>
                      <a:lnTo>
                        <a:pt x="78" y="73"/>
                      </a:lnTo>
                      <a:lnTo>
                        <a:pt x="72" y="71"/>
                      </a:lnTo>
                      <a:lnTo>
                        <a:pt x="71" y="69"/>
                      </a:lnTo>
                      <a:lnTo>
                        <a:pt x="67" y="68"/>
                      </a:lnTo>
                      <a:lnTo>
                        <a:pt x="62" y="64"/>
                      </a:lnTo>
                      <a:lnTo>
                        <a:pt x="53" y="60"/>
                      </a:lnTo>
                      <a:lnTo>
                        <a:pt x="44" y="53"/>
                      </a:lnTo>
                      <a:lnTo>
                        <a:pt x="35" y="44"/>
                      </a:lnTo>
                      <a:lnTo>
                        <a:pt x="27" y="36"/>
                      </a:lnTo>
                      <a:lnTo>
                        <a:pt x="21" y="27"/>
                      </a:lnTo>
                      <a:lnTo>
                        <a:pt x="19" y="23"/>
                      </a:lnTo>
                      <a:lnTo>
                        <a:pt x="14" y="15"/>
                      </a:lnTo>
                      <a:lnTo>
                        <a:pt x="12" y="10"/>
                      </a:lnTo>
                      <a:lnTo>
                        <a:pt x="7" y="4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74" name="Freeform 78"/>
                <p:cNvSpPr>
                  <a:spLocks/>
                </p:cNvSpPr>
                <p:nvPr/>
              </p:nvSpPr>
              <p:spPr bwMode="auto">
                <a:xfrm>
                  <a:off x="861" y="1118"/>
                  <a:ext cx="309" cy="125"/>
                </a:xfrm>
                <a:custGeom>
                  <a:avLst/>
                  <a:gdLst/>
                  <a:ahLst/>
                  <a:cxnLst>
                    <a:cxn ang="0">
                      <a:pos x="4" y="20"/>
                    </a:cxn>
                    <a:cxn ang="0">
                      <a:pos x="25" y="21"/>
                    </a:cxn>
                    <a:cxn ang="0">
                      <a:pos x="45" y="24"/>
                    </a:cxn>
                    <a:cxn ang="0">
                      <a:pos x="67" y="24"/>
                    </a:cxn>
                    <a:cxn ang="0">
                      <a:pos x="93" y="23"/>
                    </a:cxn>
                    <a:cxn ang="0">
                      <a:pos x="113" y="20"/>
                    </a:cxn>
                    <a:cxn ang="0">
                      <a:pos x="144" y="18"/>
                    </a:cxn>
                    <a:cxn ang="0">
                      <a:pos x="181" y="16"/>
                    </a:cxn>
                    <a:cxn ang="0">
                      <a:pos x="222" y="16"/>
                    </a:cxn>
                    <a:cxn ang="0">
                      <a:pos x="241" y="16"/>
                    </a:cxn>
                    <a:cxn ang="0">
                      <a:pos x="261" y="20"/>
                    </a:cxn>
                    <a:cxn ang="0">
                      <a:pos x="275" y="24"/>
                    </a:cxn>
                    <a:cxn ang="0">
                      <a:pos x="286" y="30"/>
                    </a:cxn>
                    <a:cxn ang="0">
                      <a:pos x="291" y="37"/>
                    </a:cxn>
                    <a:cxn ang="0">
                      <a:pos x="293" y="42"/>
                    </a:cxn>
                    <a:cxn ang="0">
                      <a:pos x="291" y="46"/>
                    </a:cxn>
                    <a:cxn ang="0">
                      <a:pos x="291" y="47"/>
                    </a:cxn>
                    <a:cxn ang="0">
                      <a:pos x="286" y="53"/>
                    </a:cxn>
                    <a:cxn ang="0">
                      <a:pos x="272" y="67"/>
                    </a:cxn>
                    <a:cxn ang="0">
                      <a:pos x="247" y="84"/>
                    </a:cxn>
                    <a:cxn ang="0">
                      <a:pos x="212" y="98"/>
                    </a:cxn>
                    <a:cxn ang="0">
                      <a:pos x="173" y="105"/>
                    </a:cxn>
                    <a:cxn ang="0">
                      <a:pos x="136" y="109"/>
                    </a:cxn>
                    <a:cxn ang="0">
                      <a:pos x="106" y="109"/>
                    </a:cxn>
                    <a:cxn ang="0">
                      <a:pos x="85" y="107"/>
                    </a:cxn>
                    <a:cxn ang="0">
                      <a:pos x="59" y="103"/>
                    </a:cxn>
                    <a:cxn ang="0">
                      <a:pos x="40" y="101"/>
                    </a:cxn>
                    <a:cxn ang="0">
                      <a:pos x="21" y="96"/>
                    </a:cxn>
                    <a:cxn ang="0">
                      <a:pos x="0" y="93"/>
                    </a:cxn>
                    <a:cxn ang="0">
                      <a:pos x="18" y="103"/>
                    </a:cxn>
                    <a:cxn ang="0">
                      <a:pos x="38" y="111"/>
                    </a:cxn>
                    <a:cxn ang="0">
                      <a:pos x="58" y="117"/>
                    </a:cxn>
                    <a:cxn ang="0">
                      <a:pos x="84" y="124"/>
                    </a:cxn>
                    <a:cxn ang="0">
                      <a:pos x="104" y="124"/>
                    </a:cxn>
                    <a:cxn ang="0">
                      <a:pos x="136" y="125"/>
                    </a:cxn>
                    <a:cxn ang="0">
                      <a:pos x="176" y="121"/>
                    </a:cxn>
                    <a:cxn ang="0">
                      <a:pos x="217" y="112"/>
                    </a:cxn>
                    <a:cxn ang="0">
                      <a:pos x="254" y="98"/>
                    </a:cxn>
                    <a:cxn ang="0">
                      <a:pos x="282" y="79"/>
                    </a:cxn>
                    <a:cxn ang="0">
                      <a:pos x="299" y="62"/>
                    </a:cxn>
                    <a:cxn ang="0">
                      <a:pos x="306" y="55"/>
                    </a:cxn>
                    <a:cxn ang="0">
                      <a:pos x="306" y="53"/>
                    </a:cxn>
                    <a:cxn ang="0">
                      <a:pos x="307" y="52"/>
                    </a:cxn>
                    <a:cxn ang="0">
                      <a:pos x="308" y="48"/>
                    </a:cxn>
                    <a:cxn ang="0">
                      <a:pos x="309" y="44"/>
                    </a:cxn>
                    <a:cxn ang="0">
                      <a:pos x="309" y="37"/>
                    </a:cxn>
                    <a:cxn ang="0">
                      <a:pos x="307" y="30"/>
                    </a:cxn>
                    <a:cxn ang="0">
                      <a:pos x="303" y="23"/>
                    </a:cxn>
                    <a:cxn ang="0">
                      <a:pos x="297" y="18"/>
                    </a:cxn>
                    <a:cxn ang="0">
                      <a:pos x="281" y="9"/>
                    </a:cxn>
                    <a:cxn ang="0">
                      <a:pos x="263" y="3"/>
                    </a:cxn>
                    <a:cxn ang="0">
                      <a:pos x="244" y="1"/>
                    </a:cxn>
                    <a:cxn ang="0">
                      <a:pos x="223" y="1"/>
                    </a:cxn>
                    <a:cxn ang="0">
                      <a:pos x="181" y="0"/>
                    </a:cxn>
                    <a:cxn ang="0">
                      <a:pos x="143" y="2"/>
                    </a:cxn>
                    <a:cxn ang="0">
                      <a:pos x="111" y="5"/>
                    </a:cxn>
                    <a:cxn ang="0">
                      <a:pos x="91" y="7"/>
                    </a:cxn>
                    <a:cxn ang="0">
                      <a:pos x="66" y="10"/>
                    </a:cxn>
                    <a:cxn ang="0">
                      <a:pos x="45" y="12"/>
                    </a:cxn>
                    <a:cxn ang="0">
                      <a:pos x="25" y="16"/>
                    </a:cxn>
                    <a:cxn ang="0">
                      <a:pos x="4" y="20"/>
                    </a:cxn>
                    <a:cxn ang="0">
                      <a:pos x="4" y="20"/>
                    </a:cxn>
                  </a:cxnLst>
                  <a:rect l="0" t="0" r="r" b="b"/>
                  <a:pathLst>
                    <a:path w="309" h="125">
                      <a:moveTo>
                        <a:pt x="4" y="20"/>
                      </a:moveTo>
                      <a:lnTo>
                        <a:pt x="25" y="21"/>
                      </a:lnTo>
                      <a:lnTo>
                        <a:pt x="45" y="24"/>
                      </a:lnTo>
                      <a:lnTo>
                        <a:pt x="67" y="24"/>
                      </a:lnTo>
                      <a:lnTo>
                        <a:pt x="93" y="23"/>
                      </a:lnTo>
                      <a:lnTo>
                        <a:pt x="113" y="20"/>
                      </a:lnTo>
                      <a:lnTo>
                        <a:pt x="144" y="18"/>
                      </a:lnTo>
                      <a:lnTo>
                        <a:pt x="181" y="16"/>
                      </a:lnTo>
                      <a:lnTo>
                        <a:pt x="222" y="16"/>
                      </a:lnTo>
                      <a:lnTo>
                        <a:pt x="241" y="16"/>
                      </a:lnTo>
                      <a:lnTo>
                        <a:pt x="261" y="20"/>
                      </a:lnTo>
                      <a:lnTo>
                        <a:pt x="275" y="24"/>
                      </a:lnTo>
                      <a:lnTo>
                        <a:pt x="286" y="30"/>
                      </a:lnTo>
                      <a:lnTo>
                        <a:pt x="291" y="37"/>
                      </a:lnTo>
                      <a:lnTo>
                        <a:pt x="293" y="42"/>
                      </a:lnTo>
                      <a:lnTo>
                        <a:pt x="291" y="46"/>
                      </a:lnTo>
                      <a:lnTo>
                        <a:pt x="291" y="47"/>
                      </a:lnTo>
                      <a:lnTo>
                        <a:pt x="286" y="53"/>
                      </a:lnTo>
                      <a:lnTo>
                        <a:pt x="272" y="67"/>
                      </a:lnTo>
                      <a:lnTo>
                        <a:pt x="247" y="84"/>
                      </a:lnTo>
                      <a:lnTo>
                        <a:pt x="212" y="98"/>
                      </a:lnTo>
                      <a:lnTo>
                        <a:pt x="173" y="105"/>
                      </a:lnTo>
                      <a:lnTo>
                        <a:pt x="136" y="109"/>
                      </a:lnTo>
                      <a:lnTo>
                        <a:pt x="106" y="109"/>
                      </a:lnTo>
                      <a:lnTo>
                        <a:pt x="85" y="107"/>
                      </a:lnTo>
                      <a:lnTo>
                        <a:pt x="59" y="103"/>
                      </a:lnTo>
                      <a:lnTo>
                        <a:pt x="40" y="101"/>
                      </a:lnTo>
                      <a:lnTo>
                        <a:pt x="21" y="96"/>
                      </a:lnTo>
                      <a:lnTo>
                        <a:pt x="0" y="93"/>
                      </a:lnTo>
                      <a:lnTo>
                        <a:pt x="18" y="103"/>
                      </a:lnTo>
                      <a:lnTo>
                        <a:pt x="38" y="111"/>
                      </a:lnTo>
                      <a:lnTo>
                        <a:pt x="58" y="117"/>
                      </a:lnTo>
                      <a:lnTo>
                        <a:pt x="84" y="124"/>
                      </a:lnTo>
                      <a:lnTo>
                        <a:pt x="104" y="124"/>
                      </a:lnTo>
                      <a:lnTo>
                        <a:pt x="136" y="125"/>
                      </a:lnTo>
                      <a:lnTo>
                        <a:pt x="176" y="121"/>
                      </a:lnTo>
                      <a:lnTo>
                        <a:pt x="217" y="112"/>
                      </a:lnTo>
                      <a:lnTo>
                        <a:pt x="254" y="98"/>
                      </a:lnTo>
                      <a:lnTo>
                        <a:pt x="282" y="79"/>
                      </a:lnTo>
                      <a:lnTo>
                        <a:pt x="299" y="62"/>
                      </a:lnTo>
                      <a:lnTo>
                        <a:pt x="306" y="55"/>
                      </a:lnTo>
                      <a:lnTo>
                        <a:pt x="306" y="53"/>
                      </a:lnTo>
                      <a:lnTo>
                        <a:pt x="307" y="52"/>
                      </a:lnTo>
                      <a:lnTo>
                        <a:pt x="308" y="48"/>
                      </a:lnTo>
                      <a:lnTo>
                        <a:pt x="309" y="44"/>
                      </a:lnTo>
                      <a:lnTo>
                        <a:pt x="309" y="37"/>
                      </a:lnTo>
                      <a:lnTo>
                        <a:pt x="307" y="30"/>
                      </a:lnTo>
                      <a:lnTo>
                        <a:pt x="303" y="23"/>
                      </a:lnTo>
                      <a:lnTo>
                        <a:pt x="297" y="18"/>
                      </a:lnTo>
                      <a:lnTo>
                        <a:pt x="281" y="9"/>
                      </a:lnTo>
                      <a:lnTo>
                        <a:pt x="263" y="3"/>
                      </a:lnTo>
                      <a:lnTo>
                        <a:pt x="244" y="1"/>
                      </a:lnTo>
                      <a:lnTo>
                        <a:pt x="223" y="1"/>
                      </a:lnTo>
                      <a:lnTo>
                        <a:pt x="181" y="0"/>
                      </a:lnTo>
                      <a:lnTo>
                        <a:pt x="143" y="2"/>
                      </a:lnTo>
                      <a:lnTo>
                        <a:pt x="111" y="5"/>
                      </a:lnTo>
                      <a:lnTo>
                        <a:pt x="91" y="7"/>
                      </a:lnTo>
                      <a:lnTo>
                        <a:pt x="66" y="10"/>
                      </a:lnTo>
                      <a:lnTo>
                        <a:pt x="45" y="12"/>
                      </a:lnTo>
                      <a:lnTo>
                        <a:pt x="25" y="16"/>
                      </a:lnTo>
                      <a:lnTo>
                        <a:pt x="4" y="20"/>
                      </a:lnTo>
                      <a:lnTo>
                        <a:pt x="4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75" name="Freeform 79"/>
                <p:cNvSpPr>
                  <a:spLocks/>
                </p:cNvSpPr>
                <p:nvPr/>
              </p:nvSpPr>
              <p:spPr bwMode="auto">
                <a:xfrm>
                  <a:off x="786" y="1235"/>
                  <a:ext cx="261" cy="100"/>
                </a:xfrm>
                <a:custGeom>
                  <a:avLst/>
                  <a:gdLst/>
                  <a:ahLst/>
                  <a:cxnLst>
                    <a:cxn ang="0">
                      <a:pos x="261" y="0"/>
                    </a:cxn>
                    <a:cxn ang="0">
                      <a:pos x="252" y="8"/>
                    </a:cxn>
                    <a:cxn ang="0">
                      <a:pos x="246" y="15"/>
                    </a:cxn>
                    <a:cxn ang="0">
                      <a:pos x="241" y="22"/>
                    </a:cxn>
                    <a:cxn ang="0">
                      <a:pos x="234" y="33"/>
                    </a:cxn>
                    <a:cxn ang="0">
                      <a:pos x="228" y="39"/>
                    </a:cxn>
                    <a:cxn ang="0">
                      <a:pos x="219" y="48"/>
                    </a:cxn>
                    <a:cxn ang="0">
                      <a:pos x="205" y="58"/>
                    </a:cxn>
                    <a:cxn ang="0">
                      <a:pos x="190" y="66"/>
                    </a:cxn>
                    <a:cxn ang="0">
                      <a:pos x="173" y="71"/>
                    </a:cxn>
                    <a:cxn ang="0">
                      <a:pos x="159" y="76"/>
                    </a:cxn>
                    <a:cxn ang="0">
                      <a:pos x="149" y="77"/>
                    </a:cxn>
                    <a:cxn ang="0">
                      <a:pos x="145" y="79"/>
                    </a:cxn>
                    <a:cxn ang="0">
                      <a:pos x="141" y="79"/>
                    </a:cxn>
                    <a:cxn ang="0">
                      <a:pos x="131" y="81"/>
                    </a:cxn>
                    <a:cxn ang="0">
                      <a:pos x="116" y="83"/>
                    </a:cxn>
                    <a:cxn ang="0">
                      <a:pos x="100" y="85"/>
                    </a:cxn>
                    <a:cxn ang="0">
                      <a:pos x="82" y="85"/>
                    </a:cxn>
                    <a:cxn ang="0">
                      <a:pos x="64" y="84"/>
                    </a:cxn>
                    <a:cxn ang="0">
                      <a:pos x="49" y="83"/>
                    </a:cxn>
                    <a:cxn ang="0">
                      <a:pos x="40" y="81"/>
                    </a:cxn>
                    <a:cxn ang="0">
                      <a:pos x="29" y="79"/>
                    </a:cxn>
                    <a:cxn ang="0">
                      <a:pos x="19" y="79"/>
                    </a:cxn>
                    <a:cxn ang="0">
                      <a:pos x="10" y="77"/>
                    </a:cxn>
                    <a:cxn ang="0">
                      <a:pos x="0" y="77"/>
                    </a:cxn>
                    <a:cxn ang="0">
                      <a:pos x="8" y="84"/>
                    </a:cxn>
                    <a:cxn ang="0">
                      <a:pos x="15" y="89"/>
                    </a:cxn>
                    <a:cxn ang="0">
                      <a:pos x="25" y="93"/>
                    </a:cxn>
                    <a:cxn ang="0">
                      <a:pos x="37" y="97"/>
                    </a:cxn>
                    <a:cxn ang="0">
                      <a:pos x="47" y="98"/>
                    </a:cxn>
                    <a:cxn ang="0">
                      <a:pos x="63" y="99"/>
                    </a:cxn>
                    <a:cxn ang="0">
                      <a:pos x="79" y="100"/>
                    </a:cxn>
                    <a:cxn ang="0">
                      <a:pos x="100" y="100"/>
                    </a:cxn>
                    <a:cxn ang="0">
                      <a:pos x="118" y="99"/>
                    </a:cxn>
                    <a:cxn ang="0">
                      <a:pos x="133" y="98"/>
                    </a:cxn>
                    <a:cxn ang="0">
                      <a:pos x="143" y="95"/>
                    </a:cxn>
                    <a:cxn ang="0">
                      <a:pos x="149" y="95"/>
                    </a:cxn>
                    <a:cxn ang="0">
                      <a:pos x="152" y="93"/>
                    </a:cxn>
                    <a:cxn ang="0">
                      <a:pos x="164" y="91"/>
                    </a:cxn>
                    <a:cxn ang="0">
                      <a:pos x="179" y="86"/>
                    </a:cxn>
                    <a:cxn ang="0">
                      <a:pos x="197" y="81"/>
                    </a:cxn>
                    <a:cxn ang="0">
                      <a:pos x="215" y="71"/>
                    </a:cxn>
                    <a:cxn ang="0">
                      <a:pos x="231" y="61"/>
                    </a:cxn>
                    <a:cxn ang="0">
                      <a:pos x="241" y="48"/>
                    </a:cxn>
                    <a:cxn ang="0">
                      <a:pos x="247" y="42"/>
                    </a:cxn>
                    <a:cxn ang="0">
                      <a:pos x="252" y="29"/>
                    </a:cxn>
                    <a:cxn ang="0">
                      <a:pos x="256" y="20"/>
                    </a:cxn>
                    <a:cxn ang="0">
                      <a:pos x="259" y="11"/>
                    </a:cxn>
                    <a:cxn ang="0">
                      <a:pos x="261" y="0"/>
                    </a:cxn>
                    <a:cxn ang="0">
                      <a:pos x="261" y="0"/>
                    </a:cxn>
                  </a:cxnLst>
                  <a:rect l="0" t="0" r="r" b="b"/>
                  <a:pathLst>
                    <a:path w="261" h="100">
                      <a:moveTo>
                        <a:pt x="261" y="0"/>
                      </a:moveTo>
                      <a:lnTo>
                        <a:pt x="252" y="8"/>
                      </a:lnTo>
                      <a:lnTo>
                        <a:pt x="246" y="15"/>
                      </a:lnTo>
                      <a:lnTo>
                        <a:pt x="241" y="22"/>
                      </a:lnTo>
                      <a:lnTo>
                        <a:pt x="234" y="33"/>
                      </a:lnTo>
                      <a:lnTo>
                        <a:pt x="228" y="39"/>
                      </a:lnTo>
                      <a:lnTo>
                        <a:pt x="219" y="48"/>
                      </a:lnTo>
                      <a:lnTo>
                        <a:pt x="205" y="58"/>
                      </a:lnTo>
                      <a:lnTo>
                        <a:pt x="190" y="66"/>
                      </a:lnTo>
                      <a:lnTo>
                        <a:pt x="173" y="71"/>
                      </a:lnTo>
                      <a:lnTo>
                        <a:pt x="159" y="76"/>
                      </a:lnTo>
                      <a:lnTo>
                        <a:pt x="149" y="77"/>
                      </a:lnTo>
                      <a:lnTo>
                        <a:pt x="145" y="79"/>
                      </a:lnTo>
                      <a:lnTo>
                        <a:pt x="141" y="79"/>
                      </a:lnTo>
                      <a:lnTo>
                        <a:pt x="131" y="81"/>
                      </a:lnTo>
                      <a:lnTo>
                        <a:pt x="116" y="83"/>
                      </a:lnTo>
                      <a:lnTo>
                        <a:pt x="100" y="85"/>
                      </a:lnTo>
                      <a:lnTo>
                        <a:pt x="82" y="85"/>
                      </a:lnTo>
                      <a:lnTo>
                        <a:pt x="64" y="84"/>
                      </a:lnTo>
                      <a:lnTo>
                        <a:pt x="49" y="83"/>
                      </a:lnTo>
                      <a:lnTo>
                        <a:pt x="40" y="81"/>
                      </a:lnTo>
                      <a:lnTo>
                        <a:pt x="29" y="79"/>
                      </a:lnTo>
                      <a:lnTo>
                        <a:pt x="19" y="79"/>
                      </a:lnTo>
                      <a:lnTo>
                        <a:pt x="10" y="77"/>
                      </a:lnTo>
                      <a:lnTo>
                        <a:pt x="0" y="77"/>
                      </a:lnTo>
                      <a:lnTo>
                        <a:pt x="8" y="84"/>
                      </a:lnTo>
                      <a:lnTo>
                        <a:pt x="15" y="89"/>
                      </a:lnTo>
                      <a:lnTo>
                        <a:pt x="25" y="93"/>
                      </a:lnTo>
                      <a:lnTo>
                        <a:pt x="37" y="97"/>
                      </a:lnTo>
                      <a:lnTo>
                        <a:pt x="47" y="98"/>
                      </a:lnTo>
                      <a:lnTo>
                        <a:pt x="63" y="99"/>
                      </a:lnTo>
                      <a:lnTo>
                        <a:pt x="79" y="100"/>
                      </a:lnTo>
                      <a:lnTo>
                        <a:pt x="100" y="100"/>
                      </a:lnTo>
                      <a:lnTo>
                        <a:pt x="118" y="99"/>
                      </a:lnTo>
                      <a:lnTo>
                        <a:pt x="133" y="98"/>
                      </a:lnTo>
                      <a:lnTo>
                        <a:pt x="143" y="95"/>
                      </a:lnTo>
                      <a:lnTo>
                        <a:pt x="149" y="95"/>
                      </a:lnTo>
                      <a:lnTo>
                        <a:pt x="152" y="93"/>
                      </a:lnTo>
                      <a:lnTo>
                        <a:pt x="164" y="91"/>
                      </a:lnTo>
                      <a:lnTo>
                        <a:pt x="179" y="86"/>
                      </a:lnTo>
                      <a:lnTo>
                        <a:pt x="197" y="81"/>
                      </a:lnTo>
                      <a:lnTo>
                        <a:pt x="215" y="71"/>
                      </a:lnTo>
                      <a:lnTo>
                        <a:pt x="231" y="61"/>
                      </a:lnTo>
                      <a:lnTo>
                        <a:pt x="241" y="48"/>
                      </a:lnTo>
                      <a:lnTo>
                        <a:pt x="247" y="42"/>
                      </a:lnTo>
                      <a:lnTo>
                        <a:pt x="252" y="29"/>
                      </a:lnTo>
                      <a:lnTo>
                        <a:pt x="256" y="20"/>
                      </a:lnTo>
                      <a:lnTo>
                        <a:pt x="259" y="11"/>
                      </a:lnTo>
                      <a:lnTo>
                        <a:pt x="261" y="0"/>
                      </a:lnTo>
                      <a:lnTo>
                        <a:pt x="26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76" name="Freeform 80"/>
                <p:cNvSpPr>
                  <a:spLocks/>
                </p:cNvSpPr>
                <p:nvPr/>
              </p:nvSpPr>
              <p:spPr bwMode="auto">
                <a:xfrm>
                  <a:off x="809" y="1329"/>
                  <a:ext cx="122" cy="42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" y="6"/>
                    </a:cxn>
                    <a:cxn ang="0">
                      <a:pos x="4" y="12"/>
                    </a:cxn>
                    <a:cxn ang="0">
                      <a:pos x="6" y="14"/>
                    </a:cxn>
                    <a:cxn ang="0">
                      <a:pos x="13" y="17"/>
                    </a:cxn>
                    <a:cxn ang="0">
                      <a:pos x="22" y="21"/>
                    </a:cxn>
                    <a:cxn ang="0">
                      <a:pos x="38" y="26"/>
                    </a:cxn>
                    <a:cxn ang="0">
                      <a:pos x="51" y="31"/>
                    </a:cxn>
                    <a:cxn ang="0">
                      <a:pos x="59" y="32"/>
                    </a:cxn>
                    <a:cxn ang="0">
                      <a:pos x="64" y="33"/>
                    </a:cxn>
                    <a:cxn ang="0">
                      <a:pos x="77" y="37"/>
                    </a:cxn>
                    <a:cxn ang="0">
                      <a:pos x="93" y="40"/>
                    </a:cxn>
                    <a:cxn ang="0">
                      <a:pos x="104" y="42"/>
                    </a:cxn>
                    <a:cxn ang="0">
                      <a:pos x="108" y="42"/>
                    </a:cxn>
                    <a:cxn ang="0">
                      <a:pos x="111" y="42"/>
                    </a:cxn>
                    <a:cxn ang="0">
                      <a:pos x="117" y="41"/>
                    </a:cxn>
                    <a:cxn ang="0">
                      <a:pos x="122" y="39"/>
                    </a:cxn>
                    <a:cxn ang="0">
                      <a:pos x="118" y="33"/>
                    </a:cxn>
                    <a:cxn ang="0">
                      <a:pos x="115" y="31"/>
                    </a:cxn>
                    <a:cxn ang="0">
                      <a:pos x="111" y="28"/>
                    </a:cxn>
                    <a:cxn ang="0">
                      <a:pos x="108" y="27"/>
                    </a:cxn>
                    <a:cxn ang="0">
                      <a:pos x="96" y="24"/>
                    </a:cxn>
                    <a:cxn ang="0">
                      <a:pos x="81" y="21"/>
                    </a:cxn>
                    <a:cxn ang="0">
                      <a:pos x="67" y="18"/>
                    </a:cxn>
                    <a:cxn ang="0">
                      <a:pos x="61" y="17"/>
                    </a:cxn>
                    <a:cxn ang="0">
                      <a:pos x="55" y="14"/>
                    </a:cxn>
                    <a:cxn ang="0">
                      <a:pos x="42" y="10"/>
                    </a:cxn>
                    <a:cxn ang="0">
                      <a:pos x="27" y="5"/>
                    </a:cxn>
                    <a:cxn ang="0">
                      <a:pos x="18" y="3"/>
                    </a:cxn>
                    <a:cxn ang="0">
                      <a:pos x="13" y="0"/>
                    </a:cxn>
                    <a:cxn ang="0">
                      <a:pos x="9" y="0"/>
                    </a:cxn>
                    <a:cxn ang="0">
                      <a:pos x="5" y="1"/>
                    </a:cxn>
                    <a:cxn ang="0">
                      <a:pos x="0" y="3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122" h="42">
                      <a:moveTo>
                        <a:pt x="0" y="3"/>
                      </a:moveTo>
                      <a:lnTo>
                        <a:pt x="1" y="6"/>
                      </a:lnTo>
                      <a:lnTo>
                        <a:pt x="4" y="12"/>
                      </a:lnTo>
                      <a:lnTo>
                        <a:pt x="6" y="14"/>
                      </a:lnTo>
                      <a:lnTo>
                        <a:pt x="13" y="17"/>
                      </a:lnTo>
                      <a:lnTo>
                        <a:pt x="22" y="21"/>
                      </a:lnTo>
                      <a:lnTo>
                        <a:pt x="38" y="26"/>
                      </a:lnTo>
                      <a:lnTo>
                        <a:pt x="51" y="31"/>
                      </a:lnTo>
                      <a:lnTo>
                        <a:pt x="59" y="32"/>
                      </a:lnTo>
                      <a:lnTo>
                        <a:pt x="64" y="33"/>
                      </a:lnTo>
                      <a:lnTo>
                        <a:pt x="77" y="37"/>
                      </a:lnTo>
                      <a:lnTo>
                        <a:pt x="93" y="40"/>
                      </a:lnTo>
                      <a:lnTo>
                        <a:pt x="104" y="42"/>
                      </a:lnTo>
                      <a:lnTo>
                        <a:pt x="108" y="42"/>
                      </a:lnTo>
                      <a:lnTo>
                        <a:pt x="111" y="42"/>
                      </a:lnTo>
                      <a:lnTo>
                        <a:pt x="117" y="41"/>
                      </a:lnTo>
                      <a:lnTo>
                        <a:pt x="122" y="39"/>
                      </a:lnTo>
                      <a:lnTo>
                        <a:pt x="118" y="33"/>
                      </a:lnTo>
                      <a:lnTo>
                        <a:pt x="115" y="31"/>
                      </a:lnTo>
                      <a:lnTo>
                        <a:pt x="111" y="28"/>
                      </a:lnTo>
                      <a:lnTo>
                        <a:pt x="108" y="27"/>
                      </a:lnTo>
                      <a:lnTo>
                        <a:pt x="96" y="24"/>
                      </a:lnTo>
                      <a:lnTo>
                        <a:pt x="81" y="21"/>
                      </a:lnTo>
                      <a:lnTo>
                        <a:pt x="67" y="18"/>
                      </a:lnTo>
                      <a:lnTo>
                        <a:pt x="61" y="17"/>
                      </a:lnTo>
                      <a:lnTo>
                        <a:pt x="55" y="14"/>
                      </a:lnTo>
                      <a:lnTo>
                        <a:pt x="42" y="10"/>
                      </a:lnTo>
                      <a:lnTo>
                        <a:pt x="27" y="5"/>
                      </a:lnTo>
                      <a:lnTo>
                        <a:pt x="18" y="3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5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77" name="Freeform 81"/>
                <p:cNvSpPr>
                  <a:spLocks/>
                </p:cNvSpPr>
                <p:nvPr/>
              </p:nvSpPr>
              <p:spPr bwMode="auto">
                <a:xfrm>
                  <a:off x="406" y="896"/>
                  <a:ext cx="77" cy="348"/>
                </a:xfrm>
                <a:custGeom>
                  <a:avLst/>
                  <a:gdLst/>
                  <a:ahLst/>
                  <a:cxnLst>
                    <a:cxn ang="0">
                      <a:pos x="49" y="0"/>
                    </a:cxn>
                    <a:cxn ang="0">
                      <a:pos x="40" y="9"/>
                    </a:cxn>
                    <a:cxn ang="0">
                      <a:pos x="33" y="19"/>
                    </a:cxn>
                    <a:cxn ang="0">
                      <a:pos x="26" y="29"/>
                    </a:cxn>
                    <a:cxn ang="0">
                      <a:pos x="21" y="45"/>
                    </a:cxn>
                    <a:cxn ang="0">
                      <a:pos x="16" y="55"/>
                    </a:cxn>
                    <a:cxn ang="0">
                      <a:pos x="11" y="74"/>
                    </a:cxn>
                    <a:cxn ang="0">
                      <a:pos x="7" y="97"/>
                    </a:cxn>
                    <a:cxn ang="0">
                      <a:pos x="3" y="122"/>
                    </a:cxn>
                    <a:cxn ang="0">
                      <a:pos x="0" y="145"/>
                    </a:cxn>
                    <a:cxn ang="0">
                      <a:pos x="0" y="165"/>
                    </a:cxn>
                    <a:cxn ang="0">
                      <a:pos x="0" y="178"/>
                    </a:cxn>
                    <a:cxn ang="0">
                      <a:pos x="2" y="184"/>
                    </a:cxn>
                    <a:cxn ang="0">
                      <a:pos x="2" y="188"/>
                    </a:cxn>
                    <a:cxn ang="0">
                      <a:pos x="2" y="202"/>
                    </a:cxn>
                    <a:cxn ang="0">
                      <a:pos x="3" y="222"/>
                    </a:cxn>
                    <a:cxn ang="0">
                      <a:pos x="7" y="245"/>
                    </a:cxn>
                    <a:cxn ang="0">
                      <a:pos x="11" y="269"/>
                    </a:cxn>
                    <a:cxn ang="0">
                      <a:pos x="18" y="291"/>
                    </a:cxn>
                    <a:cxn ang="0">
                      <a:pos x="26" y="309"/>
                    </a:cxn>
                    <a:cxn ang="0">
                      <a:pos x="34" y="320"/>
                    </a:cxn>
                    <a:cxn ang="0">
                      <a:pos x="43" y="333"/>
                    </a:cxn>
                    <a:cxn ang="0">
                      <a:pos x="53" y="341"/>
                    </a:cxn>
                    <a:cxn ang="0">
                      <a:pos x="65" y="346"/>
                    </a:cxn>
                    <a:cxn ang="0">
                      <a:pos x="77" y="348"/>
                    </a:cxn>
                    <a:cxn ang="0">
                      <a:pos x="68" y="339"/>
                    </a:cxn>
                    <a:cxn ang="0">
                      <a:pos x="61" y="332"/>
                    </a:cxn>
                    <a:cxn ang="0">
                      <a:pos x="54" y="323"/>
                    </a:cxn>
                    <a:cxn ang="0">
                      <a:pos x="47" y="313"/>
                    </a:cxn>
                    <a:cxn ang="0">
                      <a:pos x="40" y="302"/>
                    </a:cxn>
                    <a:cxn ang="0">
                      <a:pos x="34" y="286"/>
                    </a:cxn>
                    <a:cxn ang="0">
                      <a:pos x="27" y="265"/>
                    </a:cxn>
                    <a:cxn ang="0">
                      <a:pos x="22" y="242"/>
                    </a:cxn>
                    <a:cxn ang="0">
                      <a:pos x="18" y="219"/>
                    </a:cxn>
                    <a:cxn ang="0">
                      <a:pos x="17" y="201"/>
                    </a:cxn>
                    <a:cxn ang="0">
                      <a:pos x="17" y="187"/>
                    </a:cxn>
                    <a:cxn ang="0">
                      <a:pos x="17" y="182"/>
                    </a:cxn>
                    <a:cxn ang="0">
                      <a:pos x="16" y="178"/>
                    </a:cxn>
                    <a:cxn ang="0">
                      <a:pos x="16" y="165"/>
                    </a:cxn>
                    <a:cxn ang="0">
                      <a:pos x="16" y="146"/>
                    </a:cxn>
                    <a:cxn ang="0">
                      <a:pos x="20" y="124"/>
                    </a:cxn>
                    <a:cxn ang="0">
                      <a:pos x="22" y="100"/>
                    </a:cxn>
                    <a:cxn ang="0">
                      <a:pos x="27" y="78"/>
                    </a:cxn>
                    <a:cxn ang="0">
                      <a:pos x="33" y="60"/>
                    </a:cxn>
                    <a:cxn ang="0">
                      <a:pos x="36" y="50"/>
                    </a:cxn>
                    <a:cxn ang="0">
                      <a:pos x="40" y="36"/>
                    </a:cxn>
                    <a:cxn ang="0">
                      <a:pos x="43" y="24"/>
                    </a:cxn>
                    <a:cxn ang="0">
                      <a:pos x="47" y="13"/>
                    </a:cxn>
                    <a:cxn ang="0">
                      <a:pos x="49" y="0"/>
                    </a:cxn>
                    <a:cxn ang="0">
                      <a:pos x="49" y="0"/>
                    </a:cxn>
                  </a:cxnLst>
                  <a:rect l="0" t="0" r="r" b="b"/>
                  <a:pathLst>
                    <a:path w="77" h="348">
                      <a:moveTo>
                        <a:pt x="49" y="0"/>
                      </a:moveTo>
                      <a:lnTo>
                        <a:pt x="40" y="9"/>
                      </a:lnTo>
                      <a:lnTo>
                        <a:pt x="33" y="19"/>
                      </a:lnTo>
                      <a:lnTo>
                        <a:pt x="26" y="29"/>
                      </a:lnTo>
                      <a:lnTo>
                        <a:pt x="21" y="45"/>
                      </a:lnTo>
                      <a:lnTo>
                        <a:pt x="16" y="55"/>
                      </a:lnTo>
                      <a:lnTo>
                        <a:pt x="11" y="74"/>
                      </a:lnTo>
                      <a:lnTo>
                        <a:pt x="7" y="97"/>
                      </a:lnTo>
                      <a:lnTo>
                        <a:pt x="3" y="122"/>
                      </a:lnTo>
                      <a:lnTo>
                        <a:pt x="0" y="145"/>
                      </a:lnTo>
                      <a:lnTo>
                        <a:pt x="0" y="165"/>
                      </a:lnTo>
                      <a:lnTo>
                        <a:pt x="0" y="178"/>
                      </a:lnTo>
                      <a:lnTo>
                        <a:pt x="2" y="184"/>
                      </a:lnTo>
                      <a:lnTo>
                        <a:pt x="2" y="188"/>
                      </a:lnTo>
                      <a:lnTo>
                        <a:pt x="2" y="202"/>
                      </a:lnTo>
                      <a:lnTo>
                        <a:pt x="3" y="222"/>
                      </a:lnTo>
                      <a:lnTo>
                        <a:pt x="7" y="245"/>
                      </a:lnTo>
                      <a:lnTo>
                        <a:pt x="11" y="269"/>
                      </a:lnTo>
                      <a:lnTo>
                        <a:pt x="18" y="291"/>
                      </a:lnTo>
                      <a:lnTo>
                        <a:pt x="26" y="309"/>
                      </a:lnTo>
                      <a:lnTo>
                        <a:pt x="34" y="320"/>
                      </a:lnTo>
                      <a:lnTo>
                        <a:pt x="43" y="333"/>
                      </a:lnTo>
                      <a:lnTo>
                        <a:pt x="53" y="341"/>
                      </a:lnTo>
                      <a:lnTo>
                        <a:pt x="65" y="346"/>
                      </a:lnTo>
                      <a:lnTo>
                        <a:pt x="77" y="348"/>
                      </a:lnTo>
                      <a:lnTo>
                        <a:pt x="68" y="339"/>
                      </a:lnTo>
                      <a:lnTo>
                        <a:pt x="61" y="332"/>
                      </a:lnTo>
                      <a:lnTo>
                        <a:pt x="54" y="323"/>
                      </a:lnTo>
                      <a:lnTo>
                        <a:pt x="47" y="313"/>
                      </a:lnTo>
                      <a:lnTo>
                        <a:pt x="40" y="302"/>
                      </a:lnTo>
                      <a:lnTo>
                        <a:pt x="34" y="286"/>
                      </a:lnTo>
                      <a:lnTo>
                        <a:pt x="27" y="265"/>
                      </a:lnTo>
                      <a:lnTo>
                        <a:pt x="22" y="242"/>
                      </a:lnTo>
                      <a:lnTo>
                        <a:pt x="18" y="219"/>
                      </a:lnTo>
                      <a:lnTo>
                        <a:pt x="17" y="201"/>
                      </a:lnTo>
                      <a:lnTo>
                        <a:pt x="17" y="187"/>
                      </a:lnTo>
                      <a:lnTo>
                        <a:pt x="17" y="182"/>
                      </a:lnTo>
                      <a:lnTo>
                        <a:pt x="16" y="178"/>
                      </a:lnTo>
                      <a:lnTo>
                        <a:pt x="16" y="165"/>
                      </a:lnTo>
                      <a:lnTo>
                        <a:pt x="16" y="146"/>
                      </a:lnTo>
                      <a:lnTo>
                        <a:pt x="20" y="124"/>
                      </a:lnTo>
                      <a:lnTo>
                        <a:pt x="22" y="100"/>
                      </a:lnTo>
                      <a:lnTo>
                        <a:pt x="27" y="78"/>
                      </a:lnTo>
                      <a:lnTo>
                        <a:pt x="33" y="60"/>
                      </a:lnTo>
                      <a:lnTo>
                        <a:pt x="36" y="50"/>
                      </a:lnTo>
                      <a:lnTo>
                        <a:pt x="40" y="36"/>
                      </a:lnTo>
                      <a:lnTo>
                        <a:pt x="43" y="24"/>
                      </a:lnTo>
                      <a:lnTo>
                        <a:pt x="47" y="13"/>
                      </a:lnTo>
                      <a:lnTo>
                        <a:pt x="49" y="0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78" name="Freeform 82"/>
                <p:cNvSpPr>
                  <a:spLocks/>
                </p:cNvSpPr>
                <p:nvPr/>
              </p:nvSpPr>
              <p:spPr bwMode="auto">
                <a:xfrm>
                  <a:off x="472" y="1202"/>
                  <a:ext cx="241" cy="177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10"/>
                    </a:cxn>
                    <a:cxn ang="0">
                      <a:pos x="1" y="22"/>
                    </a:cxn>
                    <a:cxn ang="0">
                      <a:pos x="4" y="32"/>
                    </a:cxn>
                    <a:cxn ang="0">
                      <a:pos x="8" y="45"/>
                    </a:cxn>
                    <a:cxn ang="0">
                      <a:pos x="11" y="54"/>
                    </a:cxn>
                    <a:cxn ang="0">
                      <a:pos x="22" y="68"/>
                    </a:cxn>
                    <a:cxn ang="0">
                      <a:pos x="33" y="83"/>
                    </a:cxn>
                    <a:cxn ang="0">
                      <a:pos x="49" y="99"/>
                    </a:cxn>
                    <a:cxn ang="0">
                      <a:pos x="61" y="112"/>
                    </a:cxn>
                    <a:cxn ang="0">
                      <a:pos x="74" y="123"/>
                    </a:cxn>
                    <a:cxn ang="0">
                      <a:pos x="83" y="131"/>
                    </a:cxn>
                    <a:cxn ang="0">
                      <a:pos x="86" y="133"/>
                    </a:cxn>
                    <a:cxn ang="0">
                      <a:pos x="100" y="142"/>
                    </a:cxn>
                    <a:cxn ang="0">
                      <a:pos x="133" y="158"/>
                    </a:cxn>
                    <a:cxn ang="0">
                      <a:pos x="170" y="172"/>
                    </a:cxn>
                    <a:cxn ang="0">
                      <a:pos x="197" y="177"/>
                    </a:cxn>
                    <a:cxn ang="0">
                      <a:pos x="211" y="176"/>
                    </a:cxn>
                    <a:cxn ang="0">
                      <a:pos x="222" y="174"/>
                    </a:cxn>
                    <a:cxn ang="0">
                      <a:pos x="232" y="168"/>
                    </a:cxn>
                    <a:cxn ang="0">
                      <a:pos x="241" y="162"/>
                    </a:cxn>
                    <a:cxn ang="0">
                      <a:pos x="231" y="162"/>
                    </a:cxn>
                    <a:cxn ang="0">
                      <a:pos x="220" y="162"/>
                    </a:cxn>
                    <a:cxn ang="0">
                      <a:pos x="210" y="162"/>
                    </a:cxn>
                    <a:cxn ang="0">
                      <a:pos x="200" y="162"/>
                    </a:cxn>
                    <a:cxn ang="0">
                      <a:pos x="174" y="155"/>
                    </a:cxn>
                    <a:cxn ang="0">
                      <a:pos x="140" y="142"/>
                    </a:cxn>
                    <a:cxn ang="0">
                      <a:pos x="109" y="128"/>
                    </a:cxn>
                    <a:cxn ang="0">
                      <a:pos x="96" y="121"/>
                    </a:cxn>
                    <a:cxn ang="0">
                      <a:pos x="92" y="118"/>
                    </a:cxn>
                    <a:cxn ang="0">
                      <a:pos x="83" y="112"/>
                    </a:cxn>
                    <a:cxn ang="0">
                      <a:pos x="72" y="101"/>
                    </a:cxn>
                    <a:cxn ang="0">
                      <a:pos x="59" y="89"/>
                    </a:cxn>
                    <a:cxn ang="0">
                      <a:pos x="46" y="75"/>
                    </a:cxn>
                    <a:cxn ang="0">
                      <a:pos x="34" y="60"/>
                    </a:cxn>
                    <a:cxn ang="0">
                      <a:pos x="25" y="46"/>
                    </a:cxn>
                    <a:cxn ang="0">
                      <a:pos x="22" y="37"/>
                    </a:cxn>
                    <a:cxn ang="0">
                      <a:pos x="17" y="27"/>
                    </a:cxn>
                    <a:cxn ang="0">
                      <a:pos x="11" y="18"/>
                    </a:cxn>
                    <a:cxn ang="0">
                      <a:pos x="8" y="9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41" h="177">
                      <a:moveTo>
                        <a:pt x="2" y="0"/>
                      </a:moveTo>
                      <a:lnTo>
                        <a:pt x="0" y="10"/>
                      </a:lnTo>
                      <a:lnTo>
                        <a:pt x="1" y="22"/>
                      </a:lnTo>
                      <a:lnTo>
                        <a:pt x="4" y="32"/>
                      </a:lnTo>
                      <a:lnTo>
                        <a:pt x="8" y="45"/>
                      </a:lnTo>
                      <a:lnTo>
                        <a:pt x="11" y="54"/>
                      </a:lnTo>
                      <a:lnTo>
                        <a:pt x="22" y="68"/>
                      </a:lnTo>
                      <a:lnTo>
                        <a:pt x="33" y="83"/>
                      </a:lnTo>
                      <a:lnTo>
                        <a:pt x="49" y="99"/>
                      </a:lnTo>
                      <a:lnTo>
                        <a:pt x="61" y="112"/>
                      </a:lnTo>
                      <a:lnTo>
                        <a:pt x="74" y="123"/>
                      </a:lnTo>
                      <a:lnTo>
                        <a:pt x="83" y="131"/>
                      </a:lnTo>
                      <a:lnTo>
                        <a:pt x="86" y="133"/>
                      </a:lnTo>
                      <a:lnTo>
                        <a:pt x="100" y="142"/>
                      </a:lnTo>
                      <a:lnTo>
                        <a:pt x="133" y="158"/>
                      </a:lnTo>
                      <a:lnTo>
                        <a:pt x="170" y="172"/>
                      </a:lnTo>
                      <a:lnTo>
                        <a:pt x="197" y="177"/>
                      </a:lnTo>
                      <a:lnTo>
                        <a:pt x="211" y="176"/>
                      </a:lnTo>
                      <a:lnTo>
                        <a:pt x="222" y="174"/>
                      </a:lnTo>
                      <a:lnTo>
                        <a:pt x="232" y="168"/>
                      </a:lnTo>
                      <a:lnTo>
                        <a:pt x="241" y="162"/>
                      </a:lnTo>
                      <a:lnTo>
                        <a:pt x="231" y="162"/>
                      </a:lnTo>
                      <a:lnTo>
                        <a:pt x="220" y="162"/>
                      </a:lnTo>
                      <a:lnTo>
                        <a:pt x="210" y="162"/>
                      </a:lnTo>
                      <a:lnTo>
                        <a:pt x="200" y="162"/>
                      </a:lnTo>
                      <a:lnTo>
                        <a:pt x="174" y="155"/>
                      </a:lnTo>
                      <a:lnTo>
                        <a:pt x="140" y="142"/>
                      </a:lnTo>
                      <a:lnTo>
                        <a:pt x="109" y="128"/>
                      </a:lnTo>
                      <a:lnTo>
                        <a:pt x="96" y="121"/>
                      </a:lnTo>
                      <a:lnTo>
                        <a:pt x="92" y="118"/>
                      </a:lnTo>
                      <a:lnTo>
                        <a:pt x="83" y="112"/>
                      </a:lnTo>
                      <a:lnTo>
                        <a:pt x="72" y="101"/>
                      </a:lnTo>
                      <a:lnTo>
                        <a:pt x="59" y="89"/>
                      </a:lnTo>
                      <a:lnTo>
                        <a:pt x="46" y="75"/>
                      </a:lnTo>
                      <a:lnTo>
                        <a:pt x="34" y="60"/>
                      </a:lnTo>
                      <a:lnTo>
                        <a:pt x="25" y="46"/>
                      </a:lnTo>
                      <a:lnTo>
                        <a:pt x="22" y="37"/>
                      </a:lnTo>
                      <a:lnTo>
                        <a:pt x="17" y="27"/>
                      </a:lnTo>
                      <a:lnTo>
                        <a:pt x="11" y="18"/>
                      </a:lnTo>
                      <a:lnTo>
                        <a:pt x="8" y="9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79" name="Freeform 83"/>
                <p:cNvSpPr>
                  <a:spLocks/>
                </p:cNvSpPr>
                <p:nvPr/>
              </p:nvSpPr>
              <p:spPr bwMode="auto">
                <a:xfrm>
                  <a:off x="649" y="1328"/>
                  <a:ext cx="303" cy="10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" y="10"/>
                    </a:cxn>
                    <a:cxn ang="0">
                      <a:pos x="13" y="19"/>
                    </a:cxn>
                    <a:cxn ang="0">
                      <a:pos x="20" y="28"/>
                    </a:cxn>
                    <a:cxn ang="0">
                      <a:pos x="33" y="37"/>
                    </a:cxn>
                    <a:cxn ang="0">
                      <a:pos x="57" y="50"/>
                    </a:cxn>
                    <a:cxn ang="0">
                      <a:pos x="97" y="66"/>
                    </a:cxn>
                    <a:cxn ang="0">
                      <a:pos x="133" y="81"/>
                    </a:cxn>
                    <a:cxn ang="0">
                      <a:pos x="150" y="86"/>
                    </a:cxn>
                    <a:cxn ang="0">
                      <a:pos x="154" y="86"/>
                    </a:cxn>
                    <a:cxn ang="0">
                      <a:pos x="166" y="90"/>
                    </a:cxn>
                    <a:cxn ang="0">
                      <a:pos x="183" y="93"/>
                    </a:cxn>
                    <a:cxn ang="0">
                      <a:pos x="206" y="97"/>
                    </a:cxn>
                    <a:cxn ang="0">
                      <a:pos x="227" y="100"/>
                    </a:cxn>
                    <a:cxn ang="0">
                      <a:pos x="248" y="100"/>
                    </a:cxn>
                    <a:cxn ang="0">
                      <a:pos x="266" y="97"/>
                    </a:cxn>
                    <a:cxn ang="0">
                      <a:pos x="280" y="93"/>
                    </a:cxn>
                    <a:cxn ang="0">
                      <a:pos x="292" y="86"/>
                    </a:cxn>
                    <a:cxn ang="0">
                      <a:pos x="300" y="75"/>
                    </a:cxn>
                    <a:cxn ang="0">
                      <a:pos x="303" y="64"/>
                    </a:cxn>
                    <a:cxn ang="0">
                      <a:pos x="303" y="52"/>
                    </a:cxn>
                    <a:cxn ang="0">
                      <a:pos x="297" y="63"/>
                    </a:cxn>
                    <a:cxn ang="0">
                      <a:pos x="291" y="69"/>
                    </a:cxn>
                    <a:cxn ang="0">
                      <a:pos x="283" y="74"/>
                    </a:cxn>
                    <a:cxn ang="0">
                      <a:pos x="274" y="79"/>
                    </a:cxn>
                    <a:cxn ang="0">
                      <a:pos x="264" y="81"/>
                    </a:cxn>
                    <a:cxn ang="0">
                      <a:pos x="247" y="83"/>
                    </a:cxn>
                    <a:cxn ang="0">
                      <a:pos x="228" y="83"/>
                    </a:cxn>
                    <a:cxn ang="0">
                      <a:pos x="207" y="83"/>
                    </a:cxn>
                    <a:cxn ang="0">
                      <a:pos x="187" y="78"/>
                    </a:cxn>
                    <a:cxn ang="0">
                      <a:pos x="170" y="74"/>
                    </a:cxn>
                    <a:cxn ang="0">
                      <a:pos x="159" y="70"/>
                    </a:cxn>
                    <a:cxn ang="0">
                      <a:pos x="155" y="70"/>
                    </a:cxn>
                    <a:cxn ang="0">
                      <a:pos x="138" y="65"/>
                    </a:cxn>
                    <a:cxn ang="0">
                      <a:pos x="102" y="52"/>
                    </a:cxn>
                    <a:cxn ang="0">
                      <a:pos x="64" y="36"/>
                    </a:cxn>
                    <a:cxn ang="0">
                      <a:pos x="39" y="23"/>
                    </a:cxn>
                    <a:cxn ang="0">
                      <a:pos x="28" y="15"/>
                    </a:cxn>
                    <a:cxn ang="0">
                      <a:pos x="18" y="11"/>
                    </a:cxn>
                    <a:cxn ang="0">
                      <a:pos x="9" y="5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03" h="100">
                      <a:moveTo>
                        <a:pt x="0" y="0"/>
                      </a:moveTo>
                      <a:lnTo>
                        <a:pt x="4" y="10"/>
                      </a:lnTo>
                      <a:lnTo>
                        <a:pt x="13" y="19"/>
                      </a:lnTo>
                      <a:lnTo>
                        <a:pt x="20" y="28"/>
                      </a:lnTo>
                      <a:lnTo>
                        <a:pt x="33" y="37"/>
                      </a:lnTo>
                      <a:lnTo>
                        <a:pt x="57" y="50"/>
                      </a:lnTo>
                      <a:lnTo>
                        <a:pt x="97" y="66"/>
                      </a:lnTo>
                      <a:lnTo>
                        <a:pt x="133" y="81"/>
                      </a:lnTo>
                      <a:lnTo>
                        <a:pt x="150" y="86"/>
                      </a:lnTo>
                      <a:lnTo>
                        <a:pt x="154" y="86"/>
                      </a:lnTo>
                      <a:lnTo>
                        <a:pt x="166" y="90"/>
                      </a:lnTo>
                      <a:lnTo>
                        <a:pt x="183" y="93"/>
                      </a:lnTo>
                      <a:lnTo>
                        <a:pt x="206" y="97"/>
                      </a:lnTo>
                      <a:lnTo>
                        <a:pt x="227" y="100"/>
                      </a:lnTo>
                      <a:lnTo>
                        <a:pt x="248" y="100"/>
                      </a:lnTo>
                      <a:lnTo>
                        <a:pt x="266" y="97"/>
                      </a:lnTo>
                      <a:lnTo>
                        <a:pt x="280" y="93"/>
                      </a:lnTo>
                      <a:lnTo>
                        <a:pt x="292" y="86"/>
                      </a:lnTo>
                      <a:lnTo>
                        <a:pt x="300" y="75"/>
                      </a:lnTo>
                      <a:lnTo>
                        <a:pt x="303" y="64"/>
                      </a:lnTo>
                      <a:lnTo>
                        <a:pt x="303" y="52"/>
                      </a:lnTo>
                      <a:lnTo>
                        <a:pt x="297" y="63"/>
                      </a:lnTo>
                      <a:lnTo>
                        <a:pt x="291" y="69"/>
                      </a:lnTo>
                      <a:lnTo>
                        <a:pt x="283" y="74"/>
                      </a:lnTo>
                      <a:lnTo>
                        <a:pt x="274" y="79"/>
                      </a:lnTo>
                      <a:lnTo>
                        <a:pt x="264" y="81"/>
                      </a:lnTo>
                      <a:lnTo>
                        <a:pt x="247" y="83"/>
                      </a:lnTo>
                      <a:lnTo>
                        <a:pt x="228" y="83"/>
                      </a:lnTo>
                      <a:lnTo>
                        <a:pt x="207" y="83"/>
                      </a:lnTo>
                      <a:lnTo>
                        <a:pt x="187" y="78"/>
                      </a:lnTo>
                      <a:lnTo>
                        <a:pt x="170" y="74"/>
                      </a:lnTo>
                      <a:lnTo>
                        <a:pt x="159" y="70"/>
                      </a:lnTo>
                      <a:lnTo>
                        <a:pt x="155" y="70"/>
                      </a:lnTo>
                      <a:lnTo>
                        <a:pt x="138" y="65"/>
                      </a:lnTo>
                      <a:lnTo>
                        <a:pt x="102" y="52"/>
                      </a:lnTo>
                      <a:lnTo>
                        <a:pt x="64" y="36"/>
                      </a:lnTo>
                      <a:lnTo>
                        <a:pt x="39" y="23"/>
                      </a:lnTo>
                      <a:lnTo>
                        <a:pt x="28" y="15"/>
                      </a:lnTo>
                      <a:lnTo>
                        <a:pt x="18" y="11"/>
                      </a:lnTo>
                      <a:lnTo>
                        <a:pt x="9" y="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80" name="Freeform 84"/>
                <p:cNvSpPr>
                  <a:spLocks/>
                </p:cNvSpPr>
                <p:nvPr/>
              </p:nvSpPr>
              <p:spPr bwMode="auto">
                <a:xfrm>
                  <a:off x="677" y="1373"/>
                  <a:ext cx="31" cy="60"/>
                </a:xfrm>
                <a:custGeom>
                  <a:avLst/>
                  <a:gdLst/>
                  <a:ahLst/>
                  <a:cxnLst>
                    <a:cxn ang="0">
                      <a:pos x="10" y="60"/>
                    </a:cxn>
                    <a:cxn ang="0">
                      <a:pos x="15" y="55"/>
                    </a:cxn>
                    <a:cxn ang="0">
                      <a:pos x="15" y="51"/>
                    </a:cxn>
                    <a:cxn ang="0">
                      <a:pos x="15" y="46"/>
                    </a:cxn>
                    <a:cxn ang="0">
                      <a:pos x="17" y="38"/>
                    </a:cxn>
                    <a:cxn ang="0">
                      <a:pos x="18" y="32"/>
                    </a:cxn>
                    <a:cxn ang="0">
                      <a:pos x="19" y="30"/>
                    </a:cxn>
                    <a:cxn ang="0">
                      <a:pos x="19" y="27"/>
                    </a:cxn>
                    <a:cxn ang="0">
                      <a:pos x="23" y="21"/>
                    </a:cxn>
                    <a:cxn ang="0">
                      <a:pos x="27" y="16"/>
                    </a:cxn>
                    <a:cxn ang="0">
                      <a:pos x="29" y="14"/>
                    </a:cxn>
                    <a:cxn ang="0">
                      <a:pos x="29" y="11"/>
                    </a:cxn>
                    <a:cxn ang="0">
                      <a:pos x="31" y="9"/>
                    </a:cxn>
                    <a:cxn ang="0">
                      <a:pos x="29" y="5"/>
                    </a:cxn>
                    <a:cxn ang="0">
                      <a:pos x="29" y="1"/>
                    </a:cxn>
                    <a:cxn ang="0">
                      <a:pos x="22" y="0"/>
                    </a:cxn>
                    <a:cxn ang="0">
                      <a:pos x="17" y="3"/>
                    </a:cxn>
                    <a:cxn ang="0">
                      <a:pos x="13" y="7"/>
                    </a:cxn>
                    <a:cxn ang="0">
                      <a:pos x="9" y="15"/>
                    </a:cxn>
                    <a:cxn ang="0">
                      <a:pos x="5" y="21"/>
                    </a:cxn>
                    <a:cxn ang="0">
                      <a:pos x="5" y="25"/>
                    </a:cxn>
                    <a:cxn ang="0">
                      <a:pos x="2" y="28"/>
                    </a:cxn>
                    <a:cxn ang="0">
                      <a:pos x="1" y="36"/>
                    </a:cxn>
                    <a:cxn ang="0">
                      <a:pos x="0" y="46"/>
                    </a:cxn>
                    <a:cxn ang="0">
                      <a:pos x="1" y="52"/>
                    </a:cxn>
                    <a:cxn ang="0">
                      <a:pos x="4" y="57"/>
                    </a:cxn>
                    <a:cxn ang="0">
                      <a:pos x="10" y="60"/>
                    </a:cxn>
                    <a:cxn ang="0">
                      <a:pos x="10" y="60"/>
                    </a:cxn>
                  </a:cxnLst>
                  <a:rect l="0" t="0" r="r" b="b"/>
                  <a:pathLst>
                    <a:path w="31" h="60">
                      <a:moveTo>
                        <a:pt x="10" y="60"/>
                      </a:moveTo>
                      <a:lnTo>
                        <a:pt x="15" y="55"/>
                      </a:lnTo>
                      <a:lnTo>
                        <a:pt x="15" y="51"/>
                      </a:lnTo>
                      <a:lnTo>
                        <a:pt x="15" y="46"/>
                      </a:lnTo>
                      <a:lnTo>
                        <a:pt x="17" y="38"/>
                      </a:lnTo>
                      <a:lnTo>
                        <a:pt x="18" y="32"/>
                      </a:lnTo>
                      <a:lnTo>
                        <a:pt x="19" y="30"/>
                      </a:lnTo>
                      <a:lnTo>
                        <a:pt x="19" y="27"/>
                      </a:lnTo>
                      <a:lnTo>
                        <a:pt x="23" y="21"/>
                      </a:lnTo>
                      <a:lnTo>
                        <a:pt x="27" y="16"/>
                      </a:lnTo>
                      <a:lnTo>
                        <a:pt x="29" y="14"/>
                      </a:lnTo>
                      <a:lnTo>
                        <a:pt x="29" y="11"/>
                      </a:lnTo>
                      <a:lnTo>
                        <a:pt x="31" y="9"/>
                      </a:lnTo>
                      <a:lnTo>
                        <a:pt x="29" y="5"/>
                      </a:lnTo>
                      <a:lnTo>
                        <a:pt x="29" y="1"/>
                      </a:lnTo>
                      <a:lnTo>
                        <a:pt x="22" y="0"/>
                      </a:lnTo>
                      <a:lnTo>
                        <a:pt x="17" y="3"/>
                      </a:lnTo>
                      <a:lnTo>
                        <a:pt x="13" y="7"/>
                      </a:lnTo>
                      <a:lnTo>
                        <a:pt x="9" y="15"/>
                      </a:lnTo>
                      <a:lnTo>
                        <a:pt x="5" y="21"/>
                      </a:lnTo>
                      <a:lnTo>
                        <a:pt x="5" y="25"/>
                      </a:lnTo>
                      <a:lnTo>
                        <a:pt x="2" y="28"/>
                      </a:lnTo>
                      <a:lnTo>
                        <a:pt x="1" y="36"/>
                      </a:lnTo>
                      <a:lnTo>
                        <a:pt x="0" y="46"/>
                      </a:lnTo>
                      <a:lnTo>
                        <a:pt x="1" y="52"/>
                      </a:lnTo>
                      <a:lnTo>
                        <a:pt x="4" y="57"/>
                      </a:lnTo>
                      <a:lnTo>
                        <a:pt x="10" y="60"/>
                      </a:lnTo>
                      <a:lnTo>
                        <a:pt x="10" y="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81" name="Freeform 85"/>
                <p:cNvSpPr>
                  <a:spLocks/>
                </p:cNvSpPr>
                <p:nvPr/>
              </p:nvSpPr>
              <p:spPr bwMode="auto">
                <a:xfrm>
                  <a:off x="606" y="1366"/>
                  <a:ext cx="20" cy="85"/>
                </a:xfrm>
                <a:custGeom>
                  <a:avLst/>
                  <a:gdLst/>
                  <a:ahLst/>
                  <a:cxnLst>
                    <a:cxn ang="0">
                      <a:pos x="12" y="85"/>
                    </a:cxn>
                    <a:cxn ang="0">
                      <a:pos x="16" y="81"/>
                    </a:cxn>
                    <a:cxn ang="0">
                      <a:pos x="18" y="78"/>
                    </a:cxn>
                    <a:cxn ang="0">
                      <a:pos x="18" y="76"/>
                    </a:cxn>
                    <a:cxn ang="0">
                      <a:pos x="20" y="73"/>
                    </a:cxn>
                    <a:cxn ang="0">
                      <a:pos x="18" y="66"/>
                    </a:cxn>
                    <a:cxn ang="0">
                      <a:pos x="18" y="55"/>
                    </a:cxn>
                    <a:cxn ang="0">
                      <a:pos x="18" y="45"/>
                    </a:cxn>
                    <a:cxn ang="0">
                      <a:pos x="18" y="41"/>
                    </a:cxn>
                    <a:cxn ang="0">
                      <a:pos x="18" y="37"/>
                    </a:cxn>
                    <a:cxn ang="0">
                      <a:pos x="18" y="27"/>
                    </a:cxn>
                    <a:cxn ang="0">
                      <a:pos x="17" y="17"/>
                    </a:cxn>
                    <a:cxn ang="0">
                      <a:pos x="17" y="12"/>
                    </a:cxn>
                    <a:cxn ang="0">
                      <a:pos x="13" y="4"/>
                    </a:cxn>
                    <a:cxn ang="0">
                      <a:pos x="8" y="0"/>
                    </a:cxn>
                    <a:cxn ang="0">
                      <a:pos x="2" y="4"/>
                    </a:cxn>
                    <a:cxn ang="0">
                      <a:pos x="2" y="12"/>
                    </a:cxn>
                    <a:cxn ang="0">
                      <a:pos x="0" y="17"/>
                    </a:cxn>
                    <a:cxn ang="0">
                      <a:pos x="2" y="28"/>
                    </a:cxn>
                    <a:cxn ang="0">
                      <a:pos x="2" y="39"/>
                    </a:cxn>
                    <a:cxn ang="0">
                      <a:pos x="2" y="43"/>
                    </a:cxn>
                    <a:cxn ang="0">
                      <a:pos x="2" y="48"/>
                    </a:cxn>
                    <a:cxn ang="0">
                      <a:pos x="3" y="55"/>
                    </a:cxn>
                    <a:cxn ang="0">
                      <a:pos x="3" y="66"/>
                    </a:cxn>
                    <a:cxn ang="0">
                      <a:pos x="3" y="73"/>
                    </a:cxn>
                    <a:cxn ang="0">
                      <a:pos x="7" y="78"/>
                    </a:cxn>
                    <a:cxn ang="0">
                      <a:pos x="12" y="85"/>
                    </a:cxn>
                    <a:cxn ang="0">
                      <a:pos x="12" y="85"/>
                    </a:cxn>
                  </a:cxnLst>
                  <a:rect l="0" t="0" r="r" b="b"/>
                  <a:pathLst>
                    <a:path w="20" h="85">
                      <a:moveTo>
                        <a:pt x="12" y="85"/>
                      </a:moveTo>
                      <a:lnTo>
                        <a:pt x="16" y="81"/>
                      </a:lnTo>
                      <a:lnTo>
                        <a:pt x="18" y="78"/>
                      </a:lnTo>
                      <a:lnTo>
                        <a:pt x="18" y="76"/>
                      </a:lnTo>
                      <a:lnTo>
                        <a:pt x="20" y="73"/>
                      </a:lnTo>
                      <a:lnTo>
                        <a:pt x="18" y="66"/>
                      </a:lnTo>
                      <a:lnTo>
                        <a:pt x="18" y="55"/>
                      </a:lnTo>
                      <a:lnTo>
                        <a:pt x="18" y="45"/>
                      </a:lnTo>
                      <a:lnTo>
                        <a:pt x="18" y="41"/>
                      </a:lnTo>
                      <a:lnTo>
                        <a:pt x="18" y="37"/>
                      </a:lnTo>
                      <a:lnTo>
                        <a:pt x="18" y="27"/>
                      </a:lnTo>
                      <a:lnTo>
                        <a:pt x="17" y="17"/>
                      </a:lnTo>
                      <a:lnTo>
                        <a:pt x="17" y="12"/>
                      </a:lnTo>
                      <a:lnTo>
                        <a:pt x="13" y="4"/>
                      </a:lnTo>
                      <a:lnTo>
                        <a:pt x="8" y="0"/>
                      </a:lnTo>
                      <a:lnTo>
                        <a:pt x="2" y="4"/>
                      </a:lnTo>
                      <a:lnTo>
                        <a:pt x="2" y="12"/>
                      </a:lnTo>
                      <a:lnTo>
                        <a:pt x="0" y="17"/>
                      </a:lnTo>
                      <a:lnTo>
                        <a:pt x="2" y="28"/>
                      </a:lnTo>
                      <a:lnTo>
                        <a:pt x="2" y="39"/>
                      </a:lnTo>
                      <a:lnTo>
                        <a:pt x="2" y="43"/>
                      </a:lnTo>
                      <a:lnTo>
                        <a:pt x="2" y="48"/>
                      </a:lnTo>
                      <a:lnTo>
                        <a:pt x="3" y="55"/>
                      </a:lnTo>
                      <a:lnTo>
                        <a:pt x="3" y="66"/>
                      </a:lnTo>
                      <a:lnTo>
                        <a:pt x="3" y="73"/>
                      </a:lnTo>
                      <a:lnTo>
                        <a:pt x="7" y="78"/>
                      </a:lnTo>
                      <a:lnTo>
                        <a:pt x="12" y="85"/>
                      </a:lnTo>
                      <a:lnTo>
                        <a:pt x="12" y="8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82" name="Freeform 86"/>
                <p:cNvSpPr>
                  <a:spLocks/>
                </p:cNvSpPr>
                <p:nvPr/>
              </p:nvSpPr>
              <p:spPr bwMode="auto">
                <a:xfrm>
                  <a:off x="554" y="1434"/>
                  <a:ext cx="60" cy="50"/>
                </a:xfrm>
                <a:custGeom>
                  <a:avLst/>
                  <a:gdLst/>
                  <a:ahLst/>
                  <a:cxnLst>
                    <a:cxn ang="0">
                      <a:pos x="60" y="13"/>
                    </a:cxn>
                    <a:cxn ang="0">
                      <a:pos x="60" y="8"/>
                    </a:cxn>
                    <a:cxn ang="0">
                      <a:pos x="58" y="4"/>
                    </a:cxn>
                    <a:cxn ang="0">
                      <a:pos x="55" y="1"/>
                    </a:cxn>
                    <a:cxn ang="0">
                      <a:pos x="51" y="0"/>
                    </a:cxn>
                    <a:cxn ang="0">
                      <a:pos x="47" y="0"/>
                    </a:cxn>
                    <a:cxn ang="0">
                      <a:pos x="43" y="0"/>
                    </a:cxn>
                    <a:cxn ang="0">
                      <a:pos x="37" y="1"/>
                    </a:cxn>
                    <a:cxn ang="0">
                      <a:pos x="32" y="4"/>
                    </a:cxn>
                    <a:cxn ang="0">
                      <a:pos x="27" y="5"/>
                    </a:cxn>
                    <a:cxn ang="0">
                      <a:pos x="23" y="8"/>
                    </a:cxn>
                    <a:cxn ang="0">
                      <a:pos x="20" y="10"/>
                    </a:cxn>
                    <a:cxn ang="0">
                      <a:pos x="20" y="13"/>
                    </a:cxn>
                    <a:cxn ang="0">
                      <a:pos x="17" y="14"/>
                    </a:cxn>
                    <a:cxn ang="0">
                      <a:pos x="10" y="21"/>
                    </a:cxn>
                    <a:cxn ang="0">
                      <a:pos x="4" y="30"/>
                    </a:cxn>
                    <a:cxn ang="0">
                      <a:pos x="0" y="35"/>
                    </a:cxn>
                    <a:cxn ang="0">
                      <a:pos x="0" y="41"/>
                    </a:cxn>
                    <a:cxn ang="0">
                      <a:pos x="4" y="50"/>
                    </a:cxn>
                    <a:cxn ang="0">
                      <a:pos x="10" y="46"/>
                    </a:cxn>
                    <a:cxn ang="0">
                      <a:pos x="14" y="44"/>
                    </a:cxn>
                    <a:cxn ang="0">
                      <a:pos x="17" y="39"/>
                    </a:cxn>
                    <a:cxn ang="0">
                      <a:pos x="23" y="31"/>
                    </a:cxn>
                    <a:cxn ang="0">
                      <a:pos x="27" y="25"/>
                    </a:cxn>
                    <a:cxn ang="0">
                      <a:pos x="31" y="23"/>
                    </a:cxn>
                    <a:cxn ang="0">
                      <a:pos x="33" y="21"/>
                    </a:cxn>
                    <a:cxn ang="0">
                      <a:pos x="38" y="18"/>
                    </a:cxn>
                    <a:cxn ang="0">
                      <a:pos x="43" y="16"/>
                    </a:cxn>
                    <a:cxn ang="0">
                      <a:pos x="49" y="17"/>
                    </a:cxn>
                    <a:cxn ang="0">
                      <a:pos x="54" y="14"/>
                    </a:cxn>
                    <a:cxn ang="0">
                      <a:pos x="60" y="13"/>
                    </a:cxn>
                    <a:cxn ang="0">
                      <a:pos x="60" y="13"/>
                    </a:cxn>
                  </a:cxnLst>
                  <a:rect l="0" t="0" r="r" b="b"/>
                  <a:pathLst>
                    <a:path w="60" h="50">
                      <a:moveTo>
                        <a:pt x="60" y="13"/>
                      </a:moveTo>
                      <a:lnTo>
                        <a:pt x="60" y="8"/>
                      </a:lnTo>
                      <a:lnTo>
                        <a:pt x="58" y="4"/>
                      </a:lnTo>
                      <a:lnTo>
                        <a:pt x="55" y="1"/>
                      </a:lnTo>
                      <a:lnTo>
                        <a:pt x="51" y="0"/>
                      </a:lnTo>
                      <a:lnTo>
                        <a:pt x="47" y="0"/>
                      </a:lnTo>
                      <a:lnTo>
                        <a:pt x="43" y="0"/>
                      </a:lnTo>
                      <a:lnTo>
                        <a:pt x="37" y="1"/>
                      </a:lnTo>
                      <a:lnTo>
                        <a:pt x="32" y="4"/>
                      </a:lnTo>
                      <a:lnTo>
                        <a:pt x="27" y="5"/>
                      </a:lnTo>
                      <a:lnTo>
                        <a:pt x="23" y="8"/>
                      </a:lnTo>
                      <a:lnTo>
                        <a:pt x="20" y="10"/>
                      </a:lnTo>
                      <a:lnTo>
                        <a:pt x="20" y="13"/>
                      </a:lnTo>
                      <a:lnTo>
                        <a:pt x="17" y="14"/>
                      </a:lnTo>
                      <a:lnTo>
                        <a:pt x="10" y="21"/>
                      </a:lnTo>
                      <a:lnTo>
                        <a:pt x="4" y="30"/>
                      </a:lnTo>
                      <a:lnTo>
                        <a:pt x="0" y="35"/>
                      </a:lnTo>
                      <a:lnTo>
                        <a:pt x="0" y="41"/>
                      </a:lnTo>
                      <a:lnTo>
                        <a:pt x="4" y="50"/>
                      </a:lnTo>
                      <a:lnTo>
                        <a:pt x="10" y="46"/>
                      </a:lnTo>
                      <a:lnTo>
                        <a:pt x="14" y="44"/>
                      </a:lnTo>
                      <a:lnTo>
                        <a:pt x="17" y="39"/>
                      </a:lnTo>
                      <a:lnTo>
                        <a:pt x="23" y="31"/>
                      </a:lnTo>
                      <a:lnTo>
                        <a:pt x="27" y="25"/>
                      </a:lnTo>
                      <a:lnTo>
                        <a:pt x="31" y="23"/>
                      </a:lnTo>
                      <a:lnTo>
                        <a:pt x="33" y="21"/>
                      </a:lnTo>
                      <a:lnTo>
                        <a:pt x="38" y="18"/>
                      </a:lnTo>
                      <a:lnTo>
                        <a:pt x="43" y="16"/>
                      </a:lnTo>
                      <a:lnTo>
                        <a:pt x="49" y="17"/>
                      </a:lnTo>
                      <a:lnTo>
                        <a:pt x="54" y="14"/>
                      </a:lnTo>
                      <a:lnTo>
                        <a:pt x="60" y="13"/>
                      </a:lnTo>
                      <a:lnTo>
                        <a:pt x="6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83" name="Freeform 87"/>
                <p:cNvSpPr>
                  <a:spLocks/>
                </p:cNvSpPr>
                <p:nvPr/>
              </p:nvSpPr>
              <p:spPr bwMode="auto">
                <a:xfrm>
                  <a:off x="612" y="1496"/>
                  <a:ext cx="26" cy="23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2" y="21"/>
                    </a:cxn>
                    <a:cxn ang="0">
                      <a:pos x="6" y="23"/>
                    </a:cxn>
                    <a:cxn ang="0">
                      <a:pos x="7" y="21"/>
                    </a:cxn>
                    <a:cxn ang="0">
                      <a:pos x="12" y="21"/>
                    </a:cxn>
                    <a:cxn ang="0">
                      <a:pos x="15" y="19"/>
                    </a:cxn>
                    <a:cxn ang="0">
                      <a:pos x="16" y="19"/>
                    </a:cxn>
                    <a:cxn ang="0">
                      <a:pos x="17" y="18"/>
                    </a:cxn>
                    <a:cxn ang="0">
                      <a:pos x="20" y="16"/>
                    </a:cxn>
                    <a:cxn ang="0">
                      <a:pos x="24" y="15"/>
                    </a:cxn>
                    <a:cxn ang="0">
                      <a:pos x="26" y="15"/>
                    </a:cxn>
                    <a:cxn ang="0">
                      <a:pos x="26" y="11"/>
                    </a:cxn>
                    <a:cxn ang="0">
                      <a:pos x="25" y="6"/>
                    </a:cxn>
                    <a:cxn ang="0">
                      <a:pos x="20" y="1"/>
                    </a:cxn>
                    <a:cxn ang="0">
                      <a:pos x="17" y="0"/>
                    </a:cxn>
                    <a:cxn ang="0">
                      <a:pos x="16" y="0"/>
                    </a:cxn>
                    <a:cxn ang="0">
                      <a:pos x="12" y="2"/>
                    </a:cxn>
                    <a:cxn ang="0">
                      <a:pos x="10" y="2"/>
                    </a:cxn>
                    <a:cxn ang="0">
                      <a:pos x="10" y="5"/>
                    </a:cxn>
                    <a:cxn ang="0">
                      <a:pos x="7" y="5"/>
                    </a:cxn>
                    <a:cxn ang="0">
                      <a:pos x="6" y="6"/>
                    </a:cxn>
                    <a:cxn ang="0">
                      <a:pos x="2" y="6"/>
                    </a:cxn>
                    <a:cxn ang="0">
                      <a:pos x="1" y="7"/>
                    </a:cxn>
                    <a:cxn ang="0">
                      <a:pos x="0" y="9"/>
                    </a:cxn>
                    <a:cxn ang="0">
                      <a:pos x="0" y="10"/>
                    </a:cxn>
                    <a:cxn ang="0">
                      <a:pos x="0" y="13"/>
                    </a:cxn>
                    <a:cxn ang="0">
                      <a:pos x="0" y="18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26" h="23">
                      <a:moveTo>
                        <a:pt x="0" y="18"/>
                      </a:moveTo>
                      <a:lnTo>
                        <a:pt x="2" y="21"/>
                      </a:lnTo>
                      <a:lnTo>
                        <a:pt x="6" y="23"/>
                      </a:lnTo>
                      <a:lnTo>
                        <a:pt x="7" y="21"/>
                      </a:lnTo>
                      <a:lnTo>
                        <a:pt x="12" y="21"/>
                      </a:lnTo>
                      <a:lnTo>
                        <a:pt x="15" y="19"/>
                      </a:lnTo>
                      <a:lnTo>
                        <a:pt x="16" y="19"/>
                      </a:lnTo>
                      <a:lnTo>
                        <a:pt x="17" y="18"/>
                      </a:lnTo>
                      <a:lnTo>
                        <a:pt x="20" y="16"/>
                      </a:lnTo>
                      <a:lnTo>
                        <a:pt x="24" y="15"/>
                      </a:lnTo>
                      <a:lnTo>
                        <a:pt x="26" y="15"/>
                      </a:lnTo>
                      <a:lnTo>
                        <a:pt x="26" y="11"/>
                      </a:lnTo>
                      <a:lnTo>
                        <a:pt x="25" y="6"/>
                      </a:lnTo>
                      <a:lnTo>
                        <a:pt x="20" y="1"/>
                      </a:lnTo>
                      <a:lnTo>
                        <a:pt x="17" y="0"/>
                      </a:lnTo>
                      <a:lnTo>
                        <a:pt x="16" y="0"/>
                      </a:lnTo>
                      <a:lnTo>
                        <a:pt x="12" y="2"/>
                      </a:lnTo>
                      <a:lnTo>
                        <a:pt x="10" y="2"/>
                      </a:lnTo>
                      <a:lnTo>
                        <a:pt x="10" y="5"/>
                      </a:lnTo>
                      <a:lnTo>
                        <a:pt x="7" y="5"/>
                      </a:lnTo>
                      <a:lnTo>
                        <a:pt x="6" y="6"/>
                      </a:lnTo>
                      <a:lnTo>
                        <a:pt x="2" y="6"/>
                      </a:lnTo>
                      <a:lnTo>
                        <a:pt x="1" y="7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0" y="18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84" name="Freeform 88"/>
                <p:cNvSpPr>
                  <a:spLocks/>
                </p:cNvSpPr>
                <p:nvPr/>
              </p:nvSpPr>
              <p:spPr bwMode="auto">
                <a:xfrm>
                  <a:off x="632" y="1505"/>
                  <a:ext cx="92" cy="46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0" y="7"/>
                    </a:cxn>
                    <a:cxn ang="0">
                      <a:pos x="0" y="12"/>
                    </a:cxn>
                    <a:cxn ang="0">
                      <a:pos x="3" y="18"/>
                    </a:cxn>
                    <a:cxn ang="0">
                      <a:pos x="8" y="25"/>
                    </a:cxn>
                    <a:cxn ang="0">
                      <a:pos x="21" y="33"/>
                    </a:cxn>
                    <a:cxn ang="0">
                      <a:pos x="32" y="38"/>
                    </a:cxn>
                    <a:cxn ang="0">
                      <a:pos x="37" y="41"/>
                    </a:cxn>
                    <a:cxn ang="0">
                      <a:pos x="44" y="43"/>
                    </a:cxn>
                    <a:cxn ang="0">
                      <a:pos x="55" y="45"/>
                    </a:cxn>
                    <a:cxn ang="0">
                      <a:pos x="69" y="46"/>
                    </a:cxn>
                    <a:cxn ang="0">
                      <a:pos x="80" y="46"/>
                    </a:cxn>
                    <a:cxn ang="0">
                      <a:pos x="83" y="43"/>
                    </a:cxn>
                    <a:cxn ang="0">
                      <a:pos x="87" y="41"/>
                    </a:cxn>
                    <a:cxn ang="0">
                      <a:pos x="90" y="38"/>
                    </a:cxn>
                    <a:cxn ang="0">
                      <a:pos x="92" y="34"/>
                    </a:cxn>
                    <a:cxn ang="0">
                      <a:pos x="87" y="32"/>
                    </a:cxn>
                    <a:cxn ang="0">
                      <a:pos x="83" y="30"/>
                    </a:cxn>
                    <a:cxn ang="0">
                      <a:pos x="80" y="30"/>
                    </a:cxn>
                    <a:cxn ang="0">
                      <a:pos x="77" y="30"/>
                    </a:cxn>
                    <a:cxn ang="0">
                      <a:pos x="68" y="30"/>
                    </a:cxn>
                    <a:cxn ang="0">
                      <a:pos x="58" y="29"/>
                    </a:cxn>
                    <a:cxn ang="0">
                      <a:pos x="46" y="28"/>
                    </a:cxn>
                    <a:cxn ang="0">
                      <a:pos x="42" y="27"/>
                    </a:cxn>
                    <a:cxn ang="0">
                      <a:pos x="37" y="25"/>
                    </a:cxn>
                    <a:cxn ang="0">
                      <a:pos x="30" y="20"/>
                    </a:cxn>
                    <a:cxn ang="0">
                      <a:pos x="19" y="14"/>
                    </a:cxn>
                    <a:cxn ang="0">
                      <a:pos x="14" y="9"/>
                    </a:cxn>
                    <a:cxn ang="0">
                      <a:pos x="10" y="4"/>
                    </a:cxn>
                    <a:cxn ang="0">
                      <a:pos x="4" y="0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92" h="46">
                      <a:moveTo>
                        <a:pt x="4" y="0"/>
                      </a:move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0" y="12"/>
                      </a:lnTo>
                      <a:lnTo>
                        <a:pt x="3" y="18"/>
                      </a:lnTo>
                      <a:lnTo>
                        <a:pt x="8" y="25"/>
                      </a:lnTo>
                      <a:lnTo>
                        <a:pt x="21" y="33"/>
                      </a:lnTo>
                      <a:lnTo>
                        <a:pt x="32" y="38"/>
                      </a:lnTo>
                      <a:lnTo>
                        <a:pt x="37" y="41"/>
                      </a:lnTo>
                      <a:lnTo>
                        <a:pt x="44" y="43"/>
                      </a:lnTo>
                      <a:lnTo>
                        <a:pt x="55" y="45"/>
                      </a:lnTo>
                      <a:lnTo>
                        <a:pt x="69" y="46"/>
                      </a:lnTo>
                      <a:lnTo>
                        <a:pt x="80" y="46"/>
                      </a:lnTo>
                      <a:lnTo>
                        <a:pt x="83" y="43"/>
                      </a:lnTo>
                      <a:lnTo>
                        <a:pt x="87" y="41"/>
                      </a:lnTo>
                      <a:lnTo>
                        <a:pt x="90" y="38"/>
                      </a:lnTo>
                      <a:lnTo>
                        <a:pt x="92" y="34"/>
                      </a:lnTo>
                      <a:lnTo>
                        <a:pt x="87" y="32"/>
                      </a:lnTo>
                      <a:lnTo>
                        <a:pt x="83" y="30"/>
                      </a:lnTo>
                      <a:lnTo>
                        <a:pt x="80" y="30"/>
                      </a:lnTo>
                      <a:lnTo>
                        <a:pt x="77" y="30"/>
                      </a:lnTo>
                      <a:lnTo>
                        <a:pt x="68" y="30"/>
                      </a:lnTo>
                      <a:lnTo>
                        <a:pt x="58" y="29"/>
                      </a:lnTo>
                      <a:lnTo>
                        <a:pt x="46" y="28"/>
                      </a:lnTo>
                      <a:lnTo>
                        <a:pt x="42" y="27"/>
                      </a:lnTo>
                      <a:lnTo>
                        <a:pt x="37" y="25"/>
                      </a:lnTo>
                      <a:lnTo>
                        <a:pt x="30" y="20"/>
                      </a:lnTo>
                      <a:lnTo>
                        <a:pt x="19" y="14"/>
                      </a:lnTo>
                      <a:lnTo>
                        <a:pt x="14" y="9"/>
                      </a:lnTo>
                      <a:lnTo>
                        <a:pt x="10" y="4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85" name="Freeform 89"/>
                <p:cNvSpPr>
                  <a:spLocks/>
                </p:cNvSpPr>
                <p:nvPr/>
              </p:nvSpPr>
              <p:spPr bwMode="auto">
                <a:xfrm>
                  <a:off x="709" y="1543"/>
                  <a:ext cx="65" cy="45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7"/>
                    </a:cxn>
                    <a:cxn ang="0">
                      <a:pos x="1" y="13"/>
                    </a:cxn>
                    <a:cxn ang="0">
                      <a:pos x="5" y="18"/>
                    </a:cxn>
                    <a:cxn ang="0">
                      <a:pos x="13" y="26"/>
                    </a:cxn>
                    <a:cxn ang="0">
                      <a:pos x="19" y="33"/>
                    </a:cxn>
                    <a:cxn ang="0">
                      <a:pos x="22" y="36"/>
                    </a:cxn>
                    <a:cxn ang="0">
                      <a:pos x="27" y="37"/>
                    </a:cxn>
                    <a:cxn ang="0">
                      <a:pos x="36" y="42"/>
                    </a:cxn>
                    <a:cxn ang="0">
                      <a:pos x="47" y="44"/>
                    </a:cxn>
                    <a:cxn ang="0">
                      <a:pos x="55" y="45"/>
                    </a:cxn>
                    <a:cxn ang="0">
                      <a:pos x="60" y="41"/>
                    </a:cxn>
                    <a:cxn ang="0">
                      <a:pos x="65" y="35"/>
                    </a:cxn>
                    <a:cxn ang="0">
                      <a:pos x="59" y="30"/>
                    </a:cxn>
                    <a:cxn ang="0">
                      <a:pos x="54" y="30"/>
                    </a:cxn>
                    <a:cxn ang="0">
                      <a:pos x="49" y="28"/>
                    </a:cxn>
                    <a:cxn ang="0">
                      <a:pos x="41" y="27"/>
                    </a:cxn>
                    <a:cxn ang="0">
                      <a:pos x="35" y="23"/>
                    </a:cxn>
                    <a:cxn ang="0">
                      <a:pos x="32" y="22"/>
                    </a:cxn>
                    <a:cxn ang="0">
                      <a:pos x="28" y="21"/>
                    </a:cxn>
                    <a:cxn ang="0">
                      <a:pos x="23" y="16"/>
                    </a:cxn>
                    <a:cxn ang="0">
                      <a:pos x="17" y="9"/>
                    </a:cxn>
                    <a:cxn ang="0">
                      <a:pos x="14" y="5"/>
                    </a:cxn>
                    <a:cxn ang="0">
                      <a:pos x="10" y="0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65" h="45">
                      <a:moveTo>
                        <a:pt x="3" y="0"/>
                      </a:moveTo>
                      <a:lnTo>
                        <a:pt x="0" y="7"/>
                      </a:lnTo>
                      <a:lnTo>
                        <a:pt x="1" y="13"/>
                      </a:lnTo>
                      <a:lnTo>
                        <a:pt x="5" y="18"/>
                      </a:lnTo>
                      <a:lnTo>
                        <a:pt x="13" y="26"/>
                      </a:lnTo>
                      <a:lnTo>
                        <a:pt x="19" y="33"/>
                      </a:lnTo>
                      <a:lnTo>
                        <a:pt x="22" y="36"/>
                      </a:lnTo>
                      <a:lnTo>
                        <a:pt x="27" y="37"/>
                      </a:lnTo>
                      <a:lnTo>
                        <a:pt x="36" y="42"/>
                      </a:lnTo>
                      <a:lnTo>
                        <a:pt x="47" y="44"/>
                      </a:lnTo>
                      <a:lnTo>
                        <a:pt x="55" y="45"/>
                      </a:lnTo>
                      <a:lnTo>
                        <a:pt x="60" y="41"/>
                      </a:lnTo>
                      <a:lnTo>
                        <a:pt x="65" y="35"/>
                      </a:lnTo>
                      <a:lnTo>
                        <a:pt x="59" y="30"/>
                      </a:lnTo>
                      <a:lnTo>
                        <a:pt x="54" y="30"/>
                      </a:lnTo>
                      <a:lnTo>
                        <a:pt x="49" y="28"/>
                      </a:lnTo>
                      <a:lnTo>
                        <a:pt x="41" y="27"/>
                      </a:lnTo>
                      <a:lnTo>
                        <a:pt x="35" y="23"/>
                      </a:lnTo>
                      <a:lnTo>
                        <a:pt x="32" y="22"/>
                      </a:lnTo>
                      <a:lnTo>
                        <a:pt x="28" y="21"/>
                      </a:lnTo>
                      <a:lnTo>
                        <a:pt x="23" y="16"/>
                      </a:lnTo>
                      <a:lnTo>
                        <a:pt x="17" y="9"/>
                      </a:lnTo>
                      <a:lnTo>
                        <a:pt x="14" y="5"/>
                      </a:lnTo>
                      <a:lnTo>
                        <a:pt x="10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86" name="Freeform 90"/>
                <p:cNvSpPr>
                  <a:spLocks/>
                </p:cNvSpPr>
                <p:nvPr/>
              </p:nvSpPr>
              <p:spPr bwMode="auto">
                <a:xfrm>
                  <a:off x="774" y="1565"/>
                  <a:ext cx="61" cy="82"/>
                </a:xfrm>
                <a:custGeom>
                  <a:avLst/>
                  <a:gdLst/>
                  <a:ahLst/>
                  <a:cxnLst>
                    <a:cxn ang="0">
                      <a:pos x="61" y="51"/>
                    </a:cxn>
                    <a:cxn ang="0">
                      <a:pos x="58" y="41"/>
                    </a:cxn>
                    <a:cxn ang="0">
                      <a:pos x="57" y="31"/>
                    </a:cxn>
                    <a:cxn ang="0">
                      <a:pos x="53" y="22"/>
                    </a:cxn>
                    <a:cxn ang="0">
                      <a:pos x="52" y="18"/>
                    </a:cxn>
                    <a:cxn ang="0">
                      <a:pos x="49" y="11"/>
                    </a:cxn>
                    <a:cxn ang="0">
                      <a:pos x="45" y="8"/>
                    </a:cxn>
                    <a:cxn ang="0">
                      <a:pos x="41" y="4"/>
                    </a:cxn>
                    <a:cxn ang="0">
                      <a:pos x="37" y="0"/>
                    </a:cxn>
                    <a:cxn ang="0">
                      <a:pos x="35" y="5"/>
                    </a:cxn>
                    <a:cxn ang="0">
                      <a:pos x="35" y="11"/>
                    </a:cxn>
                    <a:cxn ang="0">
                      <a:pos x="35" y="17"/>
                    </a:cxn>
                    <a:cxn ang="0">
                      <a:pos x="37" y="23"/>
                    </a:cxn>
                    <a:cxn ang="0">
                      <a:pos x="39" y="27"/>
                    </a:cxn>
                    <a:cxn ang="0">
                      <a:pos x="41" y="35"/>
                    </a:cxn>
                    <a:cxn ang="0">
                      <a:pos x="43" y="44"/>
                    </a:cxn>
                    <a:cxn ang="0">
                      <a:pos x="45" y="54"/>
                    </a:cxn>
                    <a:cxn ang="0">
                      <a:pos x="39" y="44"/>
                    </a:cxn>
                    <a:cxn ang="0">
                      <a:pos x="32" y="35"/>
                    </a:cxn>
                    <a:cxn ang="0">
                      <a:pos x="27" y="26"/>
                    </a:cxn>
                    <a:cxn ang="0">
                      <a:pos x="23" y="22"/>
                    </a:cxn>
                    <a:cxn ang="0">
                      <a:pos x="17" y="17"/>
                    </a:cxn>
                    <a:cxn ang="0">
                      <a:pos x="12" y="14"/>
                    </a:cxn>
                    <a:cxn ang="0">
                      <a:pos x="5" y="14"/>
                    </a:cxn>
                    <a:cxn ang="0">
                      <a:pos x="0" y="15"/>
                    </a:cxn>
                    <a:cxn ang="0">
                      <a:pos x="3" y="20"/>
                    </a:cxn>
                    <a:cxn ang="0">
                      <a:pos x="5" y="24"/>
                    </a:cxn>
                    <a:cxn ang="0">
                      <a:pos x="8" y="28"/>
                    </a:cxn>
                    <a:cxn ang="0">
                      <a:pos x="12" y="32"/>
                    </a:cxn>
                    <a:cxn ang="0">
                      <a:pos x="18" y="41"/>
                    </a:cxn>
                    <a:cxn ang="0">
                      <a:pos x="29" y="58"/>
                    </a:cxn>
                    <a:cxn ang="0">
                      <a:pos x="37" y="73"/>
                    </a:cxn>
                    <a:cxn ang="0">
                      <a:pos x="44" y="81"/>
                    </a:cxn>
                    <a:cxn ang="0">
                      <a:pos x="44" y="81"/>
                    </a:cxn>
                    <a:cxn ang="0">
                      <a:pos x="44" y="82"/>
                    </a:cxn>
                    <a:cxn ang="0">
                      <a:pos x="44" y="81"/>
                    </a:cxn>
                    <a:cxn ang="0">
                      <a:pos x="41" y="82"/>
                    </a:cxn>
                    <a:cxn ang="0">
                      <a:pos x="44" y="81"/>
                    </a:cxn>
                    <a:cxn ang="0">
                      <a:pos x="58" y="78"/>
                    </a:cxn>
                    <a:cxn ang="0">
                      <a:pos x="58" y="78"/>
                    </a:cxn>
                    <a:cxn ang="0">
                      <a:pos x="58" y="74"/>
                    </a:cxn>
                    <a:cxn ang="0">
                      <a:pos x="59" y="72"/>
                    </a:cxn>
                    <a:cxn ang="0">
                      <a:pos x="59" y="67"/>
                    </a:cxn>
                    <a:cxn ang="0">
                      <a:pos x="59" y="61"/>
                    </a:cxn>
                    <a:cxn ang="0">
                      <a:pos x="59" y="56"/>
                    </a:cxn>
                    <a:cxn ang="0">
                      <a:pos x="61" y="51"/>
                    </a:cxn>
                    <a:cxn ang="0">
                      <a:pos x="61" y="51"/>
                    </a:cxn>
                  </a:cxnLst>
                  <a:rect l="0" t="0" r="r" b="b"/>
                  <a:pathLst>
                    <a:path w="61" h="82">
                      <a:moveTo>
                        <a:pt x="61" y="51"/>
                      </a:moveTo>
                      <a:lnTo>
                        <a:pt x="58" y="41"/>
                      </a:lnTo>
                      <a:lnTo>
                        <a:pt x="57" y="31"/>
                      </a:lnTo>
                      <a:lnTo>
                        <a:pt x="53" y="22"/>
                      </a:lnTo>
                      <a:lnTo>
                        <a:pt x="52" y="18"/>
                      </a:lnTo>
                      <a:lnTo>
                        <a:pt x="49" y="11"/>
                      </a:lnTo>
                      <a:lnTo>
                        <a:pt x="45" y="8"/>
                      </a:lnTo>
                      <a:lnTo>
                        <a:pt x="41" y="4"/>
                      </a:lnTo>
                      <a:lnTo>
                        <a:pt x="37" y="0"/>
                      </a:lnTo>
                      <a:lnTo>
                        <a:pt x="35" y="5"/>
                      </a:lnTo>
                      <a:lnTo>
                        <a:pt x="35" y="11"/>
                      </a:lnTo>
                      <a:lnTo>
                        <a:pt x="35" y="17"/>
                      </a:lnTo>
                      <a:lnTo>
                        <a:pt x="37" y="23"/>
                      </a:lnTo>
                      <a:lnTo>
                        <a:pt x="39" y="27"/>
                      </a:lnTo>
                      <a:lnTo>
                        <a:pt x="41" y="35"/>
                      </a:lnTo>
                      <a:lnTo>
                        <a:pt x="43" y="44"/>
                      </a:lnTo>
                      <a:lnTo>
                        <a:pt x="45" y="54"/>
                      </a:lnTo>
                      <a:lnTo>
                        <a:pt x="39" y="44"/>
                      </a:lnTo>
                      <a:lnTo>
                        <a:pt x="32" y="35"/>
                      </a:lnTo>
                      <a:lnTo>
                        <a:pt x="27" y="26"/>
                      </a:lnTo>
                      <a:lnTo>
                        <a:pt x="23" y="22"/>
                      </a:lnTo>
                      <a:lnTo>
                        <a:pt x="17" y="17"/>
                      </a:lnTo>
                      <a:lnTo>
                        <a:pt x="12" y="14"/>
                      </a:lnTo>
                      <a:lnTo>
                        <a:pt x="5" y="14"/>
                      </a:lnTo>
                      <a:lnTo>
                        <a:pt x="0" y="15"/>
                      </a:lnTo>
                      <a:lnTo>
                        <a:pt x="3" y="20"/>
                      </a:lnTo>
                      <a:lnTo>
                        <a:pt x="5" y="24"/>
                      </a:lnTo>
                      <a:lnTo>
                        <a:pt x="8" y="28"/>
                      </a:lnTo>
                      <a:lnTo>
                        <a:pt x="12" y="32"/>
                      </a:lnTo>
                      <a:lnTo>
                        <a:pt x="18" y="41"/>
                      </a:lnTo>
                      <a:lnTo>
                        <a:pt x="29" y="58"/>
                      </a:lnTo>
                      <a:lnTo>
                        <a:pt x="37" y="73"/>
                      </a:lnTo>
                      <a:lnTo>
                        <a:pt x="44" y="81"/>
                      </a:lnTo>
                      <a:lnTo>
                        <a:pt x="44" y="81"/>
                      </a:lnTo>
                      <a:lnTo>
                        <a:pt x="44" y="82"/>
                      </a:lnTo>
                      <a:lnTo>
                        <a:pt x="44" y="81"/>
                      </a:lnTo>
                      <a:lnTo>
                        <a:pt x="41" y="82"/>
                      </a:lnTo>
                      <a:lnTo>
                        <a:pt x="44" y="81"/>
                      </a:lnTo>
                      <a:lnTo>
                        <a:pt x="58" y="78"/>
                      </a:lnTo>
                      <a:lnTo>
                        <a:pt x="58" y="78"/>
                      </a:lnTo>
                      <a:lnTo>
                        <a:pt x="58" y="74"/>
                      </a:lnTo>
                      <a:lnTo>
                        <a:pt x="59" y="72"/>
                      </a:lnTo>
                      <a:lnTo>
                        <a:pt x="59" y="67"/>
                      </a:lnTo>
                      <a:lnTo>
                        <a:pt x="59" y="61"/>
                      </a:lnTo>
                      <a:lnTo>
                        <a:pt x="59" y="56"/>
                      </a:lnTo>
                      <a:lnTo>
                        <a:pt x="61" y="51"/>
                      </a:lnTo>
                      <a:lnTo>
                        <a:pt x="61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87" name="Freeform 91"/>
                <p:cNvSpPr>
                  <a:spLocks/>
                </p:cNvSpPr>
                <p:nvPr/>
              </p:nvSpPr>
              <p:spPr bwMode="auto">
                <a:xfrm>
                  <a:off x="751" y="1496"/>
                  <a:ext cx="75" cy="77"/>
                </a:xfrm>
                <a:custGeom>
                  <a:avLst/>
                  <a:gdLst/>
                  <a:ahLst/>
                  <a:cxnLst>
                    <a:cxn ang="0">
                      <a:pos x="62" y="77"/>
                    </a:cxn>
                    <a:cxn ang="0">
                      <a:pos x="66" y="73"/>
                    </a:cxn>
                    <a:cxn ang="0">
                      <a:pos x="69" y="70"/>
                    </a:cxn>
                    <a:cxn ang="0">
                      <a:pos x="72" y="66"/>
                    </a:cxn>
                    <a:cxn ang="0">
                      <a:pos x="75" y="63"/>
                    </a:cxn>
                    <a:cxn ang="0">
                      <a:pos x="75" y="57"/>
                    </a:cxn>
                    <a:cxn ang="0">
                      <a:pos x="75" y="51"/>
                    </a:cxn>
                    <a:cxn ang="0">
                      <a:pos x="75" y="42"/>
                    </a:cxn>
                    <a:cxn ang="0">
                      <a:pos x="73" y="34"/>
                    </a:cxn>
                    <a:cxn ang="0">
                      <a:pos x="68" y="27"/>
                    </a:cxn>
                    <a:cxn ang="0">
                      <a:pos x="64" y="21"/>
                    </a:cxn>
                    <a:cxn ang="0">
                      <a:pos x="60" y="16"/>
                    </a:cxn>
                    <a:cxn ang="0">
                      <a:pos x="60" y="16"/>
                    </a:cxn>
                    <a:cxn ang="0">
                      <a:pos x="59" y="15"/>
                    </a:cxn>
                    <a:cxn ang="0">
                      <a:pos x="54" y="11"/>
                    </a:cxn>
                    <a:cxn ang="0">
                      <a:pos x="49" y="7"/>
                    </a:cxn>
                    <a:cxn ang="0">
                      <a:pos x="43" y="5"/>
                    </a:cxn>
                    <a:cxn ang="0">
                      <a:pos x="34" y="1"/>
                    </a:cxn>
                    <a:cxn ang="0">
                      <a:pos x="26" y="0"/>
                    </a:cxn>
                    <a:cxn ang="0">
                      <a:pos x="19" y="0"/>
                    </a:cxn>
                    <a:cxn ang="0">
                      <a:pos x="16" y="0"/>
                    </a:cxn>
                    <a:cxn ang="0">
                      <a:pos x="11" y="0"/>
                    </a:cxn>
                    <a:cxn ang="0">
                      <a:pos x="7" y="2"/>
                    </a:cxn>
                    <a:cxn ang="0">
                      <a:pos x="3" y="5"/>
                    </a:cxn>
                    <a:cxn ang="0">
                      <a:pos x="0" y="9"/>
                    </a:cxn>
                    <a:cxn ang="0">
                      <a:pos x="8" y="14"/>
                    </a:cxn>
                    <a:cxn ang="0">
                      <a:pos x="16" y="16"/>
                    </a:cxn>
                    <a:cxn ang="0">
                      <a:pos x="19" y="16"/>
                    </a:cxn>
                    <a:cxn ang="0">
                      <a:pos x="25" y="16"/>
                    </a:cxn>
                    <a:cxn ang="0">
                      <a:pos x="30" y="16"/>
                    </a:cxn>
                    <a:cxn ang="0">
                      <a:pos x="36" y="19"/>
                    </a:cxn>
                    <a:cxn ang="0">
                      <a:pos x="43" y="21"/>
                    </a:cxn>
                    <a:cxn ang="0">
                      <a:pos x="46" y="24"/>
                    </a:cxn>
                    <a:cxn ang="0">
                      <a:pos x="49" y="25"/>
                    </a:cxn>
                    <a:cxn ang="0">
                      <a:pos x="50" y="27"/>
                    </a:cxn>
                    <a:cxn ang="0">
                      <a:pos x="53" y="30"/>
                    </a:cxn>
                    <a:cxn ang="0">
                      <a:pos x="54" y="34"/>
                    </a:cxn>
                    <a:cxn ang="0">
                      <a:pos x="58" y="41"/>
                    </a:cxn>
                    <a:cxn ang="0">
                      <a:pos x="59" y="46"/>
                    </a:cxn>
                    <a:cxn ang="0">
                      <a:pos x="59" y="51"/>
                    </a:cxn>
                    <a:cxn ang="0">
                      <a:pos x="59" y="56"/>
                    </a:cxn>
                    <a:cxn ang="0">
                      <a:pos x="59" y="59"/>
                    </a:cxn>
                    <a:cxn ang="0">
                      <a:pos x="59" y="63"/>
                    </a:cxn>
                    <a:cxn ang="0">
                      <a:pos x="59" y="66"/>
                    </a:cxn>
                    <a:cxn ang="0">
                      <a:pos x="59" y="70"/>
                    </a:cxn>
                    <a:cxn ang="0">
                      <a:pos x="62" y="77"/>
                    </a:cxn>
                    <a:cxn ang="0">
                      <a:pos x="62" y="77"/>
                    </a:cxn>
                  </a:cxnLst>
                  <a:rect l="0" t="0" r="r" b="b"/>
                  <a:pathLst>
                    <a:path w="75" h="77">
                      <a:moveTo>
                        <a:pt x="62" y="77"/>
                      </a:moveTo>
                      <a:lnTo>
                        <a:pt x="66" y="73"/>
                      </a:lnTo>
                      <a:lnTo>
                        <a:pt x="69" y="70"/>
                      </a:lnTo>
                      <a:lnTo>
                        <a:pt x="72" y="66"/>
                      </a:lnTo>
                      <a:lnTo>
                        <a:pt x="75" y="63"/>
                      </a:lnTo>
                      <a:lnTo>
                        <a:pt x="75" y="57"/>
                      </a:lnTo>
                      <a:lnTo>
                        <a:pt x="75" y="51"/>
                      </a:lnTo>
                      <a:lnTo>
                        <a:pt x="75" y="42"/>
                      </a:lnTo>
                      <a:lnTo>
                        <a:pt x="73" y="34"/>
                      </a:lnTo>
                      <a:lnTo>
                        <a:pt x="68" y="27"/>
                      </a:lnTo>
                      <a:lnTo>
                        <a:pt x="64" y="21"/>
                      </a:lnTo>
                      <a:lnTo>
                        <a:pt x="60" y="16"/>
                      </a:lnTo>
                      <a:lnTo>
                        <a:pt x="60" y="16"/>
                      </a:lnTo>
                      <a:lnTo>
                        <a:pt x="59" y="15"/>
                      </a:lnTo>
                      <a:lnTo>
                        <a:pt x="54" y="11"/>
                      </a:lnTo>
                      <a:lnTo>
                        <a:pt x="49" y="7"/>
                      </a:lnTo>
                      <a:lnTo>
                        <a:pt x="43" y="5"/>
                      </a:lnTo>
                      <a:lnTo>
                        <a:pt x="34" y="1"/>
                      </a:lnTo>
                      <a:lnTo>
                        <a:pt x="26" y="0"/>
                      </a:lnTo>
                      <a:lnTo>
                        <a:pt x="19" y="0"/>
                      </a:lnTo>
                      <a:lnTo>
                        <a:pt x="16" y="0"/>
                      </a:lnTo>
                      <a:lnTo>
                        <a:pt x="11" y="0"/>
                      </a:lnTo>
                      <a:lnTo>
                        <a:pt x="7" y="2"/>
                      </a:lnTo>
                      <a:lnTo>
                        <a:pt x="3" y="5"/>
                      </a:lnTo>
                      <a:lnTo>
                        <a:pt x="0" y="9"/>
                      </a:lnTo>
                      <a:lnTo>
                        <a:pt x="8" y="14"/>
                      </a:lnTo>
                      <a:lnTo>
                        <a:pt x="16" y="16"/>
                      </a:lnTo>
                      <a:lnTo>
                        <a:pt x="19" y="16"/>
                      </a:lnTo>
                      <a:lnTo>
                        <a:pt x="25" y="16"/>
                      </a:lnTo>
                      <a:lnTo>
                        <a:pt x="30" y="16"/>
                      </a:lnTo>
                      <a:lnTo>
                        <a:pt x="36" y="19"/>
                      </a:lnTo>
                      <a:lnTo>
                        <a:pt x="43" y="21"/>
                      </a:lnTo>
                      <a:lnTo>
                        <a:pt x="46" y="24"/>
                      </a:lnTo>
                      <a:lnTo>
                        <a:pt x="49" y="25"/>
                      </a:lnTo>
                      <a:lnTo>
                        <a:pt x="50" y="27"/>
                      </a:lnTo>
                      <a:lnTo>
                        <a:pt x="53" y="30"/>
                      </a:lnTo>
                      <a:lnTo>
                        <a:pt x="54" y="34"/>
                      </a:lnTo>
                      <a:lnTo>
                        <a:pt x="58" y="41"/>
                      </a:lnTo>
                      <a:lnTo>
                        <a:pt x="59" y="46"/>
                      </a:lnTo>
                      <a:lnTo>
                        <a:pt x="59" y="51"/>
                      </a:lnTo>
                      <a:lnTo>
                        <a:pt x="59" y="56"/>
                      </a:lnTo>
                      <a:lnTo>
                        <a:pt x="59" y="59"/>
                      </a:lnTo>
                      <a:lnTo>
                        <a:pt x="59" y="63"/>
                      </a:lnTo>
                      <a:lnTo>
                        <a:pt x="59" y="66"/>
                      </a:lnTo>
                      <a:lnTo>
                        <a:pt x="59" y="70"/>
                      </a:lnTo>
                      <a:lnTo>
                        <a:pt x="62" y="77"/>
                      </a:lnTo>
                      <a:lnTo>
                        <a:pt x="62" y="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88" name="Freeform 92"/>
                <p:cNvSpPr>
                  <a:spLocks/>
                </p:cNvSpPr>
                <p:nvPr/>
              </p:nvSpPr>
              <p:spPr bwMode="auto">
                <a:xfrm>
                  <a:off x="690" y="1453"/>
                  <a:ext cx="69" cy="48"/>
                </a:xfrm>
                <a:custGeom>
                  <a:avLst/>
                  <a:gdLst/>
                  <a:ahLst/>
                  <a:cxnLst>
                    <a:cxn ang="0">
                      <a:pos x="64" y="48"/>
                    </a:cxn>
                    <a:cxn ang="0">
                      <a:pos x="66" y="44"/>
                    </a:cxn>
                    <a:cxn ang="0">
                      <a:pos x="69" y="41"/>
                    </a:cxn>
                    <a:cxn ang="0">
                      <a:pos x="69" y="36"/>
                    </a:cxn>
                    <a:cxn ang="0">
                      <a:pos x="69" y="32"/>
                    </a:cxn>
                    <a:cxn ang="0">
                      <a:pos x="64" y="25"/>
                    </a:cxn>
                    <a:cxn ang="0">
                      <a:pos x="56" y="18"/>
                    </a:cxn>
                    <a:cxn ang="0">
                      <a:pos x="47" y="12"/>
                    </a:cxn>
                    <a:cxn ang="0">
                      <a:pos x="43" y="11"/>
                    </a:cxn>
                    <a:cxn ang="0">
                      <a:pos x="39" y="8"/>
                    </a:cxn>
                    <a:cxn ang="0">
                      <a:pos x="30" y="4"/>
                    </a:cxn>
                    <a:cxn ang="0">
                      <a:pos x="19" y="2"/>
                    </a:cxn>
                    <a:cxn ang="0">
                      <a:pos x="11" y="0"/>
                    </a:cxn>
                    <a:cxn ang="0">
                      <a:pos x="7" y="0"/>
                    </a:cxn>
                    <a:cxn ang="0">
                      <a:pos x="5" y="2"/>
                    </a:cxn>
                    <a:cxn ang="0">
                      <a:pos x="2" y="4"/>
                    </a:cxn>
                    <a:cxn ang="0">
                      <a:pos x="0" y="9"/>
                    </a:cxn>
                    <a:cxn ang="0">
                      <a:pos x="5" y="15"/>
                    </a:cxn>
                    <a:cxn ang="0">
                      <a:pos x="10" y="16"/>
                    </a:cxn>
                    <a:cxn ang="0">
                      <a:pos x="16" y="17"/>
                    </a:cxn>
                    <a:cxn ang="0">
                      <a:pos x="25" y="20"/>
                    </a:cxn>
                    <a:cxn ang="0">
                      <a:pos x="33" y="22"/>
                    </a:cxn>
                    <a:cxn ang="0">
                      <a:pos x="37" y="25"/>
                    </a:cxn>
                    <a:cxn ang="0">
                      <a:pos x="39" y="26"/>
                    </a:cxn>
                    <a:cxn ang="0">
                      <a:pos x="46" y="30"/>
                    </a:cxn>
                    <a:cxn ang="0">
                      <a:pos x="51" y="35"/>
                    </a:cxn>
                    <a:cxn ang="0">
                      <a:pos x="54" y="40"/>
                    </a:cxn>
                    <a:cxn ang="0">
                      <a:pos x="59" y="43"/>
                    </a:cxn>
                    <a:cxn ang="0">
                      <a:pos x="64" y="48"/>
                    </a:cxn>
                    <a:cxn ang="0">
                      <a:pos x="64" y="48"/>
                    </a:cxn>
                  </a:cxnLst>
                  <a:rect l="0" t="0" r="r" b="b"/>
                  <a:pathLst>
                    <a:path w="69" h="48">
                      <a:moveTo>
                        <a:pt x="64" y="48"/>
                      </a:moveTo>
                      <a:lnTo>
                        <a:pt x="66" y="44"/>
                      </a:lnTo>
                      <a:lnTo>
                        <a:pt x="69" y="41"/>
                      </a:lnTo>
                      <a:lnTo>
                        <a:pt x="69" y="36"/>
                      </a:lnTo>
                      <a:lnTo>
                        <a:pt x="69" y="32"/>
                      </a:lnTo>
                      <a:lnTo>
                        <a:pt x="64" y="25"/>
                      </a:lnTo>
                      <a:lnTo>
                        <a:pt x="56" y="18"/>
                      </a:lnTo>
                      <a:lnTo>
                        <a:pt x="47" y="12"/>
                      </a:lnTo>
                      <a:lnTo>
                        <a:pt x="43" y="11"/>
                      </a:lnTo>
                      <a:lnTo>
                        <a:pt x="39" y="8"/>
                      </a:lnTo>
                      <a:lnTo>
                        <a:pt x="30" y="4"/>
                      </a:lnTo>
                      <a:lnTo>
                        <a:pt x="19" y="2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2" y="4"/>
                      </a:lnTo>
                      <a:lnTo>
                        <a:pt x="0" y="9"/>
                      </a:lnTo>
                      <a:lnTo>
                        <a:pt x="5" y="15"/>
                      </a:lnTo>
                      <a:lnTo>
                        <a:pt x="10" y="16"/>
                      </a:lnTo>
                      <a:lnTo>
                        <a:pt x="16" y="17"/>
                      </a:lnTo>
                      <a:lnTo>
                        <a:pt x="25" y="20"/>
                      </a:lnTo>
                      <a:lnTo>
                        <a:pt x="33" y="22"/>
                      </a:lnTo>
                      <a:lnTo>
                        <a:pt x="37" y="25"/>
                      </a:lnTo>
                      <a:lnTo>
                        <a:pt x="39" y="26"/>
                      </a:lnTo>
                      <a:lnTo>
                        <a:pt x="46" y="30"/>
                      </a:lnTo>
                      <a:lnTo>
                        <a:pt x="51" y="35"/>
                      </a:lnTo>
                      <a:lnTo>
                        <a:pt x="54" y="40"/>
                      </a:lnTo>
                      <a:lnTo>
                        <a:pt x="59" y="43"/>
                      </a:lnTo>
                      <a:lnTo>
                        <a:pt x="64" y="48"/>
                      </a:lnTo>
                      <a:lnTo>
                        <a:pt x="64" y="4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89" name="Freeform 93"/>
                <p:cNvSpPr>
                  <a:spLocks/>
                </p:cNvSpPr>
                <p:nvPr/>
              </p:nvSpPr>
              <p:spPr bwMode="auto">
                <a:xfrm>
                  <a:off x="688" y="1426"/>
                  <a:ext cx="141" cy="56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6" y="12"/>
                    </a:cxn>
                    <a:cxn ang="0">
                      <a:pos x="11" y="16"/>
                    </a:cxn>
                    <a:cxn ang="0">
                      <a:pos x="16" y="16"/>
                    </a:cxn>
                    <a:cxn ang="0">
                      <a:pos x="22" y="17"/>
                    </a:cxn>
                    <a:cxn ang="0">
                      <a:pos x="35" y="16"/>
                    </a:cxn>
                    <a:cxn ang="0">
                      <a:pos x="53" y="17"/>
                    </a:cxn>
                    <a:cxn ang="0">
                      <a:pos x="71" y="18"/>
                    </a:cxn>
                    <a:cxn ang="0">
                      <a:pos x="79" y="21"/>
                    </a:cxn>
                    <a:cxn ang="0">
                      <a:pos x="80" y="21"/>
                    </a:cxn>
                    <a:cxn ang="0">
                      <a:pos x="86" y="21"/>
                    </a:cxn>
                    <a:cxn ang="0">
                      <a:pos x="93" y="22"/>
                    </a:cxn>
                    <a:cxn ang="0">
                      <a:pos x="102" y="26"/>
                    </a:cxn>
                    <a:cxn ang="0">
                      <a:pos x="109" y="29"/>
                    </a:cxn>
                    <a:cxn ang="0">
                      <a:pos x="117" y="33"/>
                    </a:cxn>
                    <a:cxn ang="0">
                      <a:pos x="122" y="38"/>
                    </a:cxn>
                    <a:cxn ang="0">
                      <a:pos x="125" y="42"/>
                    </a:cxn>
                    <a:cxn ang="0">
                      <a:pos x="127" y="45"/>
                    </a:cxn>
                    <a:cxn ang="0">
                      <a:pos x="130" y="48"/>
                    </a:cxn>
                    <a:cxn ang="0">
                      <a:pos x="134" y="50"/>
                    </a:cxn>
                    <a:cxn ang="0">
                      <a:pos x="139" y="56"/>
                    </a:cxn>
                    <a:cxn ang="0">
                      <a:pos x="140" y="49"/>
                    </a:cxn>
                    <a:cxn ang="0">
                      <a:pos x="141" y="43"/>
                    </a:cxn>
                    <a:cxn ang="0">
                      <a:pos x="140" y="38"/>
                    </a:cxn>
                    <a:cxn ang="0">
                      <a:pos x="138" y="31"/>
                    </a:cxn>
                    <a:cxn ang="0">
                      <a:pos x="134" y="26"/>
                    </a:cxn>
                    <a:cxn ang="0">
                      <a:pos x="126" y="21"/>
                    </a:cxn>
                    <a:cxn ang="0">
                      <a:pos x="117" y="15"/>
                    </a:cxn>
                    <a:cxn ang="0">
                      <a:pos x="107" y="12"/>
                    </a:cxn>
                    <a:cxn ang="0">
                      <a:pos x="97" y="8"/>
                    </a:cxn>
                    <a:cxn ang="0">
                      <a:pos x="89" y="6"/>
                    </a:cxn>
                    <a:cxn ang="0">
                      <a:pos x="82" y="4"/>
                    </a:cxn>
                    <a:cxn ang="0">
                      <a:pos x="80" y="4"/>
                    </a:cxn>
                    <a:cxn ang="0">
                      <a:pos x="72" y="3"/>
                    </a:cxn>
                    <a:cxn ang="0">
                      <a:pos x="54" y="2"/>
                    </a:cxn>
                    <a:cxn ang="0">
                      <a:pos x="35" y="0"/>
                    </a:cxn>
                    <a:cxn ang="0">
                      <a:pos x="22" y="2"/>
                    </a:cxn>
                    <a:cxn ang="0">
                      <a:pos x="16" y="2"/>
                    </a:cxn>
                    <a:cxn ang="0">
                      <a:pos x="11" y="4"/>
                    </a:cxn>
                    <a:cxn ang="0">
                      <a:pos x="6" y="6"/>
                    </a:cxn>
                    <a:cxn ang="0">
                      <a:pos x="0" y="9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141" h="56">
                      <a:moveTo>
                        <a:pt x="0" y="9"/>
                      </a:moveTo>
                      <a:lnTo>
                        <a:pt x="6" y="12"/>
                      </a:lnTo>
                      <a:lnTo>
                        <a:pt x="11" y="16"/>
                      </a:lnTo>
                      <a:lnTo>
                        <a:pt x="16" y="16"/>
                      </a:lnTo>
                      <a:lnTo>
                        <a:pt x="22" y="17"/>
                      </a:lnTo>
                      <a:lnTo>
                        <a:pt x="35" y="16"/>
                      </a:lnTo>
                      <a:lnTo>
                        <a:pt x="53" y="17"/>
                      </a:lnTo>
                      <a:lnTo>
                        <a:pt x="71" y="18"/>
                      </a:lnTo>
                      <a:lnTo>
                        <a:pt x="79" y="21"/>
                      </a:lnTo>
                      <a:lnTo>
                        <a:pt x="80" y="21"/>
                      </a:lnTo>
                      <a:lnTo>
                        <a:pt x="86" y="21"/>
                      </a:lnTo>
                      <a:lnTo>
                        <a:pt x="93" y="22"/>
                      </a:lnTo>
                      <a:lnTo>
                        <a:pt x="102" y="26"/>
                      </a:lnTo>
                      <a:lnTo>
                        <a:pt x="109" y="29"/>
                      </a:lnTo>
                      <a:lnTo>
                        <a:pt x="117" y="33"/>
                      </a:lnTo>
                      <a:lnTo>
                        <a:pt x="122" y="38"/>
                      </a:lnTo>
                      <a:lnTo>
                        <a:pt x="125" y="42"/>
                      </a:lnTo>
                      <a:lnTo>
                        <a:pt x="127" y="45"/>
                      </a:lnTo>
                      <a:lnTo>
                        <a:pt x="130" y="48"/>
                      </a:lnTo>
                      <a:lnTo>
                        <a:pt x="134" y="50"/>
                      </a:lnTo>
                      <a:lnTo>
                        <a:pt x="139" y="56"/>
                      </a:lnTo>
                      <a:lnTo>
                        <a:pt x="140" y="49"/>
                      </a:lnTo>
                      <a:lnTo>
                        <a:pt x="141" y="43"/>
                      </a:lnTo>
                      <a:lnTo>
                        <a:pt x="140" y="38"/>
                      </a:lnTo>
                      <a:lnTo>
                        <a:pt x="138" y="31"/>
                      </a:lnTo>
                      <a:lnTo>
                        <a:pt x="134" y="26"/>
                      </a:lnTo>
                      <a:lnTo>
                        <a:pt x="126" y="21"/>
                      </a:lnTo>
                      <a:lnTo>
                        <a:pt x="117" y="15"/>
                      </a:lnTo>
                      <a:lnTo>
                        <a:pt x="107" y="12"/>
                      </a:lnTo>
                      <a:lnTo>
                        <a:pt x="97" y="8"/>
                      </a:lnTo>
                      <a:lnTo>
                        <a:pt x="89" y="6"/>
                      </a:lnTo>
                      <a:lnTo>
                        <a:pt x="82" y="4"/>
                      </a:lnTo>
                      <a:lnTo>
                        <a:pt x="80" y="4"/>
                      </a:lnTo>
                      <a:lnTo>
                        <a:pt x="72" y="3"/>
                      </a:lnTo>
                      <a:lnTo>
                        <a:pt x="54" y="2"/>
                      </a:lnTo>
                      <a:lnTo>
                        <a:pt x="35" y="0"/>
                      </a:lnTo>
                      <a:lnTo>
                        <a:pt x="22" y="2"/>
                      </a:lnTo>
                      <a:lnTo>
                        <a:pt x="16" y="2"/>
                      </a:lnTo>
                      <a:lnTo>
                        <a:pt x="11" y="4"/>
                      </a:lnTo>
                      <a:lnTo>
                        <a:pt x="6" y="6"/>
                      </a:lnTo>
                      <a:lnTo>
                        <a:pt x="0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90" name="Freeform 94"/>
                <p:cNvSpPr>
                  <a:spLocks/>
                </p:cNvSpPr>
                <p:nvPr/>
              </p:nvSpPr>
              <p:spPr bwMode="auto">
                <a:xfrm>
                  <a:off x="805" y="1502"/>
                  <a:ext cx="37" cy="19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3" y="17"/>
                    </a:cxn>
                    <a:cxn ang="0">
                      <a:pos x="6" y="19"/>
                    </a:cxn>
                    <a:cxn ang="0">
                      <a:pos x="9" y="19"/>
                    </a:cxn>
                    <a:cxn ang="0">
                      <a:pos x="14" y="19"/>
                    </a:cxn>
                    <a:cxn ang="0">
                      <a:pos x="19" y="19"/>
                    </a:cxn>
                    <a:cxn ang="0">
                      <a:pos x="21" y="19"/>
                    </a:cxn>
                    <a:cxn ang="0">
                      <a:pos x="23" y="18"/>
                    </a:cxn>
                    <a:cxn ang="0">
                      <a:pos x="27" y="17"/>
                    </a:cxn>
                    <a:cxn ang="0">
                      <a:pos x="32" y="17"/>
                    </a:cxn>
                    <a:cxn ang="0">
                      <a:pos x="36" y="15"/>
                    </a:cxn>
                    <a:cxn ang="0">
                      <a:pos x="36" y="15"/>
                    </a:cxn>
                    <a:cxn ang="0">
                      <a:pos x="37" y="13"/>
                    </a:cxn>
                    <a:cxn ang="0">
                      <a:pos x="37" y="10"/>
                    </a:cxn>
                    <a:cxn ang="0">
                      <a:pos x="37" y="7"/>
                    </a:cxn>
                    <a:cxn ang="0">
                      <a:pos x="35" y="1"/>
                    </a:cxn>
                    <a:cxn ang="0">
                      <a:pos x="32" y="0"/>
                    </a:cxn>
                    <a:cxn ang="0">
                      <a:pos x="28" y="0"/>
                    </a:cxn>
                    <a:cxn ang="0">
                      <a:pos x="24" y="1"/>
                    </a:cxn>
                    <a:cxn ang="0">
                      <a:pos x="21" y="3"/>
                    </a:cxn>
                    <a:cxn ang="0">
                      <a:pos x="19" y="3"/>
                    </a:cxn>
                    <a:cxn ang="0">
                      <a:pos x="17" y="3"/>
                    </a:cxn>
                    <a:cxn ang="0">
                      <a:pos x="14" y="3"/>
                    </a:cxn>
                    <a:cxn ang="0">
                      <a:pos x="9" y="3"/>
                    </a:cxn>
                    <a:cxn ang="0">
                      <a:pos x="6" y="3"/>
                    </a:cxn>
                    <a:cxn ang="0">
                      <a:pos x="5" y="3"/>
                    </a:cxn>
                    <a:cxn ang="0">
                      <a:pos x="4" y="4"/>
                    </a:cxn>
                    <a:cxn ang="0">
                      <a:pos x="3" y="7"/>
                    </a:cxn>
                    <a:cxn ang="0">
                      <a:pos x="0" y="12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37" h="19">
                      <a:moveTo>
                        <a:pt x="0" y="12"/>
                      </a:moveTo>
                      <a:lnTo>
                        <a:pt x="3" y="17"/>
                      </a:lnTo>
                      <a:lnTo>
                        <a:pt x="6" y="19"/>
                      </a:lnTo>
                      <a:lnTo>
                        <a:pt x="9" y="19"/>
                      </a:lnTo>
                      <a:lnTo>
                        <a:pt x="14" y="19"/>
                      </a:lnTo>
                      <a:lnTo>
                        <a:pt x="19" y="19"/>
                      </a:lnTo>
                      <a:lnTo>
                        <a:pt x="21" y="19"/>
                      </a:lnTo>
                      <a:lnTo>
                        <a:pt x="23" y="18"/>
                      </a:lnTo>
                      <a:lnTo>
                        <a:pt x="27" y="17"/>
                      </a:lnTo>
                      <a:lnTo>
                        <a:pt x="32" y="17"/>
                      </a:lnTo>
                      <a:lnTo>
                        <a:pt x="36" y="15"/>
                      </a:lnTo>
                      <a:lnTo>
                        <a:pt x="36" y="15"/>
                      </a:lnTo>
                      <a:lnTo>
                        <a:pt x="37" y="13"/>
                      </a:lnTo>
                      <a:lnTo>
                        <a:pt x="37" y="10"/>
                      </a:lnTo>
                      <a:lnTo>
                        <a:pt x="37" y="7"/>
                      </a:lnTo>
                      <a:lnTo>
                        <a:pt x="35" y="1"/>
                      </a:lnTo>
                      <a:lnTo>
                        <a:pt x="32" y="0"/>
                      </a:lnTo>
                      <a:lnTo>
                        <a:pt x="28" y="0"/>
                      </a:lnTo>
                      <a:lnTo>
                        <a:pt x="24" y="1"/>
                      </a:lnTo>
                      <a:lnTo>
                        <a:pt x="21" y="3"/>
                      </a:lnTo>
                      <a:lnTo>
                        <a:pt x="19" y="3"/>
                      </a:lnTo>
                      <a:lnTo>
                        <a:pt x="17" y="3"/>
                      </a:lnTo>
                      <a:lnTo>
                        <a:pt x="14" y="3"/>
                      </a:lnTo>
                      <a:lnTo>
                        <a:pt x="9" y="3"/>
                      </a:lnTo>
                      <a:lnTo>
                        <a:pt x="6" y="3"/>
                      </a:lnTo>
                      <a:lnTo>
                        <a:pt x="5" y="3"/>
                      </a:lnTo>
                      <a:lnTo>
                        <a:pt x="4" y="4"/>
                      </a:lnTo>
                      <a:lnTo>
                        <a:pt x="3" y="7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91" name="Freeform 95"/>
                <p:cNvSpPr>
                  <a:spLocks/>
                </p:cNvSpPr>
                <p:nvPr/>
              </p:nvSpPr>
              <p:spPr bwMode="auto">
                <a:xfrm>
                  <a:off x="832" y="1514"/>
                  <a:ext cx="67" cy="42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7"/>
                    </a:cxn>
                    <a:cxn ang="0">
                      <a:pos x="3" y="14"/>
                    </a:cxn>
                    <a:cxn ang="0">
                      <a:pos x="6" y="19"/>
                    </a:cxn>
                    <a:cxn ang="0">
                      <a:pos x="15" y="25"/>
                    </a:cxn>
                    <a:cxn ang="0">
                      <a:pos x="21" y="32"/>
                    </a:cxn>
                    <a:cxn ang="0">
                      <a:pos x="24" y="34"/>
                    </a:cxn>
                    <a:cxn ang="0">
                      <a:pos x="28" y="36"/>
                    </a:cxn>
                    <a:cxn ang="0">
                      <a:pos x="38" y="39"/>
                    </a:cxn>
                    <a:cxn ang="0">
                      <a:pos x="50" y="42"/>
                    </a:cxn>
                    <a:cxn ang="0">
                      <a:pos x="58" y="41"/>
                    </a:cxn>
                    <a:cxn ang="0">
                      <a:pos x="60" y="38"/>
                    </a:cxn>
                    <a:cxn ang="0">
                      <a:pos x="64" y="37"/>
                    </a:cxn>
                    <a:cxn ang="0">
                      <a:pos x="65" y="34"/>
                    </a:cxn>
                    <a:cxn ang="0">
                      <a:pos x="67" y="29"/>
                    </a:cxn>
                    <a:cxn ang="0">
                      <a:pos x="60" y="25"/>
                    </a:cxn>
                    <a:cxn ang="0">
                      <a:pos x="55" y="25"/>
                    </a:cxn>
                    <a:cxn ang="0">
                      <a:pos x="50" y="25"/>
                    </a:cxn>
                    <a:cxn ang="0">
                      <a:pos x="44" y="24"/>
                    </a:cxn>
                    <a:cxn ang="0">
                      <a:pos x="36" y="23"/>
                    </a:cxn>
                    <a:cxn ang="0">
                      <a:pos x="33" y="21"/>
                    </a:cxn>
                    <a:cxn ang="0">
                      <a:pos x="31" y="19"/>
                    </a:cxn>
                    <a:cxn ang="0">
                      <a:pos x="24" y="15"/>
                    </a:cxn>
                    <a:cxn ang="0">
                      <a:pos x="19" y="9"/>
                    </a:cxn>
                    <a:cxn ang="0">
                      <a:pos x="15" y="3"/>
                    </a:cxn>
                    <a:cxn ang="0">
                      <a:pos x="13" y="1"/>
                    </a:cxn>
                    <a:cxn ang="0">
                      <a:pos x="10" y="1"/>
                    </a:cxn>
                    <a:cxn ang="0">
                      <a:pos x="6" y="1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67" h="42">
                      <a:moveTo>
                        <a:pt x="3" y="0"/>
                      </a:moveTo>
                      <a:lnTo>
                        <a:pt x="0" y="7"/>
                      </a:lnTo>
                      <a:lnTo>
                        <a:pt x="3" y="14"/>
                      </a:lnTo>
                      <a:lnTo>
                        <a:pt x="6" y="19"/>
                      </a:lnTo>
                      <a:lnTo>
                        <a:pt x="15" y="25"/>
                      </a:lnTo>
                      <a:lnTo>
                        <a:pt x="21" y="32"/>
                      </a:lnTo>
                      <a:lnTo>
                        <a:pt x="24" y="34"/>
                      </a:lnTo>
                      <a:lnTo>
                        <a:pt x="28" y="36"/>
                      </a:lnTo>
                      <a:lnTo>
                        <a:pt x="38" y="39"/>
                      </a:lnTo>
                      <a:lnTo>
                        <a:pt x="50" y="42"/>
                      </a:lnTo>
                      <a:lnTo>
                        <a:pt x="58" y="41"/>
                      </a:lnTo>
                      <a:lnTo>
                        <a:pt x="60" y="38"/>
                      </a:lnTo>
                      <a:lnTo>
                        <a:pt x="64" y="37"/>
                      </a:lnTo>
                      <a:lnTo>
                        <a:pt x="65" y="34"/>
                      </a:lnTo>
                      <a:lnTo>
                        <a:pt x="67" y="29"/>
                      </a:lnTo>
                      <a:lnTo>
                        <a:pt x="60" y="25"/>
                      </a:lnTo>
                      <a:lnTo>
                        <a:pt x="55" y="25"/>
                      </a:lnTo>
                      <a:lnTo>
                        <a:pt x="50" y="25"/>
                      </a:lnTo>
                      <a:lnTo>
                        <a:pt x="44" y="24"/>
                      </a:lnTo>
                      <a:lnTo>
                        <a:pt x="36" y="23"/>
                      </a:lnTo>
                      <a:lnTo>
                        <a:pt x="33" y="21"/>
                      </a:lnTo>
                      <a:lnTo>
                        <a:pt x="31" y="19"/>
                      </a:lnTo>
                      <a:lnTo>
                        <a:pt x="24" y="15"/>
                      </a:lnTo>
                      <a:lnTo>
                        <a:pt x="19" y="9"/>
                      </a:lnTo>
                      <a:lnTo>
                        <a:pt x="15" y="3"/>
                      </a:lnTo>
                      <a:lnTo>
                        <a:pt x="13" y="1"/>
                      </a:lnTo>
                      <a:lnTo>
                        <a:pt x="10" y="1"/>
                      </a:lnTo>
                      <a:lnTo>
                        <a:pt x="6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92" name="Freeform 96"/>
                <p:cNvSpPr>
                  <a:spLocks/>
                </p:cNvSpPr>
                <p:nvPr/>
              </p:nvSpPr>
              <p:spPr bwMode="auto">
                <a:xfrm>
                  <a:off x="899" y="1533"/>
                  <a:ext cx="44" cy="59"/>
                </a:xfrm>
                <a:custGeom>
                  <a:avLst/>
                  <a:gdLst/>
                  <a:ahLst/>
                  <a:cxnLst>
                    <a:cxn ang="0">
                      <a:pos x="44" y="54"/>
                    </a:cxn>
                    <a:cxn ang="0">
                      <a:pos x="44" y="52"/>
                    </a:cxn>
                    <a:cxn ang="0">
                      <a:pos x="44" y="50"/>
                    </a:cxn>
                    <a:cxn ang="0">
                      <a:pos x="44" y="50"/>
                    </a:cxn>
                    <a:cxn ang="0">
                      <a:pos x="43" y="42"/>
                    </a:cxn>
                    <a:cxn ang="0">
                      <a:pos x="38" y="29"/>
                    </a:cxn>
                    <a:cxn ang="0">
                      <a:pos x="32" y="15"/>
                    </a:cxn>
                    <a:cxn ang="0">
                      <a:pos x="27" y="8"/>
                    </a:cxn>
                    <a:cxn ang="0">
                      <a:pos x="23" y="4"/>
                    </a:cxn>
                    <a:cxn ang="0">
                      <a:pos x="19" y="1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10" y="5"/>
                    </a:cxn>
                    <a:cxn ang="0">
                      <a:pos x="10" y="10"/>
                    </a:cxn>
                    <a:cxn ang="0">
                      <a:pos x="11" y="13"/>
                    </a:cxn>
                    <a:cxn ang="0">
                      <a:pos x="14" y="17"/>
                    </a:cxn>
                    <a:cxn ang="0">
                      <a:pos x="18" y="26"/>
                    </a:cxn>
                    <a:cxn ang="0">
                      <a:pos x="12" y="19"/>
                    </a:cxn>
                    <a:cxn ang="0">
                      <a:pos x="9" y="18"/>
                    </a:cxn>
                    <a:cxn ang="0">
                      <a:pos x="3" y="18"/>
                    </a:cxn>
                    <a:cxn ang="0">
                      <a:pos x="0" y="19"/>
                    </a:cxn>
                    <a:cxn ang="0">
                      <a:pos x="0" y="23"/>
                    </a:cxn>
                    <a:cxn ang="0">
                      <a:pos x="1" y="28"/>
                    </a:cxn>
                    <a:cxn ang="0">
                      <a:pos x="2" y="32"/>
                    </a:cxn>
                    <a:cxn ang="0">
                      <a:pos x="6" y="34"/>
                    </a:cxn>
                    <a:cxn ang="0">
                      <a:pos x="7" y="36"/>
                    </a:cxn>
                    <a:cxn ang="0">
                      <a:pos x="12" y="40"/>
                    </a:cxn>
                    <a:cxn ang="0">
                      <a:pos x="18" y="45"/>
                    </a:cxn>
                    <a:cxn ang="0">
                      <a:pos x="23" y="50"/>
                    </a:cxn>
                    <a:cxn ang="0">
                      <a:pos x="27" y="54"/>
                    </a:cxn>
                    <a:cxn ang="0">
                      <a:pos x="30" y="59"/>
                    </a:cxn>
                    <a:cxn ang="0">
                      <a:pos x="32" y="59"/>
                    </a:cxn>
                    <a:cxn ang="0">
                      <a:pos x="43" y="54"/>
                    </a:cxn>
                    <a:cxn ang="0">
                      <a:pos x="43" y="54"/>
                    </a:cxn>
                    <a:cxn ang="0">
                      <a:pos x="44" y="54"/>
                    </a:cxn>
                    <a:cxn ang="0">
                      <a:pos x="44" y="54"/>
                    </a:cxn>
                  </a:cxnLst>
                  <a:rect l="0" t="0" r="r" b="b"/>
                  <a:pathLst>
                    <a:path w="44" h="59">
                      <a:moveTo>
                        <a:pt x="44" y="54"/>
                      </a:moveTo>
                      <a:lnTo>
                        <a:pt x="44" y="52"/>
                      </a:lnTo>
                      <a:lnTo>
                        <a:pt x="44" y="50"/>
                      </a:lnTo>
                      <a:lnTo>
                        <a:pt x="44" y="50"/>
                      </a:lnTo>
                      <a:lnTo>
                        <a:pt x="43" y="42"/>
                      </a:lnTo>
                      <a:lnTo>
                        <a:pt x="38" y="29"/>
                      </a:lnTo>
                      <a:lnTo>
                        <a:pt x="32" y="15"/>
                      </a:lnTo>
                      <a:lnTo>
                        <a:pt x="27" y="8"/>
                      </a:lnTo>
                      <a:lnTo>
                        <a:pt x="23" y="4"/>
                      </a:lnTo>
                      <a:lnTo>
                        <a:pt x="19" y="1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10" y="5"/>
                      </a:lnTo>
                      <a:lnTo>
                        <a:pt x="10" y="10"/>
                      </a:lnTo>
                      <a:lnTo>
                        <a:pt x="11" y="13"/>
                      </a:lnTo>
                      <a:lnTo>
                        <a:pt x="14" y="17"/>
                      </a:lnTo>
                      <a:lnTo>
                        <a:pt x="18" y="26"/>
                      </a:lnTo>
                      <a:lnTo>
                        <a:pt x="12" y="19"/>
                      </a:lnTo>
                      <a:lnTo>
                        <a:pt x="9" y="18"/>
                      </a:lnTo>
                      <a:lnTo>
                        <a:pt x="3" y="18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1" y="28"/>
                      </a:lnTo>
                      <a:lnTo>
                        <a:pt x="2" y="32"/>
                      </a:lnTo>
                      <a:lnTo>
                        <a:pt x="6" y="34"/>
                      </a:lnTo>
                      <a:lnTo>
                        <a:pt x="7" y="36"/>
                      </a:lnTo>
                      <a:lnTo>
                        <a:pt x="12" y="40"/>
                      </a:lnTo>
                      <a:lnTo>
                        <a:pt x="18" y="45"/>
                      </a:lnTo>
                      <a:lnTo>
                        <a:pt x="23" y="50"/>
                      </a:lnTo>
                      <a:lnTo>
                        <a:pt x="27" y="54"/>
                      </a:lnTo>
                      <a:lnTo>
                        <a:pt x="30" y="59"/>
                      </a:lnTo>
                      <a:lnTo>
                        <a:pt x="32" y="59"/>
                      </a:lnTo>
                      <a:lnTo>
                        <a:pt x="43" y="54"/>
                      </a:lnTo>
                      <a:lnTo>
                        <a:pt x="43" y="54"/>
                      </a:lnTo>
                      <a:lnTo>
                        <a:pt x="44" y="54"/>
                      </a:lnTo>
                      <a:lnTo>
                        <a:pt x="44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93" name="Freeform 97"/>
                <p:cNvSpPr>
                  <a:spLocks/>
                </p:cNvSpPr>
                <p:nvPr/>
              </p:nvSpPr>
              <p:spPr bwMode="auto">
                <a:xfrm>
                  <a:off x="818" y="1441"/>
                  <a:ext cx="105" cy="97"/>
                </a:xfrm>
                <a:custGeom>
                  <a:avLst/>
                  <a:gdLst/>
                  <a:ahLst/>
                  <a:cxnLst>
                    <a:cxn ang="0">
                      <a:pos x="95" y="97"/>
                    </a:cxn>
                    <a:cxn ang="0">
                      <a:pos x="99" y="92"/>
                    </a:cxn>
                    <a:cxn ang="0">
                      <a:pos x="102" y="87"/>
                    </a:cxn>
                    <a:cxn ang="0">
                      <a:pos x="105" y="80"/>
                    </a:cxn>
                    <a:cxn ang="0">
                      <a:pos x="105" y="75"/>
                    </a:cxn>
                    <a:cxn ang="0">
                      <a:pos x="101" y="60"/>
                    </a:cxn>
                    <a:cxn ang="0">
                      <a:pos x="91" y="43"/>
                    </a:cxn>
                    <a:cxn ang="0">
                      <a:pos x="81" y="27"/>
                    </a:cxn>
                    <a:cxn ang="0">
                      <a:pos x="76" y="21"/>
                    </a:cxn>
                    <a:cxn ang="0">
                      <a:pos x="74" y="19"/>
                    </a:cxn>
                    <a:cxn ang="0">
                      <a:pos x="70" y="14"/>
                    </a:cxn>
                    <a:cxn ang="0">
                      <a:pos x="63" y="9"/>
                    </a:cxn>
                    <a:cxn ang="0">
                      <a:pos x="54" y="3"/>
                    </a:cxn>
                    <a:cxn ang="0">
                      <a:pos x="41" y="0"/>
                    </a:cxn>
                    <a:cxn ang="0">
                      <a:pos x="31" y="0"/>
                    </a:cxn>
                    <a:cxn ang="0">
                      <a:pos x="22" y="1"/>
                    </a:cxn>
                    <a:cxn ang="0">
                      <a:pos x="17" y="2"/>
                    </a:cxn>
                    <a:cxn ang="0">
                      <a:pos x="10" y="5"/>
                    </a:cxn>
                    <a:cxn ang="0">
                      <a:pos x="5" y="9"/>
                    </a:cxn>
                    <a:cxn ang="0">
                      <a:pos x="1" y="12"/>
                    </a:cxn>
                    <a:cxn ang="0">
                      <a:pos x="0" y="18"/>
                    </a:cxn>
                    <a:cxn ang="0">
                      <a:pos x="5" y="18"/>
                    </a:cxn>
                    <a:cxn ang="0">
                      <a:pos x="10" y="19"/>
                    </a:cxn>
                    <a:cxn ang="0">
                      <a:pos x="15" y="18"/>
                    </a:cxn>
                    <a:cxn ang="0">
                      <a:pos x="20" y="16"/>
                    </a:cxn>
                    <a:cxn ang="0">
                      <a:pos x="24" y="15"/>
                    </a:cxn>
                    <a:cxn ang="0">
                      <a:pos x="32" y="15"/>
                    </a:cxn>
                    <a:cxn ang="0">
                      <a:pos x="40" y="15"/>
                    </a:cxn>
                    <a:cxn ang="0">
                      <a:pos x="47" y="18"/>
                    </a:cxn>
                    <a:cxn ang="0">
                      <a:pos x="54" y="21"/>
                    </a:cxn>
                    <a:cxn ang="0">
                      <a:pos x="59" y="25"/>
                    </a:cxn>
                    <a:cxn ang="0">
                      <a:pos x="61" y="29"/>
                    </a:cxn>
                    <a:cxn ang="0">
                      <a:pos x="64" y="30"/>
                    </a:cxn>
                    <a:cxn ang="0">
                      <a:pos x="68" y="35"/>
                    </a:cxn>
                    <a:cxn ang="0">
                      <a:pos x="78" y="51"/>
                    </a:cxn>
                    <a:cxn ang="0">
                      <a:pos x="86" y="66"/>
                    </a:cxn>
                    <a:cxn ang="0">
                      <a:pos x="90" y="78"/>
                    </a:cxn>
                    <a:cxn ang="0">
                      <a:pos x="90" y="82"/>
                    </a:cxn>
                    <a:cxn ang="0">
                      <a:pos x="92" y="87"/>
                    </a:cxn>
                    <a:cxn ang="0">
                      <a:pos x="93" y="91"/>
                    </a:cxn>
                    <a:cxn ang="0">
                      <a:pos x="95" y="97"/>
                    </a:cxn>
                    <a:cxn ang="0">
                      <a:pos x="95" y="97"/>
                    </a:cxn>
                  </a:cxnLst>
                  <a:rect l="0" t="0" r="r" b="b"/>
                  <a:pathLst>
                    <a:path w="105" h="97">
                      <a:moveTo>
                        <a:pt x="95" y="97"/>
                      </a:moveTo>
                      <a:lnTo>
                        <a:pt x="99" y="92"/>
                      </a:lnTo>
                      <a:lnTo>
                        <a:pt x="102" y="87"/>
                      </a:lnTo>
                      <a:lnTo>
                        <a:pt x="105" y="80"/>
                      </a:lnTo>
                      <a:lnTo>
                        <a:pt x="105" y="75"/>
                      </a:lnTo>
                      <a:lnTo>
                        <a:pt x="101" y="60"/>
                      </a:lnTo>
                      <a:lnTo>
                        <a:pt x="91" y="43"/>
                      </a:lnTo>
                      <a:lnTo>
                        <a:pt x="81" y="27"/>
                      </a:lnTo>
                      <a:lnTo>
                        <a:pt x="76" y="21"/>
                      </a:lnTo>
                      <a:lnTo>
                        <a:pt x="74" y="19"/>
                      </a:lnTo>
                      <a:lnTo>
                        <a:pt x="70" y="14"/>
                      </a:lnTo>
                      <a:lnTo>
                        <a:pt x="63" y="9"/>
                      </a:lnTo>
                      <a:lnTo>
                        <a:pt x="54" y="3"/>
                      </a:lnTo>
                      <a:lnTo>
                        <a:pt x="41" y="0"/>
                      </a:lnTo>
                      <a:lnTo>
                        <a:pt x="31" y="0"/>
                      </a:lnTo>
                      <a:lnTo>
                        <a:pt x="22" y="1"/>
                      </a:lnTo>
                      <a:lnTo>
                        <a:pt x="17" y="2"/>
                      </a:lnTo>
                      <a:lnTo>
                        <a:pt x="10" y="5"/>
                      </a:lnTo>
                      <a:lnTo>
                        <a:pt x="5" y="9"/>
                      </a:lnTo>
                      <a:lnTo>
                        <a:pt x="1" y="12"/>
                      </a:lnTo>
                      <a:lnTo>
                        <a:pt x="0" y="18"/>
                      </a:lnTo>
                      <a:lnTo>
                        <a:pt x="5" y="18"/>
                      </a:lnTo>
                      <a:lnTo>
                        <a:pt x="10" y="19"/>
                      </a:lnTo>
                      <a:lnTo>
                        <a:pt x="15" y="18"/>
                      </a:lnTo>
                      <a:lnTo>
                        <a:pt x="20" y="16"/>
                      </a:lnTo>
                      <a:lnTo>
                        <a:pt x="24" y="15"/>
                      </a:lnTo>
                      <a:lnTo>
                        <a:pt x="32" y="15"/>
                      </a:lnTo>
                      <a:lnTo>
                        <a:pt x="40" y="15"/>
                      </a:lnTo>
                      <a:lnTo>
                        <a:pt x="47" y="18"/>
                      </a:lnTo>
                      <a:lnTo>
                        <a:pt x="54" y="21"/>
                      </a:lnTo>
                      <a:lnTo>
                        <a:pt x="59" y="25"/>
                      </a:lnTo>
                      <a:lnTo>
                        <a:pt x="61" y="29"/>
                      </a:lnTo>
                      <a:lnTo>
                        <a:pt x="64" y="30"/>
                      </a:lnTo>
                      <a:lnTo>
                        <a:pt x="68" y="35"/>
                      </a:lnTo>
                      <a:lnTo>
                        <a:pt x="78" y="51"/>
                      </a:lnTo>
                      <a:lnTo>
                        <a:pt x="86" y="66"/>
                      </a:lnTo>
                      <a:lnTo>
                        <a:pt x="90" y="78"/>
                      </a:lnTo>
                      <a:lnTo>
                        <a:pt x="90" y="82"/>
                      </a:lnTo>
                      <a:lnTo>
                        <a:pt x="92" y="87"/>
                      </a:lnTo>
                      <a:lnTo>
                        <a:pt x="93" y="91"/>
                      </a:lnTo>
                      <a:lnTo>
                        <a:pt x="95" y="97"/>
                      </a:lnTo>
                      <a:lnTo>
                        <a:pt x="95" y="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94" name="Freeform 98"/>
                <p:cNvSpPr>
                  <a:spLocks/>
                </p:cNvSpPr>
                <p:nvPr/>
              </p:nvSpPr>
              <p:spPr bwMode="auto">
                <a:xfrm>
                  <a:off x="419" y="1324"/>
                  <a:ext cx="27" cy="129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4" y="4"/>
                    </a:cxn>
                    <a:cxn ang="0">
                      <a:pos x="3" y="9"/>
                    </a:cxn>
                    <a:cxn ang="0">
                      <a:pos x="0" y="13"/>
                    </a:cxn>
                    <a:cxn ang="0">
                      <a:pos x="0" y="18"/>
                    </a:cxn>
                    <a:cxn ang="0">
                      <a:pos x="0" y="28"/>
                    </a:cxn>
                    <a:cxn ang="0">
                      <a:pos x="3" y="45"/>
                    </a:cxn>
                    <a:cxn ang="0">
                      <a:pos x="4" y="59"/>
                    </a:cxn>
                    <a:cxn ang="0">
                      <a:pos x="7" y="67"/>
                    </a:cxn>
                    <a:cxn ang="0">
                      <a:pos x="7" y="72"/>
                    </a:cxn>
                    <a:cxn ang="0">
                      <a:pos x="9" y="85"/>
                    </a:cxn>
                    <a:cxn ang="0">
                      <a:pos x="11" y="100"/>
                    </a:cxn>
                    <a:cxn ang="0">
                      <a:pos x="11" y="110"/>
                    </a:cxn>
                    <a:cxn ang="0">
                      <a:pos x="11" y="114"/>
                    </a:cxn>
                    <a:cxn ang="0">
                      <a:pos x="11" y="119"/>
                    </a:cxn>
                    <a:cxn ang="0">
                      <a:pos x="11" y="123"/>
                    </a:cxn>
                    <a:cxn ang="0">
                      <a:pos x="13" y="129"/>
                    </a:cxn>
                    <a:cxn ang="0">
                      <a:pos x="17" y="126"/>
                    </a:cxn>
                    <a:cxn ang="0">
                      <a:pos x="22" y="122"/>
                    </a:cxn>
                    <a:cxn ang="0">
                      <a:pos x="23" y="117"/>
                    </a:cxn>
                    <a:cxn ang="0">
                      <a:pos x="26" y="111"/>
                    </a:cxn>
                    <a:cxn ang="0">
                      <a:pos x="27" y="100"/>
                    </a:cxn>
                    <a:cxn ang="0">
                      <a:pos x="26" y="85"/>
                    </a:cxn>
                    <a:cxn ang="0">
                      <a:pos x="23" y="69"/>
                    </a:cxn>
                    <a:cxn ang="0">
                      <a:pos x="22" y="64"/>
                    </a:cxn>
                    <a:cxn ang="0">
                      <a:pos x="21" y="56"/>
                    </a:cxn>
                    <a:cxn ang="0">
                      <a:pos x="18" y="44"/>
                    </a:cxn>
                    <a:cxn ang="0">
                      <a:pos x="16" y="27"/>
                    </a:cxn>
                    <a:cxn ang="0">
                      <a:pos x="17" y="18"/>
                    </a:cxn>
                    <a:cxn ang="0">
                      <a:pos x="16" y="13"/>
                    </a:cxn>
                    <a:cxn ang="0">
                      <a:pos x="14" y="9"/>
                    </a:cxn>
                    <a:cxn ang="0">
                      <a:pos x="12" y="4"/>
                    </a:cxn>
                    <a:cxn ang="0">
                      <a:pos x="9" y="0"/>
                    </a:cxn>
                    <a:cxn ang="0">
                      <a:pos x="9" y="0"/>
                    </a:cxn>
                  </a:cxnLst>
                  <a:rect l="0" t="0" r="r" b="b"/>
                  <a:pathLst>
                    <a:path w="27" h="129">
                      <a:moveTo>
                        <a:pt x="9" y="0"/>
                      </a:moveTo>
                      <a:lnTo>
                        <a:pt x="4" y="4"/>
                      </a:lnTo>
                      <a:lnTo>
                        <a:pt x="3" y="9"/>
                      </a:lnTo>
                      <a:lnTo>
                        <a:pt x="0" y="13"/>
                      </a:lnTo>
                      <a:lnTo>
                        <a:pt x="0" y="18"/>
                      </a:lnTo>
                      <a:lnTo>
                        <a:pt x="0" y="28"/>
                      </a:lnTo>
                      <a:lnTo>
                        <a:pt x="3" y="45"/>
                      </a:lnTo>
                      <a:lnTo>
                        <a:pt x="4" y="59"/>
                      </a:lnTo>
                      <a:lnTo>
                        <a:pt x="7" y="67"/>
                      </a:lnTo>
                      <a:lnTo>
                        <a:pt x="7" y="72"/>
                      </a:lnTo>
                      <a:lnTo>
                        <a:pt x="9" y="85"/>
                      </a:lnTo>
                      <a:lnTo>
                        <a:pt x="11" y="100"/>
                      </a:lnTo>
                      <a:lnTo>
                        <a:pt x="11" y="110"/>
                      </a:lnTo>
                      <a:lnTo>
                        <a:pt x="11" y="114"/>
                      </a:lnTo>
                      <a:lnTo>
                        <a:pt x="11" y="119"/>
                      </a:lnTo>
                      <a:lnTo>
                        <a:pt x="11" y="123"/>
                      </a:lnTo>
                      <a:lnTo>
                        <a:pt x="13" y="129"/>
                      </a:lnTo>
                      <a:lnTo>
                        <a:pt x="17" y="126"/>
                      </a:lnTo>
                      <a:lnTo>
                        <a:pt x="22" y="122"/>
                      </a:lnTo>
                      <a:lnTo>
                        <a:pt x="23" y="117"/>
                      </a:lnTo>
                      <a:lnTo>
                        <a:pt x="26" y="111"/>
                      </a:lnTo>
                      <a:lnTo>
                        <a:pt x="27" y="100"/>
                      </a:lnTo>
                      <a:lnTo>
                        <a:pt x="26" y="85"/>
                      </a:lnTo>
                      <a:lnTo>
                        <a:pt x="23" y="69"/>
                      </a:lnTo>
                      <a:lnTo>
                        <a:pt x="22" y="64"/>
                      </a:lnTo>
                      <a:lnTo>
                        <a:pt x="21" y="56"/>
                      </a:lnTo>
                      <a:lnTo>
                        <a:pt x="18" y="44"/>
                      </a:lnTo>
                      <a:lnTo>
                        <a:pt x="16" y="27"/>
                      </a:lnTo>
                      <a:lnTo>
                        <a:pt x="17" y="18"/>
                      </a:lnTo>
                      <a:lnTo>
                        <a:pt x="16" y="13"/>
                      </a:lnTo>
                      <a:lnTo>
                        <a:pt x="14" y="9"/>
                      </a:lnTo>
                      <a:lnTo>
                        <a:pt x="12" y="4"/>
                      </a:lnTo>
                      <a:lnTo>
                        <a:pt x="9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95" name="Freeform 99"/>
                <p:cNvSpPr>
                  <a:spLocks/>
                </p:cNvSpPr>
                <p:nvPr/>
              </p:nvSpPr>
              <p:spPr bwMode="auto">
                <a:xfrm>
                  <a:off x="481" y="1343"/>
                  <a:ext cx="42" cy="151"/>
                </a:xfrm>
                <a:custGeom>
                  <a:avLst/>
                  <a:gdLst/>
                  <a:ahLst/>
                  <a:cxnLst>
                    <a:cxn ang="0">
                      <a:pos x="38" y="0"/>
                    </a:cxn>
                    <a:cxn ang="0">
                      <a:pos x="32" y="4"/>
                    </a:cxn>
                    <a:cxn ang="0">
                      <a:pos x="29" y="9"/>
                    </a:cxn>
                    <a:cxn ang="0">
                      <a:pos x="27" y="14"/>
                    </a:cxn>
                    <a:cxn ang="0">
                      <a:pos x="25" y="21"/>
                    </a:cxn>
                    <a:cxn ang="0">
                      <a:pos x="25" y="33"/>
                    </a:cxn>
                    <a:cxn ang="0">
                      <a:pos x="25" y="51"/>
                    </a:cxn>
                    <a:cxn ang="0">
                      <a:pos x="23" y="68"/>
                    </a:cxn>
                    <a:cxn ang="0">
                      <a:pos x="22" y="76"/>
                    </a:cxn>
                    <a:cxn ang="0">
                      <a:pos x="19" y="82"/>
                    </a:cxn>
                    <a:cxn ang="0">
                      <a:pos x="13" y="99"/>
                    </a:cxn>
                    <a:cxn ang="0">
                      <a:pos x="5" y="116"/>
                    </a:cxn>
                    <a:cxn ang="0">
                      <a:pos x="1" y="128"/>
                    </a:cxn>
                    <a:cxn ang="0">
                      <a:pos x="0" y="135"/>
                    </a:cxn>
                    <a:cxn ang="0">
                      <a:pos x="1" y="141"/>
                    </a:cxn>
                    <a:cxn ang="0">
                      <a:pos x="2" y="146"/>
                    </a:cxn>
                    <a:cxn ang="0">
                      <a:pos x="6" y="151"/>
                    </a:cxn>
                    <a:cxn ang="0">
                      <a:pos x="9" y="146"/>
                    </a:cxn>
                    <a:cxn ang="0">
                      <a:pos x="11" y="142"/>
                    </a:cxn>
                    <a:cxn ang="0">
                      <a:pos x="14" y="139"/>
                    </a:cxn>
                    <a:cxn ang="0">
                      <a:pos x="16" y="133"/>
                    </a:cxn>
                    <a:cxn ang="0">
                      <a:pos x="19" y="122"/>
                    </a:cxn>
                    <a:cxn ang="0">
                      <a:pos x="27" y="104"/>
                    </a:cxn>
                    <a:cxn ang="0">
                      <a:pos x="33" y="87"/>
                    </a:cxn>
                    <a:cxn ang="0">
                      <a:pos x="36" y="81"/>
                    </a:cxn>
                    <a:cxn ang="0">
                      <a:pos x="38" y="72"/>
                    </a:cxn>
                    <a:cxn ang="0">
                      <a:pos x="40" y="54"/>
                    </a:cxn>
                    <a:cxn ang="0">
                      <a:pos x="42" y="33"/>
                    </a:cxn>
                    <a:cxn ang="0">
                      <a:pos x="42" y="22"/>
                    </a:cxn>
                    <a:cxn ang="0">
                      <a:pos x="42" y="16"/>
                    </a:cxn>
                    <a:cxn ang="0">
                      <a:pos x="41" y="10"/>
                    </a:cxn>
                    <a:cxn ang="0">
                      <a:pos x="40" y="5"/>
                    </a:cxn>
                    <a:cxn ang="0">
                      <a:pos x="38" y="0"/>
                    </a:cxn>
                    <a:cxn ang="0">
                      <a:pos x="38" y="0"/>
                    </a:cxn>
                  </a:cxnLst>
                  <a:rect l="0" t="0" r="r" b="b"/>
                  <a:pathLst>
                    <a:path w="42" h="151">
                      <a:moveTo>
                        <a:pt x="38" y="0"/>
                      </a:moveTo>
                      <a:lnTo>
                        <a:pt x="32" y="4"/>
                      </a:lnTo>
                      <a:lnTo>
                        <a:pt x="29" y="9"/>
                      </a:lnTo>
                      <a:lnTo>
                        <a:pt x="27" y="14"/>
                      </a:lnTo>
                      <a:lnTo>
                        <a:pt x="25" y="21"/>
                      </a:lnTo>
                      <a:lnTo>
                        <a:pt x="25" y="33"/>
                      </a:lnTo>
                      <a:lnTo>
                        <a:pt x="25" y="51"/>
                      </a:lnTo>
                      <a:lnTo>
                        <a:pt x="23" y="68"/>
                      </a:lnTo>
                      <a:lnTo>
                        <a:pt x="22" y="76"/>
                      </a:lnTo>
                      <a:lnTo>
                        <a:pt x="19" y="82"/>
                      </a:lnTo>
                      <a:lnTo>
                        <a:pt x="13" y="99"/>
                      </a:lnTo>
                      <a:lnTo>
                        <a:pt x="5" y="116"/>
                      </a:lnTo>
                      <a:lnTo>
                        <a:pt x="1" y="128"/>
                      </a:lnTo>
                      <a:lnTo>
                        <a:pt x="0" y="135"/>
                      </a:lnTo>
                      <a:lnTo>
                        <a:pt x="1" y="141"/>
                      </a:lnTo>
                      <a:lnTo>
                        <a:pt x="2" y="146"/>
                      </a:lnTo>
                      <a:lnTo>
                        <a:pt x="6" y="151"/>
                      </a:lnTo>
                      <a:lnTo>
                        <a:pt x="9" y="146"/>
                      </a:lnTo>
                      <a:lnTo>
                        <a:pt x="11" y="142"/>
                      </a:lnTo>
                      <a:lnTo>
                        <a:pt x="14" y="139"/>
                      </a:lnTo>
                      <a:lnTo>
                        <a:pt x="16" y="133"/>
                      </a:lnTo>
                      <a:lnTo>
                        <a:pt x="19" y="122"/>
                      </a:lnTo>
                      <a:lnTo>
                        <a:pt x="27" y="104"/>
                      </a:lnTo>
                      <a:lnTo>
                        <a:pt x="33" y="87"/>
                      </a:lnTo>
                      <a:lnTo>
                        <a:pt x="36" y="81"/>
                      </a:lnTo>
                      <a:lnTo>
                        <a:pt x="38" y="72"/>
                      </a:lnTo>
                      <a:lnTo>
                        <a:pt x="40" y="54"/>
                      </a:lnTo>
                      <a:lnTo>
                        <a:pt x="42" y="33"/>
                      </a:lnTo>
                      <a:lnTo>
                        <a:pt x="42" y="22"/>
                      </a:lnTo>
                      <a:lnTo>
                        <a:pt x="42" y="16"/>
                      </a:lnTo>
                      <a:lnTo>
                        <a:pt x="41" y="10"/>
                      </a:lnTo>
                      <a:lnTo>
                        <a:pt x="40" y="5"/>
                      </a:lnTo>
                      <a:lnTo>
                        <a:pt x="38" y="0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96" name="Freeform 100"/>
                <p:cNvSpPr>
                  <a:spLocks/>
                </p:cNvSpPr>
                <p:nvPr/>
              </p:nvSpPr>
              <p:spPr bwMode="auto">
                <a:xfrm>
                  <a:off x="357" y="1428"/>
                  <a:ext cx="76" cy="52"/>
                </a:xfrm>
                <a:custGeom>
                  <a:avLst/>
                  <a:gdLst/>
                  <a:ahLst/>
                  <a:cxnLst>
                    <a:cxn ang="0">
                      <a:pos x="76" y="5"/>
                    </a:cxn>
                    <a:cxn ang="0">
                      <a:pos x="70" y="0"/>
                    </a:cxn>
                    <a:cxn ang="0">
                      <a:pos x="62" y="1"/>
                    </a:cxn>
                    <a:cxn ang="0">
                      <a:pos x="56" y="2"/>
                    </a:cxn>
                    <a:cxn ang="0">
                      <a:pos x="44" y="6"/>
                    </a:cxn>
                    <a:cxn ang="0">
                      <a:pos x="34" y="10"/>
                    </a:cxn>
                    <a:cxn ang="0">
                      <a:pos x="29" y="13"/>
                    </a:cxn>
                    <a:cxn ang="0">
                      <a:pos x="25" y="14"/>
                    </a:cxn>
                    <a:cxn ang="0">
                      <a:pos x="16" y="20"/>
                    </a:cxn>
                    <a:cxn ang="0">
                      <a:pos x="7" y="28"/>
                    </a:cxn>
                    <a:cxn ang="0">
                      <a:pos x="1" y="37"/>
                    </a:cxn>
                    <a:cxn ang="0">
                      <a:pos x="0" y="45"/>
                    </a:cxn>
                    <a:cxn ang="0">
                      <a:pos x="2" y="52"/>
                    </a:cxn>
                    <a:cxn ang="0">
                      <a:pos x="10" y="50"/>
                    </a:cxn>
                    <a:cxn ang="0">
                      <a:pos x="15" y="45"/>
                    </a:cxn>
                    <a:cxn ang="0">
                      <a:pos x="17" y="40"/>
                    </a:cxn>
                    <a:cxn ang="0">
                      <a:pos x="25" y="34"/>
                    </a:cxn>
                    <a:cxn ang="0">
                      <a:pos x="32" y="28"/>
                    </a:cxn>
                    <a:cxn ang="0">
                      <a:pos x="37" y="27"/>
                    </a:cxn>
                    <a:cxn ang="0">
                      <a:pos x="41" y="25"/>
                    </a:cxn>
                    <a:cxn ang="0">
                      <a:pos x="51" y="23"/>
                    </a:cxn>
                    <a:cxn ang="0">
                      <a:pos x="60" y="19"/>
                    </a:cxn>
                    <a:cxn ang="0">
                      <a:pos x="69" y="16"/>
                    </a:cxn>
                    <a:cxn ang="0">
                      <a:pos x="71" y="14"/>
                    </a:cxn>
                    <a:cxn ang="0">
                      <a:pos x="74" y="13"/>
                    </a:cxn>
                    <a:cxn ang="0">
                      <a:pos x="75" y="9"/>
                    </a:cxn>
                    <a:cxn ang="0">
                      <a:pos x="76" y="5"/>
                    </a:cxn>
                    <a:cxn ang="0">
                      <a:pos x="76" y="5"/>
                    </a:cxn>
                  </a:cxnLst>
                  <a:rect l="0" t="0" r="r" b="b"/>
                  <a:pathLst>
                    <a:path w="76" h="52">
                      <a:moveTo>
                        <a:pt x="76" y="5"/>
                      </a:moveTo>
                      <a:lnTo>
                        <a:pt x="70" y="0"/>
                      </a:lnTo>
                      <a:lnTo>
                        <a:pt x="62" y="1"/>
                      </a:lnTo>
                      <a:lnTo>
                        <a:pt x="56" y="2"/>
                      </a:lnTo>
                      <a:lnTo>
                        <a:pt x="44" y="6"/>
                      </a:lnTo>
                      <a:lnTo>
                        <a:pt x="34" y="10"/>
                      </a:lnTo>
                      <a:lnTo>
                        <a:pt x="29" y="13"/>
                      </a:lnTo>
                      <a:lnTo>
                        <a:pt x="25" y="14"/>
                      </a:lnTo>
                      <a:lnTo>
                        <a:pt x="16" y="20"/>
                      </a:lnTo>
                      <a:lnTo>
                        <a:pt x="7" y="28"/>
                      </a:lnTo>
                      <a:lnTo>
                        <a:pt x="1" y="37"/>
                      </a:lnTo>
                      <a:lnTo>
                        <a:pt x="0" y="45"/>
                      </a:lnTo>
                      <a:lnTo>
                        <a:pt x="2" y="52"/>
                      </a:lnTo>
                      <a:lnTo>
                        <a:pt x="10" y="50"/>
                      </a:lnTo>
                      <a:lnTo>
                        <a:pt x="15" y="45"/>
                      </a:lnTo>
                      <a:lnTo>
                        <a:pt x="17" y="40"/>
                      </a:lnTo>
                      <a:lnTo>
                        <a:pt x="25" y="34"/>
                      </a:lnTo>
                      <a:lnTo>
                        <a:pt x="32" y="28"/>
                      </a:lnTo>
                      <a:lnTo>
                        <a:pt x="37" y="27"/>
                      </a:lnTo>
                      <a:lnTo>
                        <a:pt x="41" y="25"/>
                      </a:lnTo>
                      <a:lnTo>
                        <a:pt x="51" y="23"/>
                      </a:lnTo>
                      <a:lnTo>
                        <a:pt x="60" y="19"/>
                      </a:lnTo>
                      <a:lnTo>
                        <a:pt x="69" y="16"/>
                      </a:lnTo>
                      <a:lnTo>
                        <a:pt x="71" y="14"/>
                      </a:lnTo>
                      <a:lnTo>
                        <a:pt x="74" y="13"/>
                      </a:lnTo>
                      <a:lnTo>
                        <a:pt x="75" y="9"/>
                      </a:lnTo>
                      <a:lnTo>
                        <a:pt x="76" y="5"/>
                      </a:lnTo>
                      <a:lnTo>
                        <a:pt x="76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97" name="Freeform 101"/>
                <p:cNvSpPr>
                  <a:spLocks/>
                </p:cNvSpPr>
                <p:nvPr/>
              </p:nvSpPr>
              <p:spPr bwMode="auto">
                <a:xfrm>
                  <a:off x="291" y="1466"/>
                  <a:ext cx="66" cy="53"/>
                </a:xfrm>
                <a:custGeom>
                  <a:avLst/>
                  <a:gdLst/>
                  <a:ahLst/>
                  <a:cxnLst>
                    <a:cxn ang="0">
                      <a:pos x="39" y="30"/>
                    </a:cxn>
                    <a:cxn ang="0">
                      <a:pos x="36" y="30"/>
                    </a:cxn>
                    <a:cxn ang="0">
                      <a:pos x="33" y="30"/>
                    </a:cxn>
                    <a:cxn ang="0">
                      <a:pos x="37" y="25"/>
                    </a:cxn>
                    <a:cxn ang="0">
                      <a:pos x="44" y="21"/>
                    </a:cxn>
                    <a:cxn ang="0">
                      <a:pos x="48" y="18"/>
                    </a:cxn>
                    <a:cxn ang="0">
                      <a:pos x="53" y="16"/>
                    </a:cxn>
                    <a:cxn ang="0">
                      <a:pos x="59" y="13"/>
                    </a:cxn>
                    <a:cxn ang="0">
                      <a:pos x="66" y="7"/>
                    </a:cxn>
                    <a:cxn ang="0">
                      <a:pos x="62" y="3"/>
                    </a:cxn>
                    <a:cxn ang="0">
                      <a:pos x="58" y="2"/>
                    </a:cxn>
                    <a:cxn ang="0">
                      <a:pos x="53" y="0"/>
                    </a:cxn>
                    <a:cxn ang="0">
                      <a:pos x="48" y="2"/>
                    </a:cxn>
                    <a:cxn ang="0">
                      <a:pos x="36" y="7"/>
                    </a:cxn>
                    <a:cxn ang="0">
                      <a:pos x="23" y="17"/>
                    </a:cxn>
                    <a:cxn ang="0">
                      <a:pos x="12" y="26"/>
                    </a:cxn>
                    <a:cxn ang="0">
                      <a:pos x="9" y="32"/>
                    </a:cxn>
                    <a:cxn ang="0">
                      <a:pos x="7" y="32"/>
                    </a:cxn>
                    <a:cxn ang="0">
                      <a:pos x="5" y="37"/>
                    </a:cxn>
                    <a:cxn ang="0">
                      <a:pos x="4" y="39"/>
                    </a:cxn>
                    <a:cxn ang="0">
                      <a:pos x="3" y="40"/>
                    </a:cxn>
                    <a:cxn ang="0">
                      <a:pos x="3" y="41"/>
                    </a:cxn>
                    <a:cxn ang="0">
                      <a:pos x="1" y="43"/>
                    </a:cxn>
                    <a:cxn ang="0">
                      <a:pos x="0" y="44"/>
                    </a:cxn>
                    <a:cxn ang="0">
                      <a:pos x="0" y="43"/>
                    </a:cxn>
                    <a:cxn ang="0">
                      <a:pos x="1" y="43"/>
                    </a:cxn>
                    <a:cxn ang="0">
                      <a:pos x="13" y="53"/>
                    </a:cxn>
                    <a:cxn ang="0">
                      <a:pos x="19" y="50"/>
                    </a:cxn>
                    <a:cxn ang="0">
                      <a:pos x="26" y="46"/>
                    </a:cxn>
                    <a:cxn ang="0">
                      <a:pos x="31" y="46"/>
                    </a:cxn>
                    <a:cxn ang="0">
                      <a:pos x="36" y="46"/>
                    </a:cxn>
                    <a:cxn ang="0">
                      <a:pos x="40" y="46"/>
                    </a:cxn>
                    <a:cxn ang="0">
                      <a:pos x="44" y="45"/>
                    </a:cxn>
                    <a:cxn ang="0">
                      <a:pos x="48" y="43"/>
                    </a:cxn>
                    <a:cxn ang="0">
                      <a:pos x="51" y="40"/>
                    </a:cxn>
                    <a:cxn ang="0">
                      <a:pos x="57" y="37"/>
                    </a:cxn>
                    <a:cxn ang="0">
                      <a:pos x="53" y="34"/>
                    </a:cxn>
                    <a:cxn ang="0">
                      <a:pos x="48" y="31"/>
                    </a:cxn>
                    <a:cxn ang="0">
                      <a:pos x="44" y="30"/>
                    </a:cxn>
                    <a:cxn ang="0">
                      <a:pos x="39" y="30"/>
                    </a:cxn>
                    <a:cxn ang="0">
                      <a:pos x="39" y="30"/>
                    </a:cxn>
                  </a:cxnLst>
                  <a:rect l="0" t="0" r="r" b="b"/>
                  <a:pathLst>
                    <a:path w="66" h="53">
                      <a:moveTo>
                        <a:pt x="39" y="30"/>
                      </a:moveTo>
                      <a:lnTo>
                        <a:pt x="36" y="30"/>
                      </a:lnTo>
                      <a:lnTo>
                        <a:pt x="33" y="30"/>
                      </a:lnTo>
                      <a:lnTo>
                        <a:pt x="37" y="25"/>
                      </a:lnTo>
                      <a:lnTo>
                        <a:pt x="44" y="21"/>
                      </a:lnTo>
                      <a:lnTo>
                        <a:pt x="48" y="18"/>
                      </a:lnTo>
                      <a:lnTo>
                        <a:pt x="53" y="16"/>
                      </a:lnTo>
                      <a:lnTo>
                        <a:pt x="59" y="13"/>
                      </a:lnTo>
                      <a:lnTo>
                        <a:pt x="66" y="7"/>
                      </a:lnTo>
                      <a:lnTo>
                        <a:pt x="62" y="3"/>
                      </a:lnTo>
                      <a:lnTo>
                        <a:pt x="58" y="2"/>
                      </a:lnTo>
                      <a:lnTo>
                        <a:pt x="53" y="0"/>
                      </a:lnTo>
                      <a:lnTo>
                        <a:pt x="48" y="2"/>
                      </a:lnTo>
                      <a:lnTo>
                        <a:pt x="36" y="7"/>
                      </a:lnTo>
                      <a:lnTo>
                        <a:pt x="23" y="17"/>
                      </a:lnTo>
                      <a:lnTo>
                        <a:pt x="12" y="26"/>
                      </a:lnTo>
                      <a:lnTo>
                        <a:pt x="9" y="32"/>
                      </a:lnTo>
                      <a:lnTo>
                        <a:pt x="7" y="32"/>
                      </a:lnTo>
                      <a:lnTo>
                        <a:pt x="5" y="37"/>
                      </a:lnTo>
                      <a:lnTo>
                        <a:pt x="4" y="39"/>
                      </a:lnTo>
                      <a:lnTo>
                        <a:pt x="3" y="40"/>
                      </a:lnTo>
                      <a:lnTo>
                        <a:pt x="3" y="41"/>
                      </a:lnTo>
                      <a:lnTo>
                        <a:pt x="1" y="43"/>
                      </a:lnTo>
                      <a:lnTo>
                        <a:pt x="0" y="44"/>
                      </a:lnTo>
                      <a:lnTo>
                        <a:pt x="0" y="43"/>
                      </a:lnTo>
                      <a:lnTo>
                        <a:pt x="1" y="43"/>
                      </a:lnTo>
                      <a:lnTo>
                        <a:pt x="13" y="53"/>
                      </a:lnTo>
                      <a:lnTo>
                        <a:pt x="19" y="50"/>
                      </a:lnTo>
                      <a:lnTo>
                        <a:pt x="26" y="46"/>
                      </a:lnTo>
                      <a:lnTo>
                        <a:pt x="31" y="46"/>
                      </a:lnTo>
                      <a:lnTo>
                        <a:pt x="36" y="46"/>
                      </a:lnTo>
                      <a:lnTo>
                        <a:pt x="40" y="46"/>
                      </a:lnTo>
                      <a:lnTo>
                        <a:pt x="44" y="45"/>
                      </a:lnTo>
                      <a:lnTo>
                        <a:pt x="48" y="43"/>
                      </a:lnTo>
                      <a:lnTo>
                        <a:pt x="51" y="40"/>
                      </a:lnTo>
                      <a:lnTo>
                        <a:pt x="57" y="37"/>
                      </a:lnTo>
                      <a:lnTo>
                        <a:pt x="53" y="34"/>
                      </a:lnTo>
                      <a:lnTo>
                        <a:pt x="48" y="31"/>
                      </a:lnTo>
                      <a:lnTo>
                        <a:pt x="44" y="30"/>
                      </a:lnTo>
                      <a:lnTo>
                        <a:pt x="39" y="30"/>
                      </a:lnTo>
                      <a:lnTo>
                        <a:pt x="39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98" name="Freeform 102"/>
                <p:cNvSpPr>
                  <a:spLocks/>
                </p:cNvSpPr>
                <p:nvPr/>
              </p:nvSpPr>
              <p:spPr bwMode="auto">
                <a:xfrm>
                  <a:off x="351" y="1502"/>
                  <a:ext cx="94" cy="35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4"/>
                    </a:cxn>
                    <a:cxn ang="0">
                      <a:pos x="0" y="8"/>
                    </a:cxn>
                    <a:cxn ang="0">
                      <a:pos x="2" y="12"/>
                    </a:cxn>
                    <a:cxn ang="0">
                      <a:pos x="6" y="15"/>
                    </a:cxn>
                    <a:cxn ang="0">
                      <a:pos x="13" y="22"/>
                    </a:cxn>
                    <a:cxn ang="0">
                      <a:pos x="26" y="30"/>
                    </a:cxn>
                    <a:cxn ang="0">
                      <a:pos x="38" y="33"/>
                    </a:cxn>
                    <a:cxn ang="0">
                      <a:pos x="44" y="35"/>
                    </a:cxn>
                    <a:cxn ang="0">
                      <a:pos x="50" y="35"/>
                    </a:cxn>
                    <a:cxn ang="0">
                      <a:pos x="62" y="35"/>
                    </a:cxn>
                    <a:cxn ang="0">
                      <a:pos x="77" y="31"/>
                    </a:cxn>
                    <a:cxn ang="0">
                      <a:pos x="86" y="28"/>
                    </a:cxn>
                    <a:cxn ang="0">
                      <a:pos x="89" y="24"/>
                    </a:cxn>
                    <a:cxn ang="0">
                      <a:pos x="91" y="22"/>
                    </a:cxn>
                    <a:cxn ang="0">
                      <a:pos x="94" y="17"/>
                    </a:cxn>
                    <a:cxn ang="0">
                      <a:pos x="94" y="13"/>
                    </a:cxn>
                    <a:cxn ang="0">
                      <a:pos x="89" y="13"/>
                    </a:cxn>
                    <a:cxn ang="0">
                      <a:pos x="85" y="13"/>
                    </a:cxn>
                    <a:cxn ang="0">
                      <a:pos x="82" y="13"/>
                    </a:cxn>
                    <a:cxn ang="0">
                      <a:pos x="79" y="14"/>
                    </a:cxn>
                    <a:cxn ang="0">
                      <a:pos x="71" y="17"/>
                    </a:cxn>
                    <a:cxn ang="0">
                      <a:pos x="61" y="19"/>
                    </a:cxn>
                    <a:cxn ang="0">
                      <a:pos x="50" y="19"/>
                    </a:cxn>
                    <a:cxn ang="0">
                      <a:pos x="45" y="19"/>
                    </a:cxn>
                    <a:cxn ang="0">
                      <a:pos x="41" y="18"/>
                    </a:cxn>
                    <a:cxn ang="0">
                      <a:pos x="31" y="15"/>
                    </a:cxn>
                    <a:cxn ang="0">
                      <a:pos x="21" y="10"/>
                    </a:cxn>
                    <a:cxn ang="0">
                      <a:pos x="16" y="5"/>
                    </a:cxn>
                    <a:cxn ang="0">
                      <a:pos x="11" y="1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94" h="35">
                      <a:moveTo>
                        <a:pt x="3" y="0"/>
                      </a:moveTo>
                      <a:lnTo>
                        <a:pt x="0" y="4"/>
                      </a:lnTo>
                      <a:lnTo>
                        <a:pt x="0" y="8"/>
                      </a:lnTo>
                      <a:lnTo>
                        <a:pt x="2" y="12"/>
                      </a:lnTo>
                      <a:lnTo>
                        <a:pt x="6" y="15"/>
                      </a:lnTo>
                      <a:lnTo>
                        <a:pt x="13" y="22"/>
                      </a:lnTo>
                      <a:lnTo>
                        <a:pt x="26" y="30"/>
                      </a:lnTo>
                      <a:lnTo>
                        <a:pt x="38" y="33"/>
                      </a:lnTo>
                      <a:lnTo>
                        <a:pt x="44" y="35"/>
                      </a:lnTo>
                      <a:lnTo>
                        <a:pt x="50" y="35"/>
                      </a:lnTo>
                      <a:lnTo>
                        <a:pt x="62" y="35"/>
                      </a:lnTo>
                      <a:lnTo>
                        <a:pt x="77" y="31"/>
                      </a:lnTo>
                      <a:lnTo>
                        <a:pt x="86" y="28"/>
                      </a:lnTo>
                      <a:lnTo>
                        <a:pt x="89" y="24"/>
                      </a:lnTo>
                      <a:lnTo>
                        <a:pt x="91" y="22"/>
                      </a:lnTo>
                      <a:lnTo>
                        <a:pt x="94" y="17"/>
                      </a:lnTo>
                      <a:lnTo>
                        <a:pt x="94" y="13"/>
                      </a:lnTo>
                      <a:lnTo>
                        <a:pt x="89" y="13"/>
                      </a:lnTo>
                      <a:lnTo>
                        <a:pt x="85" y="13"/>
                      </a:lnTo>
                      <a:lnTo>
                        <a:pt x="82" y="13"/>
                      </a:lnTo>
                      <a:lnTo>
                        <a:pt x="79" y="14"/>
                      </a:lnTo>
                      <a:lnTo>
                        <a:pt x="71" y="17"/>
                      </a:lnTo>
                      <a:lnTo>
                        <a:pt x="61" y="19"/>
                      </a:lnTo>
                      <a:lnTo>
                        <a:pt x="50" y="19"/>
                      </a:lnTo>
                      <a:lnTo>
                        <a:pt x="45" y="19"/>
                      </a:lnTo>
                      <a:lnTo>
                        <a:pt x="41" y="18"/>
                      </a:lnTo>
                      <a:lnTo>
                        <a:pt x="31" y="15"/>
                      </a:lnTo>
                      <a:lnTo>
                        <a:pt x="21" y="10"/>
                      </a:lnTo>
                      <a:lnTo>
                        <a:pt x="16" y="5"/>
                      </a:lnTo>
                      <a:lnTo>
                        <a:pt x="11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99" name="Freeform 103"/>
                <p:cNvSpPr>
                  <a:spLocks/>
                </p:cNvSpPr>
                <p:nvPr/>
              </p:nvSpPr>
              <p:spPr bwMode="auto">
                <a:xfrm>
                  <a:off x="421" y="1523"/>
                  <a:ext cx="68" cy="92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2" y="2"/>
                    </a:cxn>
                    <a:cxn ang="0">
                      <a:pos x="1" y="6"/>
                    </a:cxn>
                    <a:cxn ang="0">
                      <a:pos x="0" y="9"/>
                    </a:cxn>
                    <a:cxn ang="0">
                      <a:pos x="1" y="15"/>
                    </a:cxn>
                    <a:cxn ang="0">
                      <a:pos x="1" y="25"/>
                    </a:cxn>
                    <a:cxn ang="0">
                      <a:pos x="6" y="39"/>
                    </a:cxn>
                    <a:cxn ang="0">
                      <a:pos x="11" y="53"/>
                    </a:cxn>
                    <a:cxn ang="0">
                      <a:pos x="16" y="60"/>
                    </a:cxn>
                    <a:cxn ang="0">
                      <a:pos x="18" y="64"/>
                    </a:cxn>
                    <a:cxn ang="0">
                      <a:pos x="28" y="74"/>
                    </a:cxn>
                    <a:cxn ang="0">
                      <a:pos x="39" y="86"/>
                    </a:cxn>
                    <a:cxn ang="0">
                      <a:pos x="48" y="91"/>
                    </a:cxn>
                    <a:cxn ang="0">
                      <a:pos x="53" y="92"/>
                    </a:cxn>
                    <a:cxn ang="0">
                      <a:pos x="59" y="92"/>
                    </a:cxn>
                    <a:cxn ang="0">
                      <a:pos x="62" y="91"/>
                    </a:cxn>
                    <a:cxn ang="0">
                      <a:pos x="68" y="89"/>
                    </a:cxn>
                    <a:cxn ang="0">
                      <a:pos x="65" y="86"/>
                    </a:cxn>
                    <a:cxn ang="0">
                      <a:pos x="62" y="82"/>
                    </a:cxn>
                    <a:cxn ang="0">
                      <a:pos x="59" y="79"/>
                    </a:cxn>
                    <a:cxn ang="0">
                      <a:pos x="56" y="77"/>
                    </a:cxn>
                    <a:cxn ang="0">
                      <a:pos x="48" y="71"/>
                    </a:cxn>
                    <a:cxn ang="0">
                      <a:pos x="38" y="62"/>
                    </a:cxn>
                    <a:cxn ang="0">
                      <a:pos x="32" y="53"/>
                    </a:cxn>
                    <a:cxn ang="0">
                      <a:pos x="29" y="51"/>
                    </a:cxn>
                    <a:cxn ang="0">
                      <a:pos x="25" y="46"/>
                    </a:cxn>
                    <a:cxn ang="0">
                      <a:pos x="21" y="34"/>
                    </a:cxn>
                    <a:cxn ang="0">
                      <a:pos x="18" y="21"/>
                    </a:cxn>
                    <a:cxn ang="0">
                      <a:pos x="16" y="14"/>
                    </a:cxn>
                    <a:cxn ang="0">
                      <a:pos x="14" y="9"/>
                    </a:cxn>
                    <a:cxn ang="0">
                      <a:pos x="12" y="6"/>
                    </a:cxn>
                    <a:cxn ang="0">
                      <a:pos x="10" y="2"/>
                    </a:cxn>
                    <a:cxn ang="0">
                      <a:pos x="7" y="0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68" h="92">
                      <a:moveTo>
                        <a:pt x="7" y="0"/>
                      </a:moveTo>
                      <a:lnTo>
                        <a:pt x="2" y="2"/>
                      </a:lnTo>
                      <a:lnTo>
                        <a:pt x="1" y="6"/>
                      </a:lnTo>
                      <a:lnTo>
                        <a:pt x="0" y="9"/>
                      </a:lnTo>
                      <a:lnTo>
                        <a:pt x="1" y="15"/>
                      </a:lnTo>
                      <a:lnTo>
                        <a:pt x="1" y="25"/>
                      </a:lnTo>
                      <a:lnTo>
                        <a:pt x="6" y="39"/>
                      </a:lnTo>
                      <a:lnTo>
                        <a:pt x="11" y="53"/>
                      </a:lnTo>
                      <a:lnTo>
                        <a:pt x="16" y="60"/>
                      </a:lnTo>
                      <a:lnTo>
                        <a:pt x="18" y="64"/>
                      </a:lnTo>
                      <a:lnTo>
                        <a:pt x="28" y="74"/>
                      </a:lnTo>
                      <a:lnTo>
                        <a:pt x="39" y="86"/>
                      </a:lnTo>
                      <a:lnTo>
                        <a:pt x="48" y="91"/>
                      </a:lnTo>
                      <a:lnTo>
                        <a:pt x="53" y="92"/>
                      </a:lnTo>
                      <a:lnTo>
                        <a:pt x="59" y="92"/>
                      </a:lnTo>
                      <a:lnTo>
                        <a:pt x="62" y="91"/>
                      </a:lnTo>
                      <a:lnTo>
                        <a:pt x="68" y="89"/>
                      </a:lnTo>
                      <a:lnTo>
                        <a:pt x="65" y="86"/>
                      </a:lnTo>
                      <a:lnTo>
                        <a:pt x="62" y="82"/>
                      </a:lnTo>
                      <a:lnTo>
                        <a:pt x="59" y="79"/>
                      </a:lnTo>
                      <a:lnTo>
                        <a:pt x="56" y="77"/>
                      </a:lnTo>
                      <a:lnTo>
                        <a:pt x="48" y="71"/>
                      </a:lnTo>
                      <a:lnTo>
                        <a:pt x="38" y="62"/>
                      </a:lnTo>
                      <a:lnTo>
                        <a:pt x="32" y="53"/>
                      </a:lnTo>
                      <a:lnTo>
                        <a:pt x="29" y="51"/>
                      </a:lnTo>
                      <a:lnTo>
                        <a:pt x="25" y="46"/>
                      </a:lnTo>
                      <a:lnTo>
                        <a:pt x="21" y="34"/>
                      </a:lnTo>
                      <a:lnTo>
                        <a:pt x="18" y="21"/>
                      </a:lnTo>
                      <a:lnTo>
                        <a:pt x="16" y="14"/>
                      </a:lnTo>
                      <a:lnTo>
                        <a:pt x="14" y="9"/>
                      </a:lnTo>
                      <a:lnTo>
                        <a:pt x="12" y="6"/>
                      </a:lnTo>
                      <a:lnTo>
                        <a:pt x="10" y="2"/>
                      </a:lnTo>
                      <a:lnTo>
                        <a:pt x="7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00" name="Freeform 104"/>
                <p:cNvSpPr>
                  <a:spLocks/>
                </p:cNvSpPr>
                <p:nvPr/>
              </p:nvSpPr>
              <p:spPr bwMode="auto">
                <a:xfrm>
                  <a:off x="478" y="1606"/>
                  <a:ext cx="57" cy="70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4" y="3"/>
                    </a:cxn>
                    <a:cxn ang="0">
                      <a:pos x="2" y="6"/>
                    </a:cxn>
                    <a:cxn ang="0">
                      <a:pos x="0" y="9"/>
                    </a:cxn>
                    <a:cxn ang="0">
                      <a:pos x="0" y="14"/>
                    </a:cxn>
                    <a:cxn ang="0">
                      <a:pos x="2" y="22"/>
                    </a:cxn>
                    <a:cxn ang="0">
                      <a:pos x="5" y="33"/>
                    </a:cxn>
                    <a:cxn ang="0">
                      <a:pos x="9" y="44"/>
                    </a:cxn>
                    <a:cxn ang="0">
                      <a:pos x="12" y="47"/>
                    </a:cxn>
                    <a:cxn ang="0">
                      <a:pos x="12" y="49"/>
                    </a:cxn>
                    <a:cxn ang="0">
                      <a:pos x="14" y="51"/>
                    </a:cxn>
                    <a:cxn ang="0">
                      <a:pos x="18" y="55"/>
                    </a:cxn>
                    <a:cxn ang="0">
                      <a:pos x="23" y="60"/>
                    </a:cxn>
                    <a:cxn ang="0">
                      <a:pos x="27" y="64"/>
                    </a:cxn>
                    <a:cxn ang="0">
                      <a:pos x="34" y="68"/>
                    </a:cxn>
                    <a:cxn ang="0">
                      <a:pos x="39" y="69"/>
                    </a:cxn>
                    <a:cxn ang="0">
                      <a:pos x="43" y="70"/>
                    </a:cxn>
                    <a:cxn ang="0">
                      <a:pos x="49" y="70"/>
                    </a:cxn>
                    <a:cxn ang="0">
                      <a:pos x="57" y="65"/>
                    </a:cxn>
                    <a:cxn ang="0">
                      <a:pos x="50" y="60"/>
                    </a:cxn>
                    <a:cxn ang="0">
                      <a:pos x="46" y="56"/>
                    </a:cxn>
                    <a:cxn ang="0">
                      <a:pos x="40" y="54"/>
                    </a:cxn>
                    <a:cxn ang="0">
                      <a:pos x="32" y="47"/>
                    </a:cxn>
                    <a:cxn ang="0">
                      <a:pos x="27" y="42"/>
                    </a:cxn>
                    <a:cxn ang="0">
                      <a:pos x="25" y="40"/>
                    </a:cxn>
                    <a:cxn ang="0">
                      <a:pos x="22" y="36"/>
                    </a:cxn>
                    <a:cxn ang="0">
                      <a:pos x="19" y="28"/>
                    </a:cxn>
                    <a:cxn ang="0">
                      <a:pos x="16" y="18"/>
                    </a:cxn>
                    <a:cxn ang="0">
                      <a:pos x="16" y="13"/>
                    </a:cxn>
                    <a:cxn ang="0">
                      <a:pos x="13" y="6"/>
                    </a:cxn>
                    <a:cxn ang="0">
                      <a:pos x="8" y="0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57" h="70">
                      <a:moveTo>
                        <a:pt x="8" y="0"/>
                      </a:moveTo>
                      <a:lnTo>
                        <a:pt x="4" y="3"/>
                      </a:lnTo>
                      <a:lnTo>
                        <a:pt x="2" y="6"/>
                      </a:lnTo>
                      <a:lnTo>
                        <a:pt x="0" y="9"/>
                      </a:lnTo>
                      <a:lnTo>
                        <a:pt x="0" y="14"/>
                      </a:lnTo>
                      <a:lnTo>
                        <a:pt x="2" y="22"/>
                      </a:lnTo>
                      <a:lnTo>
                        <a:pt x="5" y="33"/>
                      </a:lnTo>
                      <a:lnTo>
                        <a:pt x="9" y="44"/>
                      </a:lnTo>
                      <a:lnTo>
                        <a:pt x="12" y="47"/>
                      </a:lnTo>
                      <a:lnTo>
                        <a:pt x="12" y="49"/>
                      </a:lnTo>
                      <a:lnTo>
                        <a:pt x="14" y="51"/>
                      </a:lnTo>
                      <a:lnTo>
                        <a:pt x="18" y="55"/>
                      </a:lnTo>
                      <a:lnTo>
                        <a:pt x="23" y="60"/>
                      </a:lnTo>
                      <a:lnTo>
                        <a:pt x="27" y="64"/>
                      </a:lnTo>
                      <a:lnTo>
                        <a:pt x="34" y="68"/>
                      </a:lnTo>
                      <a:lnTo>
                        <a:pt x="39" y="69"/>
                      </a:lnTo>
                      <a:lnTo>
                        <a:pt x="43" y="70"/>
                      </a:lnTo>
                      <a:lnTo>
                        <a:pt x="49" y="70"/>
                      </a:lnTo>
                      <a:lnTo>
                        <a:pt x="57" y="65"/>
                      </a:lnTo>
                      <a:lnTo>
                        <a:pt x="50" y="60"/>
                      </a:lnTo>
                      <a:lnTo>
                        <a:pt x="46" y="56"/>
                      </a:lnTo>
                      <a:lnTo>
                        <a:pt x="40" y="54"/>
                      </a:lnTo>
                      <a:lnTo>
                        <a:pt x="32" y="47"/>
                      </a:lnTo>
                      <a:lnTo>
                        <a:pt x="27" y="42"/>
                      </a:lnTo>
                      <a:lnTo>
                        <a:pt x="25" y="40"/>
                      </a:lnTo>
                      <a:lnTo>
                        <a:pt x="22" y="36"/>
                      </a:lnTo>
                      <a:lnTo>
                        <a:pt x="19" y="28"/>
                      </a:lnTo>
                      <a:lnTo>
                        <a:pt x="16" y="18"/>
                      </a:lnTo>
                      <a:lnTo>
                        <a:pt x="16" y="13"/>
                      </a:lnTo>
                      <a:lnTo>
                        <a:pt x="13" y="6"/>
                      </a:lnTo>
                      <a:lnTo>
                        <a:pt x="8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01" name="Freeform 105"/>
                <p:cNvSpPr>
                  <a:spLocks/>
                </p:cNvSpPr>
                <p:nvPr/>
              </p:nvSpPr>
              <p:spPr bwMode="auto">
                <a:xfrm>
                  <a:off x="538" y="1651"/>
                  <a:ext cx="36" cy="59"/>
                </a:xfrm>
                <a:custGeom>
                  <a:avLst/>
                  <a:gdLst/>
                  <a:ahLst/>
                  <a:cxnLst>
                    <a:cxn ang="0">
                      <a:pos x="34" y="54"/>
                    </a:cxn>
                    <a:cxn ang="0">
                      <a:pos x="34" y="52"/>
                    </a:cxn>
                    <a:cxn ang="0">
                      <a:pos x="34" y="51"/>
                    </a:cxn>
                    <a:cxn ang="0">
                      <a:pos x="34" y="50"/>
                    </a:cxn>
                    <a:cxn ang="0">
                      <a:pos x="36" y="50"/>
                    </a:cxn>
                    <a:cxn ang="0">
                      <a:pos x="34" y="50"/>
                    </a:cxn>
                    <a:cxn ang="0">
                      <a:pos x="34" y="43"/>
                    </a:cxn>
                    <a:cxn ang="0">
                      <a:pos x="34" y="32"/>
                    </a:cxn>
                    <a:cxn ang="0">
                      <a:pos x="33" y="19"/>
                    </a:cxn>
                    <a:cxn ang="0">
                      <a:pos x="33" y="11"/>
                    </a:cxn>
                    <a:cxn ang="0">
                      <a:pos x="26" y="5"/>
                    </a:cxn>
                    <a:cxn ang="0">
                      <a:pos x="20" y="0"/>
                    </a:cxn>
                    <a:cxn ang="0">
                      <a:pos x="17" y="4"/>
                    </a:cxn>
                    <a:cxn ang="0">
                      <a:pos x="16" y="8"/>
                    </a:cxn>
                    <a:cxn ang="0">
                      <a:pos x="16" y="10"/>
                    </a:cxn>
                    <a:cxn ang="0">
                      <a:pos x="16" y="15"/>
                    </a:cxn>
                    <a:cxn ang="0">
                      <a:pos x="17" y="18"/>
                    </a:cxn>
                    <a:cxn ang="0">
                      <a:pos x="17" y="22"/>
                    </a:cxn>
                    <a:cxn ang="0">
                      <a:pos x="16" y="19"/>
                    </a:cxn>
                    <a:cxn ang="0">
                      <a:pos x="16" y="19"/>
                    </a:cxn>
                    <a:cxn ang="0">
                      <a:pos x="12" y="15"/>
                    </a:cxn>
                    <a:cxn ang="0">
                      <a:pos x="8" y="14"/>
                    </a:cxn>
                    <a:cxn ang="0">
                      <a:pos x="4" y="14"/>
                    </a:cxn>
                    <a:cxn ang="0">
                      <a:pos x="0" y="14"/>
                    </a:cxn>
                    <a:cxn ang="0">
                      <a:pos x="0" y="18"/>
                    </a:cxn>
                    <a:cxn ang="0">
                      <a:pos x="0" y="23"/>
                    </a:cxn>
                    <a:cxn ang="0">
                      <a:pos x="2" y="25"/>
                    </a:cxn>
                    <a:cxn ang="0">
                      <a:pos x="3" y="29"/>
                    </a:cxn>
                    <a:cxn ang="0">
                      <a:pos x="4" y="31"/>
                    </a:cxn>
                    <a:cxn ang="0">
                      <a:pos x="7" y="36"/>
                    </a:cxn>
                    <a:cxn ang="0">
                      <a:pos x="11" y="40"/>
                    </a:cxn>
                    <a:cxn ang="0">
                      <a:pos x="15" y="46"/>
                    </a:cxn>
                    <a:cxn ang="0">
                      <a:pos x="17" y="51"/>
                    </a:cxn>
                    <a:cxn ang="0">
                      <a:pos x="20" y="56"/>
                    </a:cxn>
                    <a:cxn ang="0">
                      <a:pos x="20" y="57"/>
                    </a:cxn>
                    <a:cxn ang="0">
                      <a:pos x="17" y="59"/>
                    </a:cxn>
                    <a:cxn ang="0">
                      <a:pos x="24" y="56"/>
                    </a:cxn>
                    <a:cxn ang="0">
                      <a:pos x="33" y="54"/>
                    </a:cxn>
                    <a:cxn ang="0">
                      <a:pos x="34" y="54"/>
                    </a:cxn>
                    <a:cxn ang="0">
                      <a:pos x="34" y="54"/>
                    </a:cxn>
                  </a:cxnLst>
                  <a:rect l="0" t="0" r="r" b="b"/>
                  <a:pathLst>
                    <a:path w="36" h="59">
                      <a:moveTo>
                        <a:pt x="34" y="54"/>
                      </a:moveTo>
                      <a:lnTo>
                        <a:pt x="34" y="52"/>
                      </a:lnTo>
                      <a:lnTo>
                        <a:pt x="34" y="51"/>
                      </a:lnTo>
                      <a:lnTo>
                        <a:pt x="34" y="50"/>
                      </a:lnTo>
                      <a:lnTo>
                        <a:pt x="36" y="50"/>
                      </a:lnTo>
                      <a:lnTo>
                        <a:pt x="34" y="50"/>
                      </a:lnTo>
                      <a:lnTo>
                        <a:pt x="34" y="43"/>
                      </a:lnTo>
                      <a:lnTo>
                        <a:pt x="34" y="32"/>
                      </a:lnTo>
                      <a:lnTo>
                        <a:pt x="33" y="19"/>
                      </a:lnTo>
                      <a:lnTo>
                        <a:pt x="33" y="11"/>
                      </a:lnTo>
                      <a:lnTo>
                        <a:pt x="26" y="5"/>
                      </a:lnTo>
                      <a:lnTo>
                        <a:pt x="20" y="0"/>
                      </a:lnTo>
                      <a:lnTo>
                        <a:pt x="17" y="4"/>
                      </a:lnTo>
                      <a:lnTo>
                        <a:pt x="16" y="8"/>
                      </a:lnTo>
                      <a:lnTo>
                        <a:pt x="16" y="10"/>
                      </a:lnTo>
                      <a:lnTo>
                        <a:pt x="16" y="15"/>
                      </a:lnTo>
                      <a:lnTo>
                        <a:pt x="17" y="18"/>
                      </a:lnTo>
                      <a:lnTo>
                        <a:pt x="17" y="22"/>
                      </a:lnTo>
                      <a:lnTo>
                        <a:pt x="16" y="19"/>
                      </a:lnTo>
                      <a:lnTo>
                        <a:pt x="16" y="19"/>
                      </a:lnTo>
                      <a:lnTo>
                        <a:pt x="12" y="15"/>
                      </a:lnTo>
                      <a:lnTo>
                        <a:pt x="8" y="14"/>
                      </a:lnTo>
                      <a:lnTo>
                        <a:pt x="4" y="14"/>
                      </a:lnTo>
                      <a:lnTo>
                        <a:pt x="0" y="14"/>
                      </a:lnTo>
                      <a:lnTo>
                        <a:pt x="0" y="18"/>
                      </a:lnTo>
                      <a:lnTo>
                        <a:pt x="0" y="23"/>
                      </a:lnTo>
                      <a:lnTo>
                        <a:pt x="2" y="25"/>
                      </a:lnTo>
                      <a:lnTo>
                        <a:pt x="3" y="29"/>
                      </a:lnTo>
                      <a:lnTo>
                        <a:pt x="4" y="31"/>
                      </a:lnTo>
                      <a:lnTo>
                        <a:pt x="7" y="36"/>
                      </a:lnTo>
                      <a:lnTo>
                        <a:pt x="11" y="40"/>
                      </a:lnTo>
                      <a:lnTo>
                        <a:pt x="15" y="46"/>
                      </a:lnTo>
                      <a:lnTo>
                        <a:pt x="17" y="51"/>
                      </a:lnTo>
                      <a:lnTo>
                        <a:pt x="20" y="56"/>
                      </a:lnTo>
                      <a:lnTo>
                        <a:pt x="20" y="57"/>
                      </a:lnTo>
                      <a:lnTo>
                        <a:pt x="17" y="59"/>
                      </a:lnTo>
                      <a:lnTo>
                        <a:pt x="24" y="56"/>
                      </a:lnTo>
                      <a:lnTo>
                        <a:pt x="33" y="54"/>
                      </a:lnTo>
                      <a:lnTo>
                        <a:pt x="34" y="54"/>
                      </a:lnTo>
                      <a:lnTo>
                        <a:pt x="34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02" name="Freeform 106"/>
                <p:cNvSpPr>
                  <a:spLocks/>
                </p:cNvSpPr>
                <p:nvPr/>
              </p:nvSpPr>
              <p:spPr bwMode="auto">
                <a:xfrm>
                  <a:off x="517" y="1550"/>
                  <a:ext cx="51" cy="100"/>
                </a:xfrm>
                <a:custGeom>
                  <a:avLst/>
                  <a:gdLst/>
                  <a:ahLst/>
                  <a:cxnLst>
                    <a:cxn ang="0">
                      <a:pos x="41" y="100"/>
                    </a:cxn>
                    <a:cxn ang="0">
                      <a:pos x="43" y="96"/>
                    </a:cxn>
                    <a:cxn ang="0">
                      <a:pos x="47" y="93"/>
                    </a:cxn>
                    <a:cxn ang="0">
                      <a:pos x="48" y="89"/>
                    </a:cxn>
                    <a:cxn ang="0">
                      <a:pos x="51" y="85"/>
                    </a:cxn>
                    <a:cxn ang="0">
                      <a:pos x="51" y="80"/>
                    </a:cxn>
                    <a:cxn ang="0">
                      <a:pos x="51" y="74"/>
                    </a:cxn>
                    <a:cxn ang="0">
                      <a:pos x="51" y="66"/>
                    </a:cxn>
                    <a:cxn ang="0">
                      <a:pos x="50" y="60"/>
                    </a:cxn>
                    <a:cxn ang="0">
                      <a:pos x="48" y="52"/>
                    </a:cxn>
                    <a:cxn ang="0">
                      <a:pos x="47" y="46"/>
                    </a:cxn>
                    <a:cxn ang="0">
                      <a:pos x="45" y="42"/>
                    </a:cxn>
                    <a:cxn ang="0">
                      <a:pos x="46" y="39"/>
                    </a:cxn>
                    <a:cxn ang="0">
                      <a:pos x="43" y="38"/>
                    </a:cxn>
                    <a:cxn ang="0">
                      <a:pos x="42" y="34"/>
                    </a:cxn>
                    <a:cxn ang="0">
                      <a:pos x="38" y="28"/>
                    </a:cxn>
                    <a:cxn ang="0">
                      <a:pos x="36" y="23"/>
                    </a:cxn>
                    <a:cxn ang="0">
                      <a:pos x="30" y="15"/>
                    </a:cxn>
                    <a:cxn ang="0">
                      <a:pos x="25" y="10"/>
                    </a:cxn>
                    <a:cxn ang="0">
                      <a:pos x="20" y="6"/>
                    </a:cxn>
                    <a:cxn ang="0">
                      <a:pos x="18" y="3"/>
                    </a:cxn>
                    <a:cxn ang="0">
                      <a:pos x="13" y="0"/>
                    </a:cxn>
                    <a:cxn ang="0">
                      <a:pos x="9" y="0"/>
                    </a:cxn>
                    <a:cxn ang="0">
                      <a:pos x="4" y="1"/>
                    </a:cxn>
                    <a:cxn ang="0">
                      <a:pos x="0" y="2"/>
                    </a:cxn>
                    <a:cxn ang="0">
                      <a:pos x="1" y="6"/>
                    </a:cxn>
                    <a:cxn ang="0">
                      <a:pos x="2" y="10"/>
                    </a:cxn>
                    <a:cxn ang="0">
                      <a:pos x="5" y="12"/>
                    </a:cxn>
                    <a:cxn ang="0">
                      <a:pos x="9" y="16"/>
                    </a:cxn>
                    <a:cxn ang="0">
                      <a:pos x="14" y="21"/>
                    </a:cxn>
                    <a:cxn ang="0">
                      <a:pos x="21" y="32"/>
                    </a:cxn>
                    <a:cxn ang="0">
                      <a:pos x="28" y="42"/>
                    </a:cxn>
                    <a:cxn ang="0">
                      <a:pos x="30" y="47"/>
                    </a:cxn>
                    <a:cxn ang="0">
                      <a:pos x="32" y="51"/>
                    </a:cxn>
                    <a:cxn ang="0">
                      <a:pos x="34" y="62"/>
                    </a:cxn>
                    <a:cxn ang="0">
                      <a:pos x="36" y="74"/>
                    </a:cxn>
                    <a:cxn ang="0">
                      <a:pos x="36" y="83"/>
                    </a:cxn>
                    <a:cxn ang="0">
                      <a:pos x="34" y="85"/>
                    </a:cxn>
                    <a:cxn ang="0">
                      <a:pos x="36" y="91"/>
                    </a:cxn>
                    <a:cxn ang="0">
                      <a:pos x="37" y="94"/>
                    </a:cxn>
                    <a:cxn ang="0">
                      <a:pos x="41" y="100"/>
                    </a:cxn>
                    <a:cxn ang="0">
                      <a:pos x="41" y="100"/>
                    </a:cxn>
                  </a:cxnLst>
                  <a:rect l="0" t="0" r="r" b="b"/>
                  <a:pathLst>
                    <a:path w="51" h="100">
                      <a:moveTo>
                        <a:pt x="41" y="100"/>
                      </a:moveTo>
                      <a:lnTo>
                        <a:pt x="43" y="96"/>
                      </a:lnTo>
                      <a:lnTo>
                        <a:pt x="47" y="93"/>
                      </a:lnTo>
                      <a:lnTo>
                        <a:pt x="48" y="89"/>
                      </a:lnTo>
                      <a:lnTo>
                        <a:pt x="51" y="85"/>
                      </a:lnTo>
                      <a:lnTo>
                        <a:pt x="51" y="80"/>
                      </a:lnTo>
                      <a:lnTo>
                        <a:pt x="51" y="74"/>
                      </a:lnTo>
                      <a:lnTo>
                        <a:pt x="51" y="66"/>
                      </a:lnTo>
                      <a:lnTo>
                        <a:pt x="50" y="60"/>
                      </a:lnTo>
                      <a:lnTo>
                        <a:pt x="48" y="52"/>
                      </a:lnTo>
                      <a:lnTo>
                        <a:pt x="47" y="46"/>
                      </a:lnTo>
                      <a:lnTo>
                        <a:pt x="45" y="42"/>
                      </a:lnTo>
                      <a:lnTo>
                        <a:pt x="46" y="39"/>
                      </a:lnTo>
                      <a:lnTo>
                        <a:pt x="43" y="38"/>
                      </a:lnTo>
                      <a:lnTo>
                        <a:pt x="42" y="34"/>
                      </a:lnTo>
                      <a:lnTo>
                        <a:pt x="38" y="28"/>
                      </a:lnTo>
                      <a:lnTo>
                        <a:pt x="36" y="23"/>
                      </a:lnTo>
                      <a:lnTo>
                        <a:pt x="30" y="15"/>
                      </a:lnTo>
                      <a:lnTo>
                        <a:pt x="25" y="10"/>
                      </a:lnTo>
                      <a:lnTo>
                        <a:pt x="20" y="6"/>
                      </a:lnTo>
                      <a:lnTo>
                        <a:pt x="18" y="3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4" y="1"/>
                      </a:lnTo>
                      <a:lnTo>
                        <a:pt x="0" y="2"/>
                      </a:lnTo>
                      <a:lnTo>
                        <a:pt x="1" y="6"/>
                      </a:lnTo>
                      <a:lnTo>
                        <a:pt x="2" y="10"/>
                      </a:lnTo>
                      <a:lnTo>
                        <a:pt x="5" y="12"/>
                      </a:lnTo>
                      <a:lnTo>
                        <a:pt x="9" y="16"/>
                      </a:lnTo>
                      <a:lnTo>
                        <a:pt x="14" y="21"/>
                      </a:lnTo>
                      <a:lnTo>
                        <a:pt x="21" y="32"/>
                      </a:lnTo>
                      <a:lnTo>
                        <a:pt x="28" y="42"/>
                      </a:lnTo>
                      <a:lnTo>
                        <a:pt x="30" y="47"/>
                      </a:lnTo>
                      <a:lnTo>
                        <a:pt x="32" y="51"/>
                      </a:lnTo>
                      <a:lnTo>
                        <a:pt x="34" y="62"/>
                      </a:lnTo>
                      <a:lnTo>
                        <a:pt x="36" y="74"/>
                      </a:lnTo>
                      <a:lnTo>
                        <a:pt x="36" y="83"/>
                      </a:lnTo>
                      <a:lnTo>
                        <a:pt x="34" y="85"/>
                      </a:lnTo>
                      <a:lnTo>
                        <a:pt x="36" y="91"/>
                      </a:lnTo>
                      <a:lnTo>
                        <a:pt x="37" y="94"/>
                      </a:lnTo>
                      <a:lnTo>
                        <a:pt x="41" y="100"/>
                      </a:lnTo>
                      <a:lnTo>
                        <a:pt x="41" y="1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03" name="Freeform 107"/>
                <p:cNvSpPr>
                  <a:spLocks/>
                </p:cNvSpPr>
                <p:nvPr/>
              </p:nvSpPr>
              <p:spPr bwMode="auto">
                <a:xfrm>
                  <a:off x="535" y="1555"/>
                  <a:ext cx="64" cy="24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10"/>
                    </a:cxn>
                    <a:cxn ang="0">
                      <a:pos x="3" y="14"/>
                    </a:cxn>
                    <a:cxn ang="0">
                      <a:pos x="9" y="16"/>
                    </a:cxn>
                    <a:cxn ang="0">
                      <a:pos x="18" y="20"/>
                    </a:cxn>
                    <a:cxn ang="0">
                      <a:pos x="25" y="21"/>
                    </a:cxn>
                    <a:cxn ang="0">
                      <a:pos x="29" y="23"/>
                    </a:cxn>
                    <a:cxn ang="0">
                      <a:pos x="33" y="23"/>
                    </a:cxn>
                    <a:cxn ang="0">
                      <a:pos x="41" y="24"/>
                    </a:cxn>
                    <a:cxn ang="0">
                      <a:pos x="48" y="24"/>
                    </a:cxn>
                    <a:cxn ang="0">
                      <a:pos x="55" y="24"/>
                    </a:cxn>
                    <a:cxn ang="0">
                      <a:pos x="59" y="20"/>
                    </a:cxn>
                    <a:cxn ang="0">
                      <a:pos x="64" y="15"/>
                    </a:cxn>
                    <a:cxn ang="0">
                      <a:pos x="57" y="9"/>
                    </a:cxn>
                    <a:cxn ang="0">
                      <a:pos x="53" y="7"/>
                    </a:cxn>
                    <a:cxn ang="0">
                      <a:pos x="47" y="7"/>
                    </a:cxn>
                    <a:cxn ang="0">
                      <a:pos x="41" y="7"/>
                    </a:cxn>
                    <a:cxn ang="0">
                      <a:pos x="34" y="7"/>
                    </a:cxn>
                    <a:cxn ang="0">
                      <a:pos x="32" y="7"/>
                    </a:cxn>
                    <a:cxn ang="0">
                      <a:pos x="28" y="5"/>
                    </a:cxn>
                    <a:cxn ang="0">
                      <a:pos x="23" y="5"/>
                    </a:cxn>
                    <a:cxn ang="0">
                      <a:pos x="16" y="2"/>
                    </a:cxn>
                    <a:cxn ang="0">
                      <a:pos x="12" y="0"/>
                    </a:cxn>
                    <a:cxn ang="0">
                      <a:pos x="10" y="0"/>
                    </a:cxn>
                    <a:cxn ang="0">
                      <a:pos x="7" y="0"/>
                    </a:cxn>
                    <a:cxn ang="0">
                      <a:pos x="3" y="1"/>
                    </a:cxn>
                    <a:cxn ang="0">
                      <a:pos x="0" y="4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64" h="24">
                      <a:moveTo>
                        <a:pt x="0" y="4"/>
                      </a:moveTo>
                      <a:lnTo>
                        <a:pt x="0" y="10"/>
                      </a:lnTo>
                      <a:lnTo>
                        <a:pt x="3" y="14"/>
                      </a:lnTo>
                      <a:lnTo>
                        <a:pt x="9" y="16"/>
                      </a:lnTo>
                      <a:lnTo>
                        <a:pt x="18" y="20"/>
                      </a:lnTo>
                      <a:lnTo>
                        <a:pt x="25" y="21"/>
                      </a:lnTo>
                      <a:lnTo>
                        <a:pt x="29" y="23"/>
                      </a:lnTo>
                      <a:lnTo>
                        <a:pt x="33" y="23"/>
                      </a:lnTo>
                      <a:lnTo>
                        <a:pt x="41" y="24"/>
                      </a:lnTo>
                      <a:lnTo>
                        <a:pt x="48" y="24"/>
                      </a:lnTo>
                      <a:lnTo>
                        <a:pt x="55" y="24"/>
                      </a:lnTo>
                      <a:lnTo>
                        <a:pt x="59" y="20"/>
                      </a:lnTo>
                      <a:lnTo>
                        <a:pt x="64" y="15"/>
                      </a:lnTo>
                      <a:lnTo>
                        <a:pt x="57" y="9"/>
                      </a:lnTo>
                      <a:lnTo>
                        <a:pt x="53" y="7"/>
                      </a:lnTo>
                      <a:lnTo>
                        <a:pt x="47" y="7"/>
                      </a:lnTo>
                      <a:lnTo>
                        <a:pt x="41" y="7"/>
                      </a:lnTo>
                      <a:lnTo>
                        <a:pt x="34" y="7"/>
                      </a:lnTo>
                      <a:lnTo>
                        <a:pt x="32" y="7"/>
                      </a:lnTo>
                      <a:lnTo>
                        <a:pt x="28" y="5"/>
                      </a:lnTo>
                      <a:lnTo>
                        <a:pt x="23" y="5"/>
                      </a:lnTo>
                      <a:lnTo>
                        <a:pt x="16" y="2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3" y="1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04" name="Freeform 108"/>
                <p:cNvSpPr>
                  <a:spLocks/>
                </p:cNvSpPr>
                <p:nvPr/>
              </p:nvSpPr>
              <p:spPr bwMode="auto">
                <a:xfrm>
                  <a:off x="572" y="1573"/>
                  <a:ext cx="70" cy="4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0" y="7"/>
                    </a:cxn>
                    <a:cxn ang="0">
                      <a:pos x="0" y="10"/>
                    </a:cxn>
                    <a:cxn ang="0">
                      <a:pos x="4" y="14"/>
                    </a:cxn>
                    <a:cxn ang="0">
                      <a:pos x="9" y="19"/>
                    </a:cxn>
                    <a:cxn ang="0">
                      <a:pos x="16" y="25"/>
                    </a:cxn>
                    <a:cxn ang="0">
                      <a:pos x="23" y="30"/>
                    </a:cxn>
                    <a:cxn ang="0">
                      <a:pos x="28" y="33"/>
                    </a:cxn>
                    <a:cxn ang="0">
                      <a:pos x="31" y="36"/>
                    </a:cxn>
                    <a:cxn ang="0">
                      <a:pos x="40" y="41"/>
                    </a:cxn>
                    <a:cxn ang="0">
                      <a:pos x="51" y="44"/>
                    </a:cxn>
                    <a:cxn ang="0">
                      <a:pos x="60" y="47"/>
                    </a:cxn>
                    <a:cxn ang="0">
                      <a:pos x="65" y="44"/>
                    </a:cxn>
                    <a:cxn ang="0">
                      <a:pos x="70" y="39"/>
                    </a:cxn>
                    <a:cxn ang="0">
                      <a:pos x="68" y="36"/>
                    </a:cxn>
                    <a:cxn ang="0">
                      <a:pos x="65" y="33"/>
                    </a:cxn>
                    <a:cxn ang="0">
                      <a:pos x="63" y="30"/>
                    </a:cxn>
                    <a:cxn ang="0">
                      <a:pos x="60" y="30"/>
                    </a:cxn>
                    <a:cxn ang="0">
                      <a:pos x="55" y="29"/>
                    </a:cxn>
                    <a:cxn ang="0">
                      <a:pos x="47" y="27"/>
                    </a:cxn>
                    <a:cxn ang="0">
                      <a:pos x="40" y="23"/>
                    </a:cxn>
                    <a:cxn ang="0">
                      <a:pos x="37" y="20"/>
                    </a:cxn>
                    <a:cxn ang="0">
                      <a:pos x="33" y="18"/>
                    </a:cxn>
                    <a:cxn ang="0">
                      <a:pos x="27" y="12"/>
                    </a:cxn>
                    <a:cxn ang="0">
                      <a:pos x="19" y="6"/>
                    </a:cxn>
                    <a:cxn ang="0">
                      <a:pos x="14" y="2"/>
                    </a:cxn>
                    <a:cxn ang="0">
                      <a:pos x="10" y="0"/>
                    </a:cxn>
                    <a:cxn ang="0">
                      <a:pos x="9" y="0"/>
                    </a:cxn>
                    <a:cxn ang="0">
                      <a:pos x="5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0" h="47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4" y="14"/>
                      </a:lnTo>
                      <a:lnTo>
                        <a:pt x="9" y="19"/>
                      </a:lnTo>
                      <a:lnTo>
                        <a:pt x="16" y="25"/>
                      </a:lnTo>
                      <a:lnTo>
                        <a:pt x="23" y="30"/>
                      </a:lnTo>
                      <a:lnTo>
                        <a:pt x="28" y="33"/>
                      </a:lnTo>
                      <a:lnTo>
                        <a:pt x="31" y="36"/>
                      </a:lnTo>
                      <a:lnTo>
                        <a:pt x="40" y="41"/>
                      </a:lnTo>
                      <a:lnTo>
                        <a:pt x="51" y="44"/>
                      </a:lnTo>
                      <a:lnTo>
                        <a:pt x="60" y="47"/>
                      </a:lnTo>
                      <a:lnTo>
                        <a:pt x="65" y="44"/>
                      </a:lnTo>
                      <a:lnTo>
                        <a:pt x="70" y="39"/>
                      </a:lnTo>
                      <a:lnTo>
                        <a:pt x="68" y="36"/>
                      </a:lnTo>
                      <a:lnTo>
                        <a:pt x="65" y="33"/>
                      </a:lnTo>
                      <a:lnTo>
                        <a:pt x="63" y="30"/>
                      </a:lnTo>
                      <a:lnTo>
                        <a:pt x="60" y="30"/>
                      </a:lnTo>
                      <a:lnTo>
                        <a:pt x="55" y="29"/>
                      </a:lnTo>
                      <a:lnTo>
                        <a:pt x="47" y="27"/>
                      </a:lnTo>
                      <a:lnTo>
                        <a:pt x="40" y="23"/>
                      </a:lnTo>
                      <a:lnTo>
                        <a:pt x="37" y="20"/>
                      </a:lnTo>
                      <a:lnTo>
                        <a:pt x="33" y="18"/>
                      </a:lnTo>
                      <a:lnTo>
                        <a:pt x="27" y="12"/>
                      </a:lnTo>
                      <a:lnTo>
                        <a:pt x="19" y="6"/>
                      </a:lnTo>
                      <a:lnTo>
                        <a:pt x="14" y="2"/>
                      </a:lnTo>
                      <a:lnTo>
                        <a:pt x="10" y="0"/>
                      </a:ln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05" name="Freeform 109"/>
                <p:cNvSpPr>
                  <a:spLocks/>
                </p:cNvSpPr>
                <p:nvPr/>
              </p:nvSpPr>
              <p:spPr bwMode="auto">
                <a:xfrm>
                  <a:off x="640" y="1602"/>
                  <a:ext cx="39" cy="51"/>
                </a:xfrm>
                <a:custGeom>
                  <a:avLst/>
                  <a:gdLst/>
                  <a:ahLst/>
                  <a:cxnLst>
                    <a:cxn ang="0">
                      <a:pos x="39" y="50"/>
                    </a:cxn>
                    <a:cxn ang="0">
                      <a:pos x="39" y="49"/>
                    </a:cxn>
                    <a:cxn ang="0">
                      <a:pos x="39" y="42"/>
                    </a:cxn>
                    <a:cxn ang="0">
                      <a:pos x="38" y="30"/>
                    </a:cxn>
                    <a:cxn ang="0">
                      <a:pos x="34" y="17"/>
                    </a:cxn>
                    <a:cxn ang="0">
                      <a:pos x="32" y="9"/>
                    </a:cxn>
                    <a:cxn ang="0">
                      <a:pos x="28" y="4"/>
                    </a:cxn>
                    <a:cxn ang="0">
                      <a:pos x="25" y="3"/>
                    </a:cxn>
                    <a:cxn ang="0">
                      <a:pos x="22" y="1"/>
                    </a:cxn>
                    <a:cxn ang="0">
                      <a:pos x="16" y="0"/>
                    </a:cxn>
                    <a:cxn ang="0">
                      <a:pos x="15" y="8"/>
                    </a:cxn>
                    <a:cxn ang="0">
                      <a:pos x="16" y="17"/>
                    </a:cxn>
                    <a:cxn ang="0">
                      <a:pos x="19" y="18"/>
                    </a:cxn>
                    <a:cxn ang="0">
                      <a:pos x="16" y="17"/>
                    </a:cxn>
                    <a:cxn ang="0">
                      <a:pos x="15" y="17"/>
                    </a:cxn>
                    <a:cxn ang="0">
                      <a:pos x="11" y="13"/>
                    </a:cxn>
                    <a:cxn ang="0">
                      <a:pos x="9" y="12"/>
                    </a:cxn>
                    <a:cxn ang="0">
                      <a:pos x="4" y="12"/>
                    </a:cxn>
                    <a:cxn ang="0">
                      <a:pos x="0" y="12"/>
                    </a:cxn>
                    <a:cxn ang="0">
                      <a:pos x="0" y="15"/>
                    </a:cxn>
                    <a:cxn ang="0">
                      <a:pos x="0" y="21"/>
                    </a:cxn>
                    <a:cxn ang="0">
                      <a:pos x="2" y="23"/>
                    </a:cxn>
                    <a:cxn ang="0">
                      <a:pos x="6" y="27"/>
                    </a:cxn>
                    <a:cxn ang="0">
                      <a:pos x="6" y="28"/>
                    </a:cxn>
                    <a:cxn ang="0">
                      <a:pos x="10" y="33"/>
                    </a:cxn>
                    <a:cxn ang="0">
                      <a:pos x="15" y="37"/>
                    </a:cxn>
                    <a:cxn ang="0">
                      <a:pos x="19" y="41"/>
                    </a:cxn>
                    <a:cxn ang="0">
                      <a:pos x="22" y="45"/>
                    </a:cxn>
                    <a:cxn ang="0">
                      <a:pos x="24" y="49"/>
                    </a:cxn>
                    <a:cxn ang="0">
                      <a:pos x="24" y="49"/>
                    </a:cxn>
                    <a:cxn ang="0">
                      <a:pos x="24" y="50"/>
                    </a:cxn>
                    <a:cxn ang="0">
                      <a:pos x="24" y="51"/>
                    </a:cxn>
                    <a:cxn ang="0">
                      <a:pos x="25" y="51"/>
                    </a:cxn>
                    <a:cxn ang="0">
                      <a:pos x="27" y="51"/>
                    </a:cxn>
                    <a:cxn ang="0">
                      <a:pos x="39" y="50"/>
                    </a:cxn>
                    <a:cxn ang="0">
                      <a:pos x="39" y="50"/>
                    </a:cxn>
                  </a:cxnLst>
                  <a:rect l="0" t="0" r="r" b="b"/>
                  <a:pathLst>
                    <a:path w="39" h="51">
                      <a:moveTo>
                        <a:pt x="39" y="50"/>
                      </a:moveTo>
                      <a:lnTo>
                        <a:pt x="39" y="49"/>
                      </a:lnTo>
                      <a:lnTo>
                        <a:pt x="39" y="42"/>
                      </a:lnTo>
                      <a:lnTo>
                        <a:pt x="38" y="30"/>
                      </a:lnTo>
                      <a:lnTo>
                        <a:pt x="34" y="17"/>
                      </a:lnTo>
                      <a:lnTo>
                        <a:pt x="32" y="9"/>
                      </a:lnTo>
                      <a:lnTo>
                        <a:pt x="28" y="4"/>
                      </a:lnTo>
                      <a:lnTo>
                        <a:pt x="25" y="3"/>
                      </a:lnTo>
                      <a:lnTo>
                        <a:pt x="22" y="1"/>
                      </a:lnTo>
                      <a:lnTo>
                        <a:pt x="16" y="0"/>
                      </a:lnTo>
                      <a:lnTo>
                        <a:pt x="15" y="8"/>
                      </a:lnTo>
                      <a:lnTo>
                        <a:pt x="16" y="17"/>
                      </a:lnTo>
                      <a:lnTo>
                        <a:pt x="19" y="18"/>
                      </a:lnTo>
                      <a:lnTo>
                        <a:pt x="16" y="17"/>
                      </a:lnTo>
                      <a:lnTo>
                        <a:pt x="15" y="17"/>
                      </a:lnTo>
                      <a:lnTo>
                        <a:pt x="11" y="13"/>
                      </a:lnTo>
                      <a:lnTo>
                        <a:pt x="9" y="12"/>
                      </a:lnTo>
                      <a:lnTo>
                        <a:pt x="4" y="12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21"/>
                      </a:lnTo>
                      <a:lnTo>
                        <a:pt x="2" y="23"/>
                      </a:lnTo>
                      <a:lnTo>
                        <a:pt x="6" y="27"/>
                      </a:lnTo>
                      <a:lnTo>
                        <a:pt x="6" y="28"/>
                      </a:lnTo>
                      <a:lnTo>
                        <a:pt x="10" y="33"/>
                      </a:lnTo>
                      <a:lnTo>
                        <a:pt x="15" y="37"/>
                      </a:lnTo>
                      <a:lnTo>
                        <a:pt x="19" y="41"/>
                      </a:lnTo>
                      <a:lnTo>
                        <a:pt x="22" y="45"/>
                      </a:lnTo>
                      <a:lnTo>
                        <a:pt x="24" y="49"/>
                      </a:lnTo>
                      <a:lnTo>
                        <a:pt x="24" y="49"/>
                      </a:lnTo>
                      <a:lnTo>
                        <a:pt x="24" y="50"/>
                      </a:lnTo>
                      <a:lnTo>
                        <a:pt x="24" y="51"/>
                      </a:lnTo>
                      <a:lnTo>
                        <a:pt x="25" y="51"/>
                      </a:lnTo>
                      <a:lnTo>
                        <a:pt x="27" y="51"/>
                      </a:lnTo>
                      <a:lnTo>
                        <a:pt x="39" y="50"/>
                      </a:lnTo>
                      <a:lnTo>
                        <a:pt x="39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06" name="Freeform 110"/>
                <p:cNvSpPr>
                  <a:spLocks/>
                </p:cNvSpPr>
                <p:nvPr/>
              </p:nvSpPr>
              <p:spPr bwMode="auto">
                <a:xfrm>
                  <a:off x="588" y="1517"/>
                  <a:ext cx="88" cy="84"/>
                </a:xfrm>
                <a:custGeom>
                  <a:avLst/>
                  <a:gdLst/>
                  <a:ahLst/>
                  <a:cxnLst>
                    <a:cxn ang="0">
                      <a:pos x="79" y="84"/>
                    </a:cxn>
                    <a:cxn ang="0">
                      <a:pos x="83" y="79"/>
                    </a:cxn>
                    <a:cxn ang="0">
                      <a:pos x="85" y="75"/>
                    </a:cxn>
                    <a:cxn ang="0">
                      <a:pos x="88" y="70"/>
                    </a:cxn>
                    <a:cxn ang="0">
                      <a:pos x="88" y="66"/>
                    </a:cxn>
                    <a:cxn ang="0">
                      <a:pos x="88" y="59"/>
                    </a:cxn>
                    <a:cxn ang="0">
                      <a:pos x="85" y="53"/>
                    </a:cxn>
                    <a:cxn ang="0">
                      <a:pos x="84" y="45"/>
                    </a:cxn>
                    <a:cxn ang="0">
                      <a:pos x="79" y="38"/>
                    </a:cxn>
                    <a:cxn ang="0">
                      <a:pos x="75" y="30"/>
                    </a:cxn>
                    <a:cxn ang="0">
                      <a:pos x="70" y="25"/>
                    </a:cxn>
                    <a:cxn ang="0">
                      <a:pos x="66" y="21"/>
                    </a:cxn>
                    <a:cxn ang="0">
                      <a:pos x="65" y="20"/>
                    </a:cxn>
                    <a:cxn ang="0">
                      <a:pos x="62" y="18"/>
                    </a:cxn>
                    <a:cxn ang="0">
                      <a:pos x="58" y="16"/>
                    </a:cxn>
                    <a:cxn ang="0">
                      <a:pos x="52" y="12"/>
                    </a:cxn>
                    <a:cxn ang="0">
                      <a:pos x="44" y="8"/>
                    </a:cxn>
                    <a:cxn ang="0">
                      <a:pos x="36" y="4"/>
                    </a:cxn>
                    <a:cxn ang="0">
                      <a:pos x="29" y="2"/>
                    </a:cxn>
                    <a:cxn ang="0">
                      <a:pos x="21" y="0"/>
                    </a:cxn>
                    <a:cxn ang="0">
                      <a:pos x="17" y="0"/>
                    </a:cxn>
                    <a:cxn ang="0">
                      <a:pos x="12" y="0"/>
                    </a:cxn>
                    <a:cxn ang="0">
                      <a:pos x="7" y="2"/>
                    </a:cxn>
                    <a:cxn ang="0">
                      <a:pos x="3" y="4"/>
                    </a:cxn>
                    <a:cxn ang="0">
                      <a:pos x="0" y="8"/>
                    </a:cxn>
                    <a:cxn ang="0">
                      <a:pos x="3" y="9"/>
                    </a:cxn>
                    <a:cxn ang="0">
                      <a:pos x="7" y="13"/>
                    </a:cxn>
                    <a:cxn ang="0">
                      <a:pos x="11" y="15"/>
                    </a:cxn>
                    <a:cxn ang="0">
                      <a:pos x="16" y="16"/>
                    </a:cxn>
                    <a:cxn ang="0">
                      <a:pos x="25" y="17"/>
                    </a:cxn>
                    <a:cxn ang="0">
                      <a:pos x="38" y="22"/>
                    </a:cxn>
                    <a:cxn ang="0">
                      <a:pos x="50" y="29"/>
                    </a:cxn>
                    <a:cxn ang="0">
                      <a:pos x="54" y="33"/>
                    </a:cxn>
                    <a:cxn ang="0">
                      <a:pos x="56" y="33"/>
                    </a:cxn>
                    <a:cxn ang="0">
                      <a:pos x="58" y="35"/>
                    </a:cxn>
                    <a:cxn ang="0">
                      <a:pos x="62" y="39"/>
                    </a:cxn>
                    <a:cxn ang="0">
                      <a:pos x="67" y="45"/>
                    </a:cxn>
                    <a:cxn ang="0">
                      <a:pos x="68" y="52"/>
                    </a:cxn>
                    <a:cxn ang="0">
                      <a:pos x="71" y="58"/>
                    </a:cxn>
                    <a:cxn ang="0">
                      <a:pos x="71" y="62"/>
                    </a:cxn>
                    <a:cxn ang="0">
                      <a:pos x="72" y="66"/>
                    </a:cxn>
                    <a:cxn ang="0">
                      <a:pos x="72" y="70"/>
                    </a:cxn>
                    <a:cxn ang="0">
                      <a:pos x="74" y="75"/>
                    </a:cxn>
                    <a:cxn ang="0">
                      <a:pos x="75" y="79"/>
                    </a:cxn>
                    <a:cxn ang="0">
                      <a:pos x="79" y="84"/>
                    </a:cxn>
                    <a:cxn ang="0">
                      <a:pos x="79" y="84"/>
                    </a:cxn>
                  </a:cxnLst>
                  <a:rect l="0" t="0" r="r" b="b"/>
                  <a:pathLst>
                    <a:path w="88" h="84">
                      <a:moveTo>
                        <a:pt x="79" y="84"/>
                      </a:moveTo>
                      <a:lnTo>
                        <a:pt x="83" y="79"/>
                      </a:lnTo>
                      <a:lnTo>
                        <a:pt x="85" y="75"/>
                      </a:lnTo>
                      <a:lnTo>
                        <a:pt x="88" y="70"/>
                      </a:lnTo>
                      <a:lnTo>
                        <a:pt x="88" y="66"/>
                      </a:lnTo>
                      <a:lnTo>
                        <a:pt x="88" y="59"/>
                      </a:lnTo>
                      <a:lnTo>
                        <a:pt x="85" y="53"/>
                      </a:lnTo>
                      <a:lnTo>
                        <a:pt x="84" y="45"/>
                      </a:lnTo>
                      <a:lnTo>
                        <a:pt x="79" y="38"/>
                      </a:lnTo>
                      <a:lnTo>
                        <a:pt x="75" y="30"/>
                      </a:lnTo>
                      <a:lnTo>
                        <a:pt x="70" y="25"/>
                      </a:lnTo>
                      <a:lnTo>
                        <a:pt x="66" y="21"/>
                      </a:lnTo>
                      <a:lnTo>
                        <a:pt x="65" y="20"/>
                      </a:lnTo>
                      <a:lnTo>
                        <a:pt x="62" y="18"/>
                      </a:lnTo>
                      <a:lnTo>
                        <a:pt x="58" y="16"/>
                      </a:lnTo>
                      <a:lnTo>
                        <a:pt x="52" y="12"/>
                      </a:lnTo>
                      <a:lnTo>
                        <a:pt x="44" y="8"/>
                      </a:lnTo>
                      <a:lnTo>
                        <a:pt x="36" y="4"/>
                      </a:lnTo>
                      <a:lnTo>
                        <a:pt x="29" y="2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2" y="0"/>
                      </a:lnTo>
                      <a:lnTo>
                        <a:pt x="7" y="2"/>
                      </a:lnTo>
                      <a:lnTo>
                        <a:pt x="3" y="4"/>
                      </a:lnTo>
                      <a:lnTo>
                        <a:pt x="0" y="8"/>
                      </a:lnTo>
                      <a:lnTo>
                        <a:pt x="3" y="9"/>
                      </a:lnTo>
                      <a:lnTo>
                        <a:pt x="7" y="13"/>
                      </a:lnTo>
                      <a:lnTo>
                        <a:pt x="11" y="15"/>
                      </a:lnTo>
                      <a:lnTo>
                        <a:pt x="16" y="16"/>
                      </a:lnTo>
                      <a:lnTo>
                        <a:pt x="25" y="17"/>
                      </a:lnTo>
                      <a:lnTo>
                        <a:pt x="38" y="22"/>
                      </a:lnTo>
                      <a:lnTo>
                        <a:pt x="50" y="29"/>
                      </a:lnTo>
                      <a:lnTo>
                        <a:pt x="54" y="33"/>
                      </a:lnTo>
                      <a:lnTo>
                        <a:pt x="56" y="33"/>
                      </a:lnTo>
                      <a:lnTo>
                        <a:pt x="58" y="35"/>
                      </a:lnTo>
                      <a:lnTo>
                        <a:pt x="62" y="39"/>
                      </a:lnTo>
                      <a:lnTo>
                        <a:pt x="67" y="45"/>
                      </a:lnTo>
                      <a:lnTo>
                        <a:pt x="68" y="52"/>
                      </a:lnTo>
                      <a:lnTo>
                        <a:pt x="71" y="58"/>
                      </a:lnTo>
                      <a:lnTo>
                        <a:pt x="71" y="62"/>
                      </a:lnTo>
                      <a:lnTo>
                        <a:pt x="72" y="66"/>
                      </a:lnTo>
                      <a:lnTo>
                        <a:pt x="72" y="70"/>
                      </a:lnTo>
                      <a:lnTo>
                        <a:pt x="74" y="75"/>
                      </a:lnTo>
                      <a:lnTo>
                        <a:pt x="75" y="79"/>
                      </a:lnTo>
                      <a:lnTo>
                        <a:pt x="79" y="84"/>
                      </a:lnTo>
                      <a:lnTo>
                        <a:pt x="79" y="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07" name="Freeform 111"/>
                <p:cNvSpPr>
                  <a:spLocks/>
                </p:cNvSpPr>
                <p:nvPr/>
              </p:nvSpPr>
              <p:spPr bwMode="auto">
                <a:xfrm>
                  <a:off x="477" y="1466"/>
                  <a:ext cx="131" cy="55"/>
                </a:xfrm>
                <a:custGeom>
                  <a:avLst/>
                  <a:gdLst/>
                  <a:ahLst/>
                  <a:cxnLst>
                    <a:cxn ang="0">
                      <a:pos x="131" y="55"/>
                    </a:cxn>
                    <a:cxn ang="0">
                      <a:pos x="131" y="48"/>
                    </a:cxn>
                    <a:cxn ang="0">
                      <a:pos x="131" y="43"/>
                    </a:cxn>
                    <a:cxn ang="0">
                      <a:pos x="128" y="36"/>
                    </a:cxn>
                    <a:cxn ang="0">
                      <a:pos x="126" y="32"/>
                    </a:cxn>
                    <a:cxn ang="0">
                      <a:pos x="122" y="27"/>
                    </a:cxn>
                    <a:cxn ang="0">
                      <a:pos x="115" y="22"/>
                    </a:cxn>
                    <a:cxn ang="0">
                      <a:pos x="106" y="17"/>
                    </a:cxn>
                    <a:cxn ang="0">
                      <a:pos x="99" y="13"/>
                    </a:cxn>
                    <a:cxn ang="0">
                      <a:pos x="88" y="8"/>
                    </a:cxn>
                    <a:cxn ang="0">
                      <a:pos x="81" y="5"/>
                    </a:cxn>
                    <a:cxn ang="0">
                      <a:pos x="76" y="4"/>
                    </a:cxn>
                    <a:cxn ang="0">
                      <a:pos x="74" y="4"/>
                    </a:cxn>
                    <a:cxn ang="0">
                      <a:pos x="67" y="3"/>
                    </a:cxn>
                    <a:cxn ang="0">
                      <a:pos x="50" y="2"/>
                    </a:cxn>
                    <a:cxn ang="0">
                      <a:pos x="31" y="0"/>
                    </a:cxn>
                    <a:cxn ang="0">
                      <a:pos x="19" y="2"/>
                    </a:cxn>
                    <a:cxn ang="0">
                      <a:pos x="13" y="3"/>
                    </a:cxn>
                    <a:cxn ang="0">
                      <a:pos x="8" y="5"/>
                    </a:cxn>
                    <a:cxn ang="0">
                      <a:pos x="3" y="9"/>
                    </a:cxn>
                    <a:cxn ang="0">
                      <a:pos x="0" y="14"/>
                    </a:cxn>
                    <a:cxn ang="0">
                      <a:pos x="5" y="16"/>
                    </a:cxn>
                    <a:cxn ang="0">
                      <a:pos x="10" y="18"/>
                    </a:cxn>
                    <a:cxn ang="0">
                      <a:pos x="14" y="18"/>
                    </a:cxn>
                    <a:cxn ang="0">
                      <a:pos x="20" y="18"/>
                    </a:cxn>
                    <a:cxn ang="0">
                      <a:pos x="31" y="16"/>
                    </a:cxn>
                    <a:cxn ang="0">
                      <a:pos x="49" y="17"/>
                    </a:cxn>
                    <a:cxn ang="0">
                      <a:pos x="64" y="18"/>
                    </a:cxn>
                    <a:cxn ang="0">
                      <a:pos x="72" y="19"/>
                    </a:cxn>
                    <a:cxn ang="0">
                      <a:pos x="77" y="22"/>
                    </a:cxn>
                    <a:cxn ang="0">
                      <a:pos x="91" y="28"/>
                    </a:cxn>
                    <a:cxn ang="0">
                      <a:pos x="105" y="35"/>
                    </a:cxn>
                    <a:cxn ang="0">
                      <a:pos x="113" y="43"/>
                    </a:cxn>
                    <a:cxn ang="0">
                      <a:pos x="115" y="45"/>
                    </a:cxn>
                    <a:cxn ang="0">
                      <a:pos x="120" y="49"/>
                    </a:cxn>
                    <a:cxn ang="0">
                      <a:pos x="124" y="51"/>
                    </a:cxn>
                    <a:cxn ang="0">
                      <a:pos x="131" y="55"/>
                    </a:cxn>
                    <a:cxn ang="0">
                      <a:pos x="131" y="55"/>
                    </a:cxn>
                  </a:cxnLst>
                  <a:rect l="0" t="0" r="r" b="b"/>
                  <a:pathLst>
                    <a:path w="131" h="55">
                      <a:moveTo>
                        <a:pt x="131" y="55"/>
                      </a:moveTo>
                      <a:lnTo>
                        <a:pt x="131" y="48"/>
                      </a:lnTo>
                      <a:lnTo>
                        <a:pt x="131" y="43"/>
                      </a:lnTo>
                      <a:lnTo>
                        <a:pt x="128" y="36"/>
                      </a:lnTo>
                      <a:lnTo>
                        <a:pt x="126" y="32"/>
                      </a:lnTo>
                      <a:lnTo>
                        <a:pt x="122" y="27"/>
                      </a:lnTo>
                      <a:lnTo>
                        <a:pt x="115" y="22"/>
                      </a:lnTo>
                      <a:lnTo>
                        <a:pt x="106" y="17"/>
                      </a:lnTo>
                      <a:lnTo>
                        <a:pt x="99" y="13"/>
                      </a:lnTo>
                      <a:lnTo>
                        <a:pt x="88" y="8"/>
                      </a:lnTo>
                      <a:lnTo>
                        <a:pt x="81" y="5"/>
                      </a:lnTo>
                      <a:lnTo>
                        <a:pt x="76" y="4"/>
                      </a:lnTo>
                      <a:lnTo>
                        <a:pt x="74" y="4"/>
                      </a:lnTo>
                      <a:lnTo>
                        <a:pt x="67" y="3"/>
                      </a:lnTo>
                      <a:lnTo>
                        <a:pt x="50" y="2"/>
                      </a:lnTo>
                      <a:lnTo>
                        <a:pt x="31" y="0"/>
                      </a:lnTo>
                      <a:lnTo>
                        <a:pt x="19" y="2"/>
                      </a:lnTo>
                      <a:lnTo>
                        <a:pt x="13" y="3"/>
                      </a:lnTo>
                      <a:lnTo>
                        <a:pt x="8" y="5"/>
                      </a:lnTo>
                      <a:lnTo>
                        <a:pt x="3" y="9"/>
                      </a:lnTo>
                      <a:lnTo>
                        <a:pt x="0" y="14"/>
                      </a:lnTo>
                      <a:lnTo>
                        <a:pt x="5" y="16"/>
                      </a:lnTo>
                      <a:lnTo>
                        <a:pt x="10" y="18"/>
                      </a:lnTo>
                      <a:lnTo>
                        <a:pt x="14" y="18"/>
                      </a:lnTo>
                      <a:lnTo>
                        <a:pt x="20" y="18"/>
                      </a:lnTo>
                      <a:lnTo>
                        <a:pt x="31" y="16"/>
                      </a:lnTo>
                      <a:lnTo>
                        <a:pt x="49" y="17"/>
                      </a:lnTo>
                      <a:lnTo>
                        <a:pt x="64" y="18"/>
                      </a:lnTo>
                      <a:lnTo>
                        <a:pt x="72" y="19"/>
                      </a:lnTo>
                      <a:lnTo>
                        <a:pt x="77" y="22"/>
                      </a:lnTo>
                      <a:lnTo>
                        <a:pt x="91" y="28"/>
                      </a:lnTo>
                      <a:lnTo>
                        <a:pt x="105" y="35"/>
                      </a:lnTo>
                      <a:lnTo>
                        <a:pt x="113" y="43"/>
                      </a:lnTo>
                      <a:lnTo>
                        <a:pt x="115" y="45"/>
                      </a:lnTo>
                      <a:lnTo>
                        <a:pt x="120" y="49"/>
                      </a:lnTo>
                      <a:lnTo>
                        <a:pt x="124" y="51"/>
                      </a:lnTo>
                      <a:lnTo>
                        <a:pt x="131" y="55"/>
                      </a:lnTo>
                      <a:lnTo>
                        <a:pt x="131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08" name="Freeform 112"/>
                <p:cNvSpPr>
                  <a:spLocks/>
                </p:cNvSpPr>
                <p:nvPr/>
              </p:nvSpPr>
              <p:spPr bwMode="auto">
                <a:xfrm>
                  <a:off x="389" y="1291"/>
                  <a:ext cx="175" cy="77"/>
                </a:xfrm>
                <a:custGeom>
                  <a:avLst/>
                  <a:gdLst/>
                  <a:ahLst/>
                  <a:cxnLst>
                    <a:cxn ang="0">
                      <a:pos x="164" y="37"/>
                    </a:cxn>
                    <a:cxn ang="0">
                      <a:pos x="158" y="43"/>
                    </a:cxn>
                    <a:cxn ang="0">
                      <a:pos x="155" y="50"/>
                    </a:cxn>
                    <a:cxn ang="0">
                      <a:pos x="146" y="56"/>
                    </a:cxn>
                    <a:cxn ang="0">
                      <a:pos x="139" y="57"/>
                    </a:cxn>
                    <a:cxn ang="0">
                      <a:pos x="138" y="57"/>
                    </a:cxn>
                    <a:cxn ang="0">
                      <a:pos x="130" y="56"/>
                    </a:cxn>
                    <a:cxn ang="0">
                      <a:pos x="119" y="51"/>
                    </a:cxn>
                    <a:cxn ang="0">
                      <a:pos x="115" y="46"/>
                    </a:cxn>
                    <a:cxn ang="0">
                      <a:pos x="114" y="37"/>
                    </a:cxn>
                    <a:cxn ang="0">
                      <a:pos x="105" y="33"/>
                    </a:cxn>
                    <a:cxn ang="0">
                      <a:pos x="100" y="39"/>
                    </a:cxn>
                    <a:cxn ang="0">
                      <a:pos x="97" y="46"/>
                    </a:cxn>
                    <a:cxn ang="0">
                      <a:pos x="92" y="56"/>
                    </a:cxn>
                    <a:cxn ang="0">
                      <a:pos x="84" y="60"/>
                    </a:cxn>
                    <a:cxn ang="0">
                      <a:pos x="76" y="60"/>
                    </a:cxn>
                    <a:cxn ang="0">
                      <a:pos x="74" y="57"/>
                    </a:cxn>
                    <a:cxn ang="0">
                      <a:pos x="67" y="48"/>
                    </a:cxn>
                    <a:cxn ang="0">
                      <a:pos x="64" y="34"/>
                    </a:cxn>
                    <a:cxn ang="0">
                      <a:pos x="62" y="25"/>
                    </a:cxn>
                    <a:cxn ang="0">
                      <a:pos x="60" y="15"/>
                    </a:cxn>
                    <a:cxn ang="0">
                      <a:pos x="57" y="14"/>
                    </a:cxn>
                    <a:cxn ang="0">
                      <a:pos x="56" y="11"/>
                    </a:cxn>
                    <a:cxn ang="0">
                      <a:pos x="50" y="14"/>
                    </a:cxn>
                    <a:cxn ang="0">
                      <a:pos x="46" y="20"/>
                    </a:cxn>
                    <a:cxn ang="0">
                      <a:pos x="43" y="24"/>
                    </a:cxn>
                    <a:cxn ang="0">
                      <a:pos x="34" y="32"/>
                    </a:cxn>
                    <a:cxn ang="0">
                      <a:pos x="23" y="38"/>
                    </a:cxn>
                    <a:cxn ang="0">
                      <a:pos x="16" y="37"/>
                    </a:cxn>
                    <a:cxn ang="0">
                      <a:pos x="15" y="29"/>
                    </a:cxn>
                    <a:cxn ang="0">
                      <a:pos x="19" y="19"/>
                    </a:cxn>
                    <a:cxn ang="0">
                      <a:pos x="20" y="11"/>
                    </a:cxn>
                    <a:cxn ang="0">
                      <a:pos x="19" y="3"/>
                    </a:cxn>
                    <a:cxn ang="0">
                      <a:pos x="14" y="2"/>
                    </a:cxn>
                    <a:cxn ang="0">
                      <a:pos x="7" y="6"/>
                    </a:cxn>
                    <a:cxn ang="0">
                      <a:pos x="3" y="14"/>
                    </a:cxn>
                    <a:cxn ang="0">
                      <a:pos x="0" y="27"/>
                    </a:cxn>
                    <a:cxn ang="0">
                      <a:pos x="0" y="41"/>
                    </a:cxn>
                    <a:cxn ang="0">
                      <a:pos x="6" y="50"/>
                    </a:cxn>
                    <a:cxn ang="0">
                      <a:pos x="16" y="53"/>
                    </a:cxn>
                    <a:cxn ang="0">
                      <a:pos x="19" y="53"/>
                    </a:cxn>
                    <a:cxn ang="0">
                      <a:pos x="32" y="52"/>
                    </a:cxn>
                    <a:cxn ang="0">
                      <a:pos x="44" y="44"/>
                    </a:cxn>
                    <a:cxn ang="0">
                      <a:pos x="51" y="47"/>
                    </a:cxn>
                    <a:cxn ang="0">
                      <a:pos x="57" y="62"/>
                    </a:cxn>
                    <a:cxn ang="0">
                      <a:pos x="67" y="73"/>
                    </a:cxn>
                    <a:cxn ang="0">
                      <a:pos x="71" y="75"/>
                    </a:cxn>
                    <a:cxn ang="0">
                      <a:pos x="85" y="77"/>
                    </a:cxn>
                    <a:cxn ang="0">
                      <a:pos x="102" y="69"/>
                    </a:cxn>
                    <a:cxn ang="0">
                      <a:pos x="110" y="64"/>
                    </a:cxn>
                    <a:cxn ang="0">
                      <a:pos x="117" y="69"/>
                    </a:cxn>
                    <a:cxn ang="0">
                      <a:pos x="128" y="73"/>
                    </a:cxn>
                    <a:cxn ang="0">
                      <a:pos x="138" y="73"/>
                    </a:cxn>
                    <a:cxn ang="0">
                      <a:pos x="142" y="73"/>
                    </a:cxn>
                    <a:cxn ang="0">
                      <a:pos x="152" y="69"/>
                    </a:cxn>
                    <a:cxn ang="0">
                      <a:pos x="165" y="62"/>
                    </a:cxn>
                    <a:cxn ang="0">
                      <a:pos x="173" y="51"/>
                    </a:cxn>
                    <a:cxn ang="0">
                      <a:pos x="175" y="43"/>
                    </a:cxn>
                    <a:cxn ang="0">
                      <a:pos x="173" y="35"/>
                    </a:cxn>
                    <a:cxn ang="0">
                      <a:pos x="169" y="32"/>
                    </a:cxn>
                  </a:cxnLst>
                  <a:rect l="0" t="0" r="r" b="b"/>
                  <a:pathLst>
                    <a:path w="175" h="77">
                      <a:moveTo>
                        <a:pt x="169" y="32"/>
                      </a:moveTo>
                      <a:lnTo>
                        <a:pt x="164" y="37"/>
                      </a:lnTo>
                      <a:lnTo>
                        <a:pt x="161" y="42"/>
                      </a:lnTo>
                      <a:lnTo>
                        <a:pt x="158" y="43"/>
                      </a:lnTo>
                      <a:lnTo>
                        <a:pt x="157" y="47"/>
                      </a:lnTo>
                      <a:lnTo>
                        <a:pt x="155" y="50"/>
                      </a:lnTo>
                      <a:lnTo>
                        <a:pt x="151" y="53"/>
                      </a:lnTo>
                      <a:lnTo>
                        <a:pt x="146" y="56"/>
                      </a:lnTo>
                      <a:lnTo>
                        <a:pt x="142" y="57"/>
                      </a:lnTo>
                      <a:lnTo>
                        <a:pt x="139" y="57"/>
                      </a:lnTo>
                      <a:lnTo>
                        <a:pt x="139" y="59"/>
                      </a:lnTo>
                      <a:lnTo>
                        <a:pt x="138" y="57"/>
                      </a:lnTo>
                      <a:lnTo>
                        <a:pt x="135" y="57"/>
                      </a:lnTo>
                      <a:lnTo>
                        <a:pt x="130" y="56"/>
                      </a:lnTo>
                      <a:lnTo>
                        <a:pt x="126" y="56"/>
                      </a:lnTo>
                      <a:lnTo>
                        <a:pt x="119" y="51"/>
                      </a:lnTo>
                      <a:lnTo>
                        <a:pt x="116" y="46"/>
                      </a:lnTo>
                      <a:lnTo>
                        <a:pt x="115" y="46"/>
                      </a:lnTo>
                      <a:lnTo>
                        <a:pt x="114" y="44"/>
                      </a:lnTo>
                      <a:lnTo>
                        <a:pt x="114" y="37"/>
                      </a:lnTo>
                      <a:lnTo>
                        <a:pt x="108" y="29"/>
                      </a:lnTo>
                      <a:lnTo>
                        <a:pt x="105" y="33"/>
                      </a:lnTo>
                      <a:lnTo>
                        <a:pt x="102" y="35"/>
                      </a:lnTo>
                      <a:lnTo>
                        <a:pt x="100" y="39"/>
                      </a:lnTo>
                      <a:lnTo>
                        <a:pt x="98" y="43"/>
                      </a:lnTo>
                      <a:lnTo>
                        <a:pt x="97" y="46"/>
                      </a:lnTo>
                      <a:lnTo>
                        <a:pt x="94" y="52"/>
                      </a:lnTo>
                      <a:lnTo>
                        <a:pt x="92" y="56"/>
                      </a:lnTo>
                      <a:lnTo>
                        <a:pt x="88" y="60"/>
                      </a:lnTo>
                      <a:lnTo>
                        <a:pt x="84" y="60"/>
                      </a:lnTo>
                      <a:lnTo>
                        <a:pt x="80" y="60"/>
                      </a:lnTo>
                      <a:lnTo>
                        <a:pt x="76" y="60"/>
                      </a:lnTo>
                      <a:lnTo>
                        <a:pt x="75" y="59"/>
                      </a:lnTo>
                      <a:lnTo>
                        <a:pt x="74" y="57"/>
                      </a:lnTo>
                      <a:lnTo>
                        <a:pt x="70" y="53"/>
                      </a:lnTo>
                      <a:lnTo>
                        <a:pt x="67" y="48"/>
                      </a:lnTo>
                      <a:lnTo>
                        <a:pt x="65" y="41"/>
                      </a:lnTo>
                      <a:lnTo>
                        <a:pt x="64" y="34"/>
                      </a:lnTo>
                      <a:lnTo>
                        <a:pt x="64" y="29"/>
                      </a:lnTo>
                      <a:lnTo>
                        <a:pt x="62" y="25"/>
                      </a:lnTo>
                      <a:lnTo>
                        <a:pt x="61" y="19"/>
                      </a:lnTo>
                      <a:lnTo>
                        <a:pt x="60" y="15"/>
                      </a:lnTo>
                      <a:lnTo>
                        <a:pt x="57" y="14"/>
                      </a:lnTo>
                      <a:lnTo>
                        <a:pt x="57" y="14"/>
                      </a:lnTo>
                      <a:lnTo>
                        <a:pt x="56" y="14"/>
                      </a:lnTo>
                      <a:lnTo>
                        <a:pt x="56" y="11"/>
                      </a:lnTo>
                      <a:lnTo>
                        <a:pt x="52" y="9"/>
                      </a:lnTo>
                      <a:lnTo>
                        <a:pt x="50" y="14"/>
                      </a:lnTo>
                      <a:lnTo>
                        <a:pt x="48" y="18"/>
                      </a:lnTo>
                      <a:lnTo>
                        <a:pt x="46" y="20"/>
                      </a:lnTo>
                      <a:lnTo>
                        <a:pt x="44" y="23"/>
                      </a:lnTo>
                      <a:lnTo>
                        <a:pt x="43" y="24"/>
                      </a:lnTo>
                      <a:lnTo>
                        <a:pt x="39" y="28"/>
                      </a:lnTo>
                      <a:lnTo>
                        <a:pt x="34" y="32"/>
                      </a:lnTo>
                      <a:lnTo>
                        <a:pt x="30" y="37"/>
                      </a:lnTo>
                      <a:lnTo>
                        <a:pt x="23" y="38"/>
                      </a:lnTo>
                      <a:lnTo>
                        <a:pt x="20" y="39"/>
                      </a:lnTo>
                      <a:lnTo>
                        <a:pt x="16" y="37"/>
                      </a:lnTo>
                      <a:lnTo>
                        <a:pt x="15" y="35"/>
                      </a:lnTo>
                      <a:lnTo>
                        <a:pt x="15" y="29"/>
                      </a:lnTo>
                      <a:lnTo>
                        <a:pt x="16" y="24"/>
                      </a:lnTo>
                      <a:lnTo>
                        <a:pt x="19" y="19"/>
                      </a:lnTo>
                      <a:lnTo>
                        <a:pt x="20" y="16"/>
                      </a:lnTo>
                      <a:lnTo>
                        <a:pt x="20" y="11"/>
                      </a:lnTo>
                      <a:lnTo>
                        <a:pt x="20" y="9"/>
                      </a:lnTo>
                      <a:lnTo>
                        <a:pt x="19" y="3"/>
                      </a:lnTo>
                      <a:lnTo>
                        <a:pt x="19" y="0"/>
                      </a:lnTo>
                      <a:lnTo>
                        <a:pt x="14" y="2"/>
                      </a:lnTo>
                      <a:lnTo>
                        <a:pt x="10" y="5"/>
                      </a:lnTo>
                      <a:lnTo>
                        <a:pt x="7" y="6"/>
                      </a:lnTo>
                      <a:lnTo>
                        <a:pt x="5" y="10"/>
                      </a:lnTo>
                      <a:lnTo>
                        <a:pt x="3" y="14"/>
                      </a:lnTo>
                      <a:lnTo>
                        <a:pt x="2" y="19"/>
                      </a:lnTo>
                      <a:lnTo>
                        <a:pt x="0" y="27"/>
                      </a:lnTo>
                      <a:lnTo>
                        <a:pt x="0" y="37"/>
                      </a:lnTo>
                      <a:lnTo>
                        <a:pt x="0" y="41"/>
                      </a:lnTo>
                      <a:lnTo>
                        <a:pt x="2" y="46"/>
                      </a:lnTo>
                      <a:lnTo>
                        <a:pt x="6" y="50"/>
                      </a:lnTo>
                      <a:lnTo>
                        <a:pt x="11" y="52"/>
                      </a:lnTo>
                      <a:lnTo>
                        <a:pt x="16" y="53"/>
                      </a:lnTo>
                      <a:lnTo>
                        <a:pt x="19" y="55"/>
                      </a:lnTo>
                      <a:lnTo>
                        <a:pt x="19" y="53"/>
                      </a:lnTo>
                      <a:lnTo>
                        <a:pt x="24" y="53"/>
                      </a:lnTo>
                      <a:lnTo>
                        <a:pt x="32" y="52"/>
                      </a:lnTo>
                      <a:lnTo>
                        <a:pt x="39" y="50"/>
                      </a:lnTo>
                      <a:lnTo>
                        <a:pt x="44" y="44"/>
                      </a:lnTo>
                      <a:lnTo>
                        <a:pt x="50" y="41"/>
                      </a:lnTo>
                      <a:lnTo>
                        <a:pt x="51" y="47"/>
                      </a:lnTo>
                      <a:lnTo>
                        <a:pt x="53" y="53"/>
                      </a:lnTo>
                      <a:lnTo>
                        <a:pt x="57" y="62"/>
                      </a:lnTo>
                      <a:lnTo>
                        <a:pt x="62" y="69"/>
                      </a:lnTo>
                      <a:lnTo>
                        <a:pt x="67" y="73"/>
                      </a:lnTo>
                      <a:lnTo>
                        <a:pt x="70" y="74"/>
                      </a:lnTo>
                      <a:lnTo>
                        <a:pt x="71" y="75"/>
                      </a:lnTo>
                      <a:lnTo>
                        <a:pt x="76" y="77"/>
                      </a:lnTo>
                      <a:lnTo>
                        <a:pt x="85" y="77"/>
                      </a:lnTo>
                      <a:lnTo>
                        <a:pt x="97" y="74"/>
                      </a:lnTo>
                      <a:lnTo>
                        <a:pt x="102" y="69"/>
                      </a:lnTo>
                      <a:lnTo>
                        <a:pt x="108" y="62"/>
                      </a:lnTo>
                      <a:lnTo>
                        <a:pt x="110" y="64"/>
                      </a:lnTo>
                      <a:lnTo>
                        <a:pt x="114" y="66"/>
                      </a:lnTo>
                      <a:lnTo>
                        <a:pt x="117" y="69"/>
                      </a:lnTo>
                      <a:lnTo>
                        <a:pt x="123" y="70"/>
                      </a:lnTo>
                      <a:lnTo>
                        <a:pt x="128" y="73"/>
                      </a:lnTo>
                      <a:lnTo>
                        <a:pt x="134" y="73"/>
                      </a:lnTo>
                      <a:lnTo>
                        <a:pt x="138" y="73"/>
                      </a:lnTo>
                      <a:lnTo>
                        <a:pt x="141" y="74"/>
                      </a:lnTo>
                      <a:lnTo>
                        <a:pt x="142" y="73"/>
                      </a:lnTo>
                      <a:lnTo>
                        <a:pt x="146" y="73"/>
                      </a:lnTo>
                      <a:lnTo>
                        <a:pt x="152" y="69"/>
                      </a:lnTo>
                      <a:lnTo>
                        <a:pt x="160" y="66"/>
                      </a:lnTo>
                      <a:lnTo>
                        <a:pt x="165" y="62"/>
                      </a:lnTo>
                      <a:lnTo>
                        <a:pt x="170" y="56"/>
                      </a:lnTo>
                      <a:lnTo>
                        <a:pt x="173" y="51"/>
                      </a:lnTo>
                      <a:lnTo>
                        <a:pt x="175" y="48"/>
                      </a:lnTo>
                      <a:lnTo>
                        <a:pt x="175" y="43"/>
                      </a:lnTo>
                      <a:lnTo>
                        <a:pt x="175" y="39"/>
                      </a:lnTo>
                      <a:lnTo>
                        <a:pt x="173" y="35"/>
                      </a:lnTo>
                      <a:lnTo>
                        <a:pt x="169" y="32"/>
                      </a:lnTo>
                      <a:lnTo>
                        <a:pt x="169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09" name="Freeform 113"/>
                <p:cNvSpPr>
                  <a:spLocks/>
                </p:cNvSpPr>
                <p:nvPr/>
              </p:nvSpPr>
              <p:spPr bwMode="auto">
                <a:xfrm>
                  <a:off x="226" y="969"/>
                  <a:ext cx="237" cy="327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2" y="14"/>
                    </a:cxn>
                    <a:cxn ang="0">
                      <a:pos x="1" y="28"/>
                    </a:cxn>
                    <a:cxn ang="0">
                      <a:pos x="0" y="42"/>
                    </a:cxn>
                    <a:cxn ang="0">
                      <a:pos x="1" y="60"/>
                    </a:cxn>
                    <a:cxn ang="0">
                      <a:pos x="2" y="74"/>
                    </a:cxn>
                    <a:cxn ang="0">
                      <a:pos x="6" y="96"/>
                    </a:cxn>
                    <a:cxn ang="0">
                      <a:pos x="13" y="123"/>
                    </a:cxn>
                    <a:cxn ang="0">
                      <a:pos x="23" y="150"/>
                    </a:cxn>
                    <a:cxn ang="0">
                      <a:pos x="33" y="174"/>
                    </a:cxn>
                    <a:cxn ang="0">
                      <a:pos x="43" y="193"/>
                    </a:cxn>
                    <a:cxn ang="0">
                      <a:pos x="51" y="206"/>
                    </a:cxn>
                    <a:cxn ang="0">
                      <a:pos x="55" y="213"/>
                    </a:cxn>
                    <a:cxn ang="0">
                      <a:pos x="57" y="216"/>
                    </a:cxn>
                    <a:cxn ang="0">
                      <a:pos x="68" y="229"/>
                    </a:cxn>
                    <a:cxn ang="0">
                      <a:pos x="83" y="247"/>
                    </a:cxn>
                    <a:cxn ang="0">
                      <a:pos x="102" y="266"/>
                    </a:cxn>
                    <a:cxn ang="0">
                      <a:pos x="123" y="284"/>
                    </a:cxn>
                    <a:cxn ang="0">
                      <a:pos x="145" y="301"/>
                    </a:cxn>
                    <a:cxn ang="0">
                      <a:pos x="163" y="313"/>
                    </a:cxn>
                    <a:cxn ang="0">
                      <a:pos x="177" y="320"/>
                    </a:cxn>
                    <a:cxn ang="0">
                      <a:pos x="193" y="324"/>
                    </a:cxn>
                    <a:cxn ang="0">
                      <a:pos x="209" y="327"/>
                    </a:cxn>
                    <a:cxn ang="0">
                      <a:pos x="223" y="324"/>
                    </a:cxn>
                    <a:cxn ang="0">
                      <a:pos x="237" y="316"/>
                    </a:cxn>
                    <a:cxn ang="0">
                      <a:pos x="223" y="316"/>
                    </a:cxn>
                    <a:cxn ang="0">
                      <a:pos x="210" y="315"/>
                    </a:cxn>
                    <a:cxn ang="0">
                      <a:pos x="197" y="311"/>
                    </a:cxn>
                    <a:cxn ang="0">
                      <a:pos x="183" y="306"/>
                    </a:cxn>
                    <a:cxn ang="0">
                      <a:pos x="170" y="299"/>
                    </a:cxn>
                    <a:cxn ang="0">
                      <a:pos x="154" y="287"/>
                    </a:cxn>
                    <a:cxn ang="0">
                      <a:pos x="133" y="273"/>
                    </a:cxn>
                    <a:cxn ang="0">
                      <a:pos x="114" y="255"/>
                    </a:cxn>
                    <a:cxn ang="0">
                      <a:pos x="95" y="236"/>
                    </a:cxn>
                    <a:cxn ang="0">
                      <a:pos x="81" y="220"/>
                    </a:cxn>
                    <a:cxn ang="0">
                      <a:pos x="70" y="208"/>
                    </a:cxn>
                    <a:cxn ang="0">
                      <a:pos x="68" y="204"/>
                    </a:cxn>
                    <a:cxn ang="0">
                      <a:pos x="65" y="199"/>
                    </a:cxn>
                    <a:cxn ang="0">
                      <a:pos x="57" y="186"/>
                    </a:cxn>
                    <a:cxn ang="0">
                      <a:pos x="47" y="167"/>
                    </a:cxn>
                    <a:cxn ang="0">
                      <a:pos x="37" y="143"/>
                    </a:cxn>
                    <a:cxn ang="0">
                      <a:pos x="28" y="118"/>
                    </a:cxn>
                    <a:cxn ang="0">
                      <a:pos x="22" y="93"/>
                    </a:cxn>
                    <a:cxn ang="0">
                      <a:pos x="18" y="73"/>
                    </a:cxn>
                    <a:cxn ang="0">
                      <a:pos x="16" y="59"/>
                    </a:cxn>
                    <a:cxn ang="0">
                      <a:pos x="14" y="42"/>
                    </a:cxn>
                    <a:cxn ang="0">
                      <a:pos x="11" y="28"/>
                    </a:cxn>
                    <a:cxn ang="0">
                      <a:pos x="9" y="14"/>
                    </a:cxn>
                    <a:cxn ang="0">
                      <a:pos x="6" y="0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237" h="327">
                      <a:moveTo>
                        <a:pt x="6" y="0"/>
                      </a:moveTo>
                      <a:lnTo>
                        <a:pt x="2" y="14"/>
                      </a:lnTo>
                      <a:lnTo>
                        <a:pt x="1" y="28"/>
                      </a:lnTo>
                      <a:lnTo>
                        <a:pt x="0" y="42"/>
                      </a:lnTo>
                      <a:lnTo>
                        <a:pt x="1" y="60"/>
                      </a:lnTo>
                      <a:lnTo>
                        <a:pt x="2" y="74"/>
                      </a:lnTo>
                      <a:lnTo>
                        <a:pt x="6" y="96"/>
                      </a:lnTo>
                      <a:lnTo>
                        <a:pt x="13" y="123"/>
                      </a:lnTo>
                      <a:lnTo>
                        <a:pt x="23" y="150"/>
                      </a:lnTo>
                      <a:lnTo>
                        <a:pt x="33" y="174"/>
                      </a:lnTo>
                      <a:lnTo>
                        <a:pt x="43" y="193"/>
                      </a:lnTo>
                      <a:lnTo>
                        <a:pt x="51" y="206"/>
                      </a:lnTo>
                      <a:lnTo>
                        <a:pt x="55" y="213"/>
                      </a:lnTo>
                      <a:lnTo>
                        <a:pt x="57" y="216"/>
                      </a:lnTo>
                      <a:lnTo>
                        <a:pt x="68" y="229"/>
                      </a:lnTo>
                      <a:lnTo>
                        <a:pt x="83" y="247"/>
                      </a:lnTo>
                      <a:lnTo>
                        <a:pt x="102" y="266"/>
                      </a:lnTo>
                      <a:lnTo>
                        <a:pt x="123" y="284"/>
                      </a:lnTo>
                      <a:lnTo>
                        <a:pt x="145" y="301"/>
                      </a:lnTo>
                      <a:lnTo>
                        <a:pt x="163" y="313"/>
                      </a:lnTo>
                      <a:lnTo>
                        <a:pt x="177" y="320"/>
                      </a:lnTo>
                      <a:lnTo>
                        <a:pt x="193" y="324"/>
                      </a:lnTo>
                      <a:lnTo>
                        <a:pt x="209" y="327"/>
                      </a:lnTo>
                      <a:lnTo>
                        <a:pt x="223" y="324"/>
                      </a:lnTo>
                      <a:lnTo>
                        <a:pt x="237" y="316"/>
                      </a:lnTo>
                      <a:lnTo>
                        <a:pt x="223" y="316"/>
                      </a:lnTo>
                      <a:lnTo>
                        <a:pt x="210" y="315"/>
                      </a:lnTo>
                      <a:lnTo>
                        <a:pt x="197" y="311"/>
                      </a:lnTo>
                      <a:lnTo>
                        <a:pt x="183" y="306"/>
                      </a:lnTo>
                      <a:lnTo>
                        <a:pt x="170" y="299"/>
                      </a:lnTo>
                      <a:lnTo>
                        <a:pt x="154" y="287"/>
                      </a:lnTo>
                      <a:lnTo>
                        <a:pt x="133" y="273"/>
                      </a:lnTo>
                      <a:lnTo>
                        <a:pt x="114" y="255"/>
                      </a:lnTo>
                      <a:lnTo>
                        <a:pt x="95" y="236"/>
                      </a:lnTo>
                      <a:lnTo>
                        <a:pt x="81" y="220"/>
                      </a:lnTo>
                      <a:lnTo>
                        <a:pt x="70" y="208"/>
                      </a:lnTo>
                      <a:lnTo>
                        <a:pt x="68" y="204"/>
                      </a:lnTo>
                      <a:lnTo>
                        <a:pt x="65" y="199"/>
                      </a:lnTo>
                      <a:lnTo>
                        <a:pt x="57" y="186"/>
                      </a:lnTo>
                      <a:lnTo>
                        <a:pt x="47" y="167"/>
                      </a:lnTo>
                      <a:lnTo>
                        <a:pt x="37" y="143"/>
                      </a:lnTo>
                      <a:lnTo>
                        <a:pt x="28" y="118"/>
                      </a:lnTo>
                      <a:lnTo>
                        <a:pt x="22" y="93"/>
                      </a:lnTo>
                      <a:lnTo>
                        <a:pt x="18" y="73"/>
                      </a:lnTo>
                      <a:lnTo>
                        <a:pt x="16" y="59"/>
                      </a:lnTo>
                      <a:lnTo>
                        <a:pt x="14" y="42"/>
                      </a:lnTo>
                      <a:lnTo>
                        <a:pt x="11" y="28"/>
                      </a:lnTo>
                      <a:lnTo>
                        <a:pt x="9" y="14"/>
                      </a:lnTo>
                      <a:lnTo>
                        <a:pt x="6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10" name="Freeform 114"/>
                <p:cNvSpPr>
                  <a:spLocks/>
                </p:cNvSpPr>
                <p:nvPr/>
              </p:nvSpPr>
              <p:spPr bwMode="auto">
                <a:xfrm>
                  <a:off x="46" y="721"/>
                  <a:ext cx="198" cy="377"/>
                </a:xfrm>
                <a:custGeom>
                  <a:avLst/>
                  <a:gdLst/>
                  <a:ahLst/>
                  <a:cxnLst>
                    <a:cxn ang="0">
                      <a:pos x="198" y="376"/>
                    </a:cxn>
                    <a:cxn ang="0">
                      <a:pos x="182" y="372"/>
                    </a:cxn>
                    <a:cxn ang="0">
                      <a:pos x="171" y="367"/>
                    </a:cxn>
                    <a:cxn ang="0">
                      <a:pos x="159" y="357"/>
                    </a:cxn>
                    <a:cxn ang="0">
                      <a:pos x="146" y="347"/>
                    </a:cxn>
                    <a:cxn ang="0">
                      <a:pos x="135" y="336"/>
                    </a:cxn>
                    <a:cxn ang="0">
                      <a:pos x="120" y="321"/>
                    </a:cxn>
                    <a:cxn ang="0">
                      <a:pos x="103" y="300"/>
                    </a:cxn>
                    <a:cxn ang="0">
                      <a:pos x="85" y="279"/>
                    </a:cxn>
                    <a:cxn ang="0">
                      <a:pos x="68" y="256"/>
                    </a:cxn>
                    <a:cxn ang="0">
                      <a:pos x="55" y="235"/>
                    </a:cxn>
                    <a:cxn ang="0">
                      <a:pos x="48" y="222"/>
                    </a:cxn>
                    <a:cxn ang="0">
                      <a:pos x="46" y="217"/>
                    </a:cxn>
                    <a:cxn ang="0">
                      <a:pos x="43" y="212"/>
                    </a:cxn>
                    <a:cxn ang="0">
                      <a:pos x="38" y="197"/>
                    </a:cxn>
                    <a:cxn ang="0">
                      <a:pos x="29" y="175"/>
                    </a:cxn>
                    <a:cxn ang="0">
                      <a:pos x="22" y="149"/>
                    </a:cxn>
                    <a:cxn ang="0">
                      <a:pos x="17" y="121"/>
                    </a:cxn>
                    <a:cxn ang="0">
                      <a:pos x="17" y="94"/>
                    </a:cxn>
                    <a:cxn ang="0">
                      <a:pos x="17" y="72"/>
                    </a:cxn>
                    <a:cxn ang="0">
                      <a:pos x="21" y="58"/>
                    </a:cxn>
                    <a:cxn ang="0">
                      <a:pos x="23" y="41"/>
                    </a:cxn>
                    <a:cxn ang="0">
                      <a:pos x="29" y="27"/>
                    </a:cxn>
                    <a:cxn ang="0">
                      <a:pos x="34" y="15"/>
                    </a:cxn>
                    <a:cxn ang="0">
                      <a:pos x="41" y="0"/>
                    </a:cxn>
                    <a:cxn ang="0">
                      <a:pos x="27" y="11"/>
                    </a:cxn>
                    <a:cxn ang="0">
                      <a:pos x="18" y="24"/>
                    </a:cxn>
                    <a:cxn ang="0">
                      <a:pos x="11" y="36"/>
                    </a:cxn>
                    <a:cxn ang="0">
                      <a:pos x="4" y="54"/>
                    </a:cxn>
                    <a:cxn ang="0">
                      <a:pos x="0" y="70"/>
                    </a:cxn>
                    <a:cxn ang="0">
                      <a:pos x="0" y="94"/>
                    </a:cxn>
                    <a:cxn ang="0">
                      <a:pos x="0" y="122"/>
                    </a:cxn>
                    <a:cxn ang="0">
                      <a:pos x="5" y="152"/>
                    </a:cxn>
                    <a:cxn ang="0">
                      <a:pos x="13" y="179"/>
                    </a:cxn>
                    <a:cxn ang="0">
                      <a:pos x="22" y="202"/>
                    </a:cxn>
                    <a:cxn ang="0">
                      <a:pos x="29" y="218"/>
                    </a:cxn>
                    <a:cxn ang="0">
                      <a:pos x="32" y="225"/>
                    </a:cxn>
                    <a:cxn ang="0">
                      <a:pos x="35" y="229"/>
                    </a:cxn>
                    <a:cxn ang="0">
                      <a:pos x="43" y="243"/>
                    </a:cxn>
                    <a:cxn ang="0">
                      <a:pos x="55" y="263"/>
                    </a:cxn>
                    <a:cxn ang="0">
                      <a:pos x="72" y="286"/>
                    </a:cxn>
                    <a:cxn ang="0">
                      <a:pos x="89" y="311"/>
                    </a:cxn>
                    <a:cxn ang="0">
                      <a:pos x="108" y="332"/>
                    </a:cxn>
                    <a:cxn ang="0">
                      <a:pos x="123" y="349"/>
                    </a:cxn>
                    <a:cxn ang="0">
                      <a:pos x="136" y="361"/>
                    </a:cxn>
                    <a:cxn ang="0">
                      <a:pos x="150" y="370"/>
                    </a:cxn>
                    <a:cxn ang="0">
                      <a:pos x="166" y="376"/>
                    </a:cxn>
                    <a:cxn ang="0">
                      <a:pos x="181" y="377"/>
                    </a:cxn>
                    <a:cxn ang="0">
                      <a:pos x="198" y="376"/>
                    </a:cxn>
                    <a:cxn ang="0">
                      <a:pos x="198" y="376"/>
                    </a:cxn>
                  </a:cxnLst>
                  <a:rect l="0" t="0" r="r" b="b"/>
                  <a:pathLst>
                    <a:path w="198" h="377">
                      <a:moveTo>
                        <a:pt x="198" y="376"/>
                      </a:moveTo>
                      <a:lnTo>
                        <a:pt x="182" y="372"/>
                      </a:lnTo>
                      <a:lnTo>
                        <a:pt x="171" y="367"/>
                      </a:lnTo>
                      <a:lnTo>
                        <a:pt x="159" y="357"/>
                      </a:lnTo>
                      <a:lnTo>
                        <a:pt x="146" y="347"/>
                      </a:lnTo>
                      <a:lnTo>
                        <a:pt x="135" y="336"/>
                      </a:lnTo>
                      <a:lnTo>
                        <a:pt x="120" y="321"/>
                      </a:lnTo>
                      <a:lnTo>
                        <a:pt x="103" y="300"/>
                      </a:lnTo>
                      <a:lnTo>
                        <a:pt x="85" y="279"/>
                      </a:lnTo>
                      <a:lnTo>
                        <a:pt x="68" y="256"/>
                      </a:lnTo>
                      <a:lnTo>
                        <a:pt x="55" y="235"/>
                      </a:lnTo>
                      <a:lnTo>
                        <a:pt x="48" y="222"/>
                      </a:lnTo>
                      <a:lnTo>
                        <a:pt x="46" y="217"/>
                      </a:lnTo>
                      <a:lnTo>
                        <a:pt x="43" y="212"/>
                      </a:lnTo>
                      <a:lnTo>
                        <a:pt x="38" y="197"/>
                      </a:lnTo>
                      <a:lnTo>
                        <a:pt x="29" y="175"/>
                      </a:lnTo>
                      <a:lnTo>
                        <a:pt x="22" y="149"/>
                      </a:lnTo>
                      <a:lnTo>
                        <a:pt x="17" y="121"/>
                      </a:lnTo>
                      <a:lnTo>
                        <a:pt x="17" y="94"/>
                      </a:lnTo>
                      <a:lnTo>
                        <a:pt x="17" y="72"/>
                      </a:lnTo>
                      <a:lnTo>
                        <a:pt x="21" y="58"/>
                      </a:lnTo>
                      <a:lnTo>
                        <a:pt x="23" y="41"/>
                      </a:lnTo>
                      <a:lnTo>
                        <a:pt x="29" y="27"/>
                      </a:lnTo>
                      <a:lnTo>
                        <a:pt x="34" y="15"/>
                      </a:lnTo>
                      <a:lnTo>
                        <a:pt x="41" y="0"/>
                      </a:lnTo>
                      <a:lnTo>
                        <a:pt x="27" y="11"/>
                      </a:lnTo>
                      <a:lnTo>
                        <a:pt x="18" y="24"/>
                      </a:lnTo>
                      <a:lnTo>
                        <a:pt x="11" y="36"/>
                      </a:lnTo>
                      <a:lnTo>
                        <a:pt x="4" y="54"/>
                      </a:lnTo>
                      <a:lnTo>
                        <a:pt x="0" y="70"/>
                      </a:lnTo>
                      <a:lnTo>
                        <a:pt x="0" y="94"/>
                      </a:lnTo>
                      <a:lnTo>
                        <a:pt x="0" y="122"/>
                      </a:lnTo>
                      <a:lnTo>
                        <a:pt x="5" y="152"/>
                      </a:lnTo>
                      <a:lnTo>
                        <a:pt x="13" y="179"/>
                      </a:lnTo>
                      <a:lnTo>
                        <a:pt x="22" y="202"/>
                      </a:lnTo>
                      <a:lnTo>
                        <a:pt x="29" y="218"/>
                      </a:lnTo>
                      <a:lnTo>
                        <a:pt x="32" y="225"/>
                      </a:lnTo>
                      <a:lnTo>
                        <a:pt x="35" y="229"/>
                      </a:lnTo>
                      <a:lnTo>
                        <a:pt x="43" y="243"/>
                      </a:lnTo>
                      <a:lnTo>
                        <a:pt x="55" y="263"/>
                      </a:lnTo>
                      <a:lnTo>
                        <a:pt x="72" y="286"/>
                      </a:lnTo>
                      <a:lnTo>
                        <a:pt x="89" y="311"/>
                      </a:lnTo>
                      <a:lnTo>
                        <a:pt x="108" y="332"/>
                      </a:lnTo>
                      <a:lnTo>
                        <a:pt x="123" y="349"/>
                      </a:lnTo>
                      <a:lnTo>
                        <a:pt x="136" y="361"/>
                      </a:lnTo>
                      <a:lnTo>
                        <a:pt x="150" y="370"/>
                      </a:lnTo>
                      <a:lnTo>
                        <a:pt x="166" y="376"/>
                      </a:lnTo>
                      <a:lnTo>
                        <a:pt x="181" y="377"/>
                      </a:lnTo>
                      <a:lnTo>
                        <a:pt x="198" y="376"/>
                      </a:lnTo>
                      <a:lnTo>
                        <a:pt x="198" y="37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11" name="Freeform 115"/>
                <p:cNvSpPr>
                  <a:spLocks/>
                </p:cNvSpPr>
                <p:nvPr/>
              </p:nvSpPr>
              <p:spPr bwMode="auto">
                <a:xfrm>
                  <a:off x="87" y="583"/>
                  <a:ext cx="80" cy="306"/>
                </a:xfrm>
                <a:custGeom>
                  <a:avLst/>
                  <a:gdLst/>
                  <a:ahLst/>
                  <a:cxnLst>
                    <a:cxn ang="0">
                      <a:pos x="72" y="306"/>
                    </a:cxn>
                    <a:cxn ang="0">
                      <a:pos x="66" y="296"/>
                    </a:cxn>
                    <a:cxn ang="0">
                      <a:pos x="62" y="287"/>
                    </a:cxn>
                    <a:cxn ang="0">
                      <a:pos x="57" y="277"/>
                    </a:cxn>
                    <a:cxn ang="0">
                      <a:pos x="52" y="267"/>
                    </a:cxn>
                    <a:cxn ang="0">
                      <a:pos x="45" y="255"/>
                    </a:cxn>
                    <a:cxn ang="0">
                      <a:pos x="39" y="240"/>
                    </a:cxn>
                    <a:cxn ang="0">
                      <a:pos x="31" y="222"/>
                    </a:cxn>
                    <a:cxn ang="0">
                      <a:pos x="25" y="203"/>
                    </a:cxn>
                    <a:cxn ang="0">
                      <a:pos x="20" y="183"/>
                    </a:cxn>
                    <a:cxn ang="0">
                      <a:pos x="17" y="165"/>
                    </a:cxn>
                    <a:cxn ang="0">
                      <a:pos x="17" y="154"/>
                    </a:cxn>
                    <a:cxn ang="0">
                      <a:pos x="17" y="150"/>
                    </a:cxn>
                    <a:cxn ang="0">
                      <a:pos x="17" y="145"/>
                    </a:cxn>
                    <a:cxn ang="0">
                      <a:pos x="17" y="133"/>
                    </a:cxn>
                    <a:cxn ang="0">
                      <a:pos x="18" y="115"/>
                    </a:cxn>
                    <a:cxn ang="0">
                      <a:pos x="22" y="97"/>
                    </a:cxn>
                    <a:cxn ang="0">
                      <a:pos x="29" y="77"/>
                    </a:cxn>
                    <a:cxn ang="0">
                      <a:pos x="38" y="58"/>
                    </a:cxn>
                    <a:cxn ang="0">
                      <a:pos x="45" y="44"/>
                    </a:cxn>
                    <a:cxn ang="0">
                      <a:pos x="52" y="35"/>
                    </a:cxn>
                    <a:cxn ang="0">
                      <a:pos x="58" y="24"/>
                    </a:cxn>
                    <a:cxn ang="0">
                      <a:pos x="66" y="17"/>
                    </a:cxn>
                    <a:cxn ang="0">
                      <a:pos x="72" y="8"/>
                    </a:cxn>
                    <a:cxn ang="0">
                      <a:pos x="80" y="0"/>
                    </a:cxn>
                    <a:cxn ang="0">
                      <a:pos x="68" y="3"/>
                    </a:cxn>
                    <a:cxn ang="0">
                      <a:pos x="58" y="8"/>
                    </a:cxn>
                    <a:cxn ang="0">
                      <a:pos x="48" y="15"/>
                    </a:cxn>
                    <a:cxn ang="0">
                      <a:pos x="39" y="26"/>
                    </a:cxn>
                    <a:cxn ang="0">
                      <a:pos x="31" y="35"/>
                    </a:cxn>
                    <a:cxn ang="0">
                      <a:pos x="22" y="51"/>
                    </a:cxn>
                    <a:cxn ang="0">
                      <a:pos x="13" y="71"/>
                    </a:cxn>
                    <a:cxn ang="0">
                      <a:pos x="8" y="94"/>
                    </a:cxn>
                    <a:cxn ang="0">
                      <a:pos x="3" y="114"/>
                    </a:cxn>
                    <a:cxn ang="0">
                      <a:pos x="2" y="132"/>
                    </a:cxn>
                    <a:cxn ang="0">
                      <a:pos x="0" y="145"/>
                    </a:cxn>
                    <a:cxn ang="0">
                      <a:pos x="0" y="150"/>
                    </a:cxn>
                    <a:cxn ang="0">
                      <a:pos x="0" y="154"/>
                    </a:cxn>
                    <a:cxn ang="0">
                      <a:pos x="2" y="167"/>
                    </a:cxn>
                    <a:cxn ang="0">
                      <a:pos x="4" y="185"/>
                    </a:cxn>
                    <a:cxn ang="0">
                      <a:pos x="9" y="208"/>
                    </a:cxn>
                    <a:cxn ang="0">
                      <a:pos x="16" y="228"/>
                    </a:cxn>
                    <a:cxn ang="0">
                      <a:pos x="25" y="247"/>
                    </a:cxn>
                    <a:cxn ang="0">
                      <a:pos x="32" y="263"/>
                    </a:cxn>
                    <a:cxn ang="0">
                      <a:pos x="38" y="273"/>
                    </a:cxn>
                    <a:cxn ang="0">
                      <a:pos x="44" y="285"/>
                    </a:cxn>
                    <a:cxn ang="0">
                      <a:pos x="52" y="294"/>
                    </a:cxn>
                    <a:cxn ang="0">
                      <a:pos x="61" y="301"/>
                    </a:cxn>
                    <a:cxn ang="0">
                      <a:pos x="72" y="306"/>
                    </a:cxn>
                    <a:cxn ang="0">
                      <a:pos x="72" y="306"/>
                    </a:cxn>
                  </a:cxnLst>
                  <a:rect l="0" t="0" r="r" b="b"/>
                  <a:pathLst>
                    <a:path w="80" h="306">
                      <a:moveTo>
                        <a:pt x="72" y="306"/>
                      </a:moveTo>
                      <a:lnTo>
                        <a:pt x="66" y="296"/>
                      </a:lnTo>
                      <a:lnTo>
                        <a:pt x="62" y="287"/>
                      </a:lnTo>
                      <a:lnTo>
                        <a:pt x="57" y="277"/>
                      </a:lnTo>
                      <a:lnTo>
                        <a:pt x="52" y="267"/>
                      </a:lnTo>
                      <a:lnTo>
                        <a:pt x="45" y="255"/>
                      </a:lnTo>
                      <a:lnTo>
                        <a:pt x="39" y="240"/>
                      </a:lnTo>
                      <a:lnTo>
                        <a:pt x="31" y="222"/>
                      </a:lnTo>
                      <a:lnTo>
                        <a:pt x="25" y="203"/>
                      </a:lnTo>
                      <a:lnTo>
                        <a:pt x="20" y="183"/>
                      </a:lnTo>
                      <a:lnTo>
                        <a:pt x="17" y="165"/>
                      </a:lnTo>
                      <a:lnTo>
                        <a:pt x="17" y="154"/>
                      </a:lnTo>
                      <a:lnTo>
                        <a:pt x="17" y="150"/>
                      </a:lnTo>
                      <a:lnTo>
                        <a:pt x="17" y="145"/>
                      </a:lnTo>
                      <a:lnTo>
                        <a:pt x="17" y="133"/>
                      </a:lnTo>
                      <a:lnTo>
                        <a:pt x="18" y="115"/>
                      </a:lnTo>
                      <a:lnTo>
                        <a:pt x="22" y="97"/>
                      </a:lnTo>
                      <a:lnTo>
                        <a:pt x="29" y="77"/>
                      </a:lnTo>
                      <a:lnTo>
                        <a:pt x="38" y="58"/>
                      </a:lnTo>
                      <a:lnTo>
                        <a:pt x="45" y="44"/>
                      </a:lnTo>
                      <a:lnTo>
                        <a:pt x="52" y="35"/>
                      </a:lnTo>
                      <a:lnTo>
                        <a:pt x="58" y="24"/>
                      </a:lnTo>
                      <a:lnTo>
                        <a:pt x="66" y="17"/>
                      </a:lnTo>
                      <a:lnTo>
                        <a:pt x="72" y="8"/>
                      </a:lnTo>
                      <a:lnTo>
                        <a:pt x="80" y="0"/>
                      </a:lnTo>
                      <a:lnTo>
                        <a:pt x="68" y="3"/>
                      </a:lnTo>
                      <a:lnTo>
                        <a:pt x="58" y="8"/>
                      </a:lnTo>
                      <a:lnTo>
                        <a:pt x="48" y="15"/>
                      </a:lnTo>
                      <a:lnTo>
                        <a:pt x="39" y="26"/>
                      </a:lnTo>
                      <a:lnTo>
                        <a:pt x="31" y="35"/>
                      </a:lnTo>
                      <a:lnTo>
                        <a:pt x="22" y="51"/>
                      </a:lnTo>
                      <a:lnTo>
                        <a:pt x="13" y="71"/>
                      </a:lnTo>
                      <a:lnTo>
                        <a:pt x="8" y="94"/>
                      </a:lnTo>
                      <a:lnTo>
                        <a:pt x="3" y="114"/>
                      </a:lnTo>
                      <a:lnTo>
                        <a:pt x="2" y="132"/>
                      </a:lnTo>
                      <a:lnTo>
                        <a:pt x="0" y="145"/>
                      </a:lnTo>
                      <a:lnTo>
                        <a:pt x="0" y="150"/>
                      </a:lnTo>
                      <a:lnTo>
                        <a:pt x="0" y="154"/>
                      </a:lnTo>
                      <a:lnTo>
                        <a:pt x="2" y="167"/>
                      </a:lnTo>
                      <a:lnTo>
                        <a:pt x="4" y="185"/>
                      </a:lnTo>
                      <a:lnTo>
                        <a:pt x="9" y="208"/>
                      </a:lnTo>
                      <a:lnTo>
                        <a:pt x="16" y="228"/>
                      </a:lnTo>
                      <a:lnTo>
                        <a:pt x="25" y="247"/>
                      </a:lnTo>
                      <a:lnTo>
                        <a:pt x="32" y="263"/>
                      </a:lnTo>
                      <a:lnTo>
                        <a:pt x="38" y="273"/>
                      </a:lnTo>
                      <a:lnTo>
                        <a:pt x="44" y="285"/>
                      </a:lnTo>
                      <a:lnTo>
                        <a:pt x="52" y="294"/>
                      </a:lnTo>
                      <a:lnTo>
                        <a:pt x="61" y="301"/>
                      </a:lnTo>
                      <a:lnTo>
                        <a:pt x="72" y="306"/>
                      </a:lnTo>
                      <a:lnTo>
                        <a:pt x="72" y="30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12" name="Freeform 116"/>
                <p:cNvSpPr>
                  <a:spLocks/>
                </p:cNvSpPr>
                <p:nvPr/>
              </p:nvSpPr>
              <p:spPr bwMode="auto">
                <a:xfrm>
                  <a:off x="146" y="493"/>
                  <a:ext cx="91" cy="241"/>
                </a:xfrm>
                <a:custGeom>
                  <a:avLst/>
                  <a:gdLst/>
                  <a:ahLst/>
                  <a:cxnLst>
                    <a:cxn ang="0">
                      <a:pos x="40" y="241"/>
                    </a:cxn>
                    <a:cxn ang="0">
                      <a:pos x="39" y="231"/>
                    </a:cxn>
                    <a:cxn ang="0">
                      <a:pos x="37" y="222"/>
                    </a:cxn>
                    <a:cxn ang="0">
                      <a:pos x="35" y="214"/>
                    </a:cxn>
                    <a:cxn ang="0">
                      <a:pos x="32" y="204"/>
                    </a:cxn>
                    <a:cxn ang="0">
                      <a:pos x="29" y="195"/>
                    </a:cxn>
                    <a:cxn ang="0">
                      <a:pos x="25" y="184"/>
                    </a:cxn>
                    <a:cxn ang="0">
                      <a:pos x="20" y="167"/>
                    </a:cxn>
                    <a:cxn ang="0">
                      <a:pos x="17" y="150"/>
                    </a:cxn>
                    <a:cxn ang="0">
                      <a:pos x="16" y="134"/>
                    </a:cxn>
                    <a:cxn ang="0">
                      <a:pos x="17" y="120"/>
                    </a:cxn>
                    <a:cxn ang="0">
                      <a:pos x="17" y="111"/>
                    </a:cxn>
                    <a:cxn ang="0">
                      <a:pos x="20" y="107"/>
                    </a:cxn>
                    <a:cxn ang="0">
                      <a:pos x="20" y="104"/>
                    </a:cxn>
                    <a:cxn ang="0">
                      <a:pos x="22" y="95"/>
                    </a:cxn>
                    <a:cxn ang="0">
                      <a:pos x="25" y="81"/>
                    </a:cxn>
                    <a:cxn ang="0">
                      <a:pos x="30" y="67"/>
                    </a:cxn>
                    <a:cxn ang="0">
                      <a:pos x="37" y="50"/>
                    </a:cxn>
                    <a:cxn ang="0">
                      <a:pos x="49" y="39"/>
                    </a:cxn>
                    <a:cxn ang="0">
                      <a:pos x="57" y="28"/>
                    </a:cxn>
                    <a:cxn ang="0">
                      <a:pos x="63" y="23"/>
                    </a:cxn>
                    <a:cxn ang="0">
                      <a:pos x="71" y="17"/>
                    </a:cxn>
                    <a:cxn ang="0">
                      <a:pos x="78" y="12"/>
                    </a:cxn>
                    <a:cxn ang="0">
                      <a:pos x="85" y="7"/>
                    </a:cxn>
                    <a:cxn ang="0">
                      <a:pos x="91" y="2"/>
                    </a:cxn>
                    <a:cxn ang="0">
                      <a:pos x="82" y="0"/>
                    </a:cxn>
                    <a:cxn ang="0">
                      <a:pos x="73" y="2"/>
                    </a:cxn>
                    <a:cxn ang="0">
                      <a:pos x="63" y="4"/>
                    </a:cxn>
                    <a:cxn ang="0">
                      <a:pos x="53" y="11"/>
                    </a:cxn>
                    <a:cxn ang="0">
                      <a:pos x="45" y="17"/>
                    </a:cxn>
                    <a:cxn ang="0">
                      <a:pos x="36" y="28"/>
                    </a:cxn>
                    <a:cxn ang="0">
                      <a:pos x="25" y="43"/>
                    </a:cxn>
                    <a:cxn ang="0">
                      <a:pos x="16" y="59"/>
                    </a:cxn>
                    <a:cxn ang="0">
                      <a:pos x="9" y="76"/>
                    </a:cxn>
                    <a:cxn ang="0">
                      <a:pos x="5" y="90"/>
                    </a:cxn>
                    <a:cxn ang="0">
                      <a:pos x="3" y="100"/>
                    </a:cxn>
                    <a:cxn ang="0">
                      <a:pos x="3" y="105"/>
                    </a:cxn>
                    <a:cxn ang="0">
                      <a:pos x="2" y="108"/>
                    </a:cxn>
                    <a:cxn ang="0">
                      <a:pos x="0" y="120"/>
                    </a:cxn>
                    <a:cxn ang="0">
                      <a:pos x="0" y="134"/>
                    </a:cxn>
                    <a:cxn ang="0">
                      <a:pos x="2" y="153"/>
                    </a:cxn>
                    <a:cxn ang="0">
                      <a:pos x="5" y="171"/>
                    </a:cxn>
                    <a:cxn ang="0">
                      <a:pos x="9" y="187"/>
                    </a:cxn>
                    <a:cxn ang="0">
                      <a:pos x="13" y="200"/>
                    </a:cxn>
                    <a:cxn ang="0">
                      <a:pos x="17" y="211"/>
                    </a:cxn>
                    <a:cxn ang="0">
                      <a:pos x="22" y="219"/>
                    </a:cxn>
                    <a:cxn ang="0">
                      <a:pos x="27" y="227"/>
                    </a:cxn>
                    <a:cxn ang="0">
                      <a:pos x="32" y="234"/>
                    </a:cxn>
                    <a:cxn ang="0">
                      <a:pos x="40" y="241"/>
                    </a:cxn>
                    <a:cxn ang="0">
                      <a:pos x="40" y="241"/>
                    </a:cxn>
                  </a:cxnLst>
                  <a:rect l="0" t="0" r="r" b="b"/>
                  <a:pathLst>
                    <a:path w="91" h="241">
                      <a:moveTo>
                        <a:pt x="40" y="241"/>
                      </a:moveTo>
                      <a:lnTo>
                        <a:pt x="39" y="231"/>
                      </a:lnTo>
                      <a:lnTo>
                        <a:pt x="37" y="222"/>
                      </a:lnTo>
                      <a:lnTo>
                        <a:pt x="35" y="214"/>
                      </a:lnTo>
                      <a:lnTo>
                        <a:pt x="32" y="204"/>
                      </a:lnTo>
                      <a:lnTo>
                        <a:pt x="29" y="195"/>
                      </a:lnTo>
                      <a:lnTo>
                        <a:pt x="25" y="184"/>
                      </a:lnTo>
                      <a:lnTo>
                        <a:pt x="20" y="167"/>
                      </a:lnTo>
                      <a:lnTo>
                        <a:pt x="17" y="150"/>
                      </a:lnTo>
                      <a:lnTo>
                        <a:pt x="16" y="134"/>
                      </a:lnTo>
                      <a:lnTo>
                        <a:pt x="17" y="120"/>
                      </a:lnTo>
                      <a:lnTo>
                        <a:pt x="17" y="111"/>
                      </a:lnTo>
                      <a:lnTo>
                        <a:pt x="20" y="107"/>
                      </a:lnTo>
                      <a:lnTo>
                        <a:pt x="20" y="104"/>
                      </a:lnTo>
                      <a:lnTo>
                        <a:pt x="22" y="95"/>
                      </a:lnTo>
                      <a:lnTo>
                        <a:pt x="25" y="81"/>
                      </a:lnTo>
                      <a:lnTo>
                        <a:pt x="30" y="67"/>
                      </a:lnTo>
                      <a:lnTo>
                        <a:pt x="37" y="50"/>
                      </a:lnTo>
                      <a:lnTo>
                        <a:pt x="49" y="39"/>
                      </a:lnTo>
                      <a:lnTo>
                        <a:pt x="57" y="28"/>
                      </a:lnTo>
                      <a:lnTo>
                        <a:pt x="63" y="23"/>
                      </a:lnTo>
                      <a:lnTo>
                        <a:pt x="71" y="17"/>
                      </a:lnTo>
                      <a:lnTo>
                        <a:pt x="78" y="12"/>
                      </a:lnTo>
                      <a:lnTo>
                        <a:pt x="85" y="7"/>
                      </a:lnTo>
                      <a:lnTo>
                        <a:pt x="91" y="2"/>
                      </a:lnTo>
                      <a:lnTo>
                        <a:pt x="82" y="0"/>
                      </a:lnTo>
                      <a:lnTo>
                        <a:pt x="73" y="2"/>
                      </a:lnTo>
                      <a:lnTo>
                        <a:pt x="63" y="4"/>
                      </a:lnTo>
                      <a:lnTo>
                        <a:pt x="53" y="11"/>
                      </a:lnTo>
                      <a:lnTo>
                        <a:pt x="45" y="17"/>
                      </a:lnTo>
                      <a:lnTo>
                        <a:pt x="36" y="28"/>
                      </a:lnTo>
                      <a:lnTo>
                        <a:pt x="25" y="43"/>
                      </a:lnTo>
                      <a:lnTo>
                        <a:pt x="16" y="59"/>
                      </a:lnTo>
                      <a:lnTo>
                        <a:pt x="9" y="76"/>
                      </a:lnTo>
                      <a:lnTo>
                        <a:pt x="5" y="90"/>
                      </a:lnTo>
                      <a:lnTo>
                        <a:pt x="3" y="100"/>
                      </a:lnTo>
                      <a:lnTo>
                        <a:pt x="3" y="105"/>
                      </a:lnTo>
                      <a:lnTo>
                        <a:pt x="2" y="108"/>
                      </a:lnTo>
                      <a:lnTo>
                        <a:pt x="0" y="120"/>
                      </a:lnTo>
                      <a:lnTo>
                        <a:pt x="0" y="134"/>
                      </a:lnTo>
                      <a:lnTo>
                        <a:pt x="2" y="153"/>
                      </a:lnTo>
                      <a:lnTo>
                        <a:pt x="5" y="171"/>
                      </a:lnTo>
                      <a:lnTo>
                        <a:pt x="9" y="187"/>
                      </a:lnTo>
                      <a:lnTo>
                        <a:pt x="13" y="200"/>
                      </a:lnTo>
                      <a:lnTo>
                        <a:pt x="17" y="211"/>
                      </a:lnTo>
                      <a:lnTo>
                        <a:pt x="22" y="219"/>
                      </a:lnTo>
                      <a:lnTo>
                        <a:pt x="27" y="227"/>
                      </a:lnTo>
                      <a:lnTo>
                        <a:pt x="32" y="234"/>
                      </a:lnTo>
                      <a:lnTo>
                        <a:pt x="40" y="241"/>
                      </a:lnTo>
                      <a:lnTo>
                        <a:pt x="40" y="24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13" name="Freeform 117"/>
                <p:cNvSpPr>
                  <a:spLocks/>
                </p:cNvSpPr>
                <p:nvPr/>
              </p:nvSpPr>
              <p:spPr bwMode="auto">
                <a:xfrm>
                  <a:off x="216" y="504"/>
                  <a:ext cx="51" cy="188"/>
                </a:xfrm>
                <a:custGeom>
                  <a:avLst/>
                  <a:gdLst/>
                  <a:ahLst/>
                  <a:cxnLst>
                    <a:cxn ang="0">
                      <a:pos x="51" y="188"/>
                    </a:cxn>
                    <a:cxn ang="0">
                      <a:pos x="47" y="182"/>
                    </a:cxn>
                    <a:cxn ang="0">
                      <a:pos x="44" y="176"/>
                    </a:cxn>
                    <a:cxn ang="0">
                      <a:pos x="41" y="171"/>
                    </a:cxn>
                    <a:cxn ang="0">
                      <a:pos x="38" y="166"/>
                    </a:cxn>
                    <a:cxn ang="0">
                      <a:pos x="29" y="151"/>
                    </a:cxn>
                    <a:cxn ang="0">
                      <a:pos x="21" y="130"/>
                    </a:cxn>
                    <a:cxn ang="0">
                      <a:pos x="16" y="109"/>
                    </a:cxn>
                    <a:cxn ang="0">
                      <a:pos x="16" y="100"/>
                    </a:cxn>
                    <a:cxn ang="0">
                      <a:pos x="15" y="89"/>
                    </a:cxn>
                    <a:cxn ang="0">
                      <a:pos x="15" y="67"/>
                    </a:cxn>
                    <a:cxn ang="0">
                      <a:pos x="15" y="43"/>
                    </a:cxn>
                    <a:cxn ang="0">
                      <a:pos x="17" y="28"/>
                    </a:cxn>
                    <a:cxn ang="0">
                      <a:pos x="17" y="19"/>
                    </a:cxn>
                    <a:cxn ang="0">
                      <a:pos x="17" y="12"/>
                    </a:cxn>
                    <a:cxn ang="0">
                      <a:pos x="17" y="6"/>
                    </a:cxn>
                    <a:cxn ang="0">
                      <a:pos x="16" y="0"/>
                    </a:cxn>
                    <a:cxn ang="0">
                      <a:pos x="11" y="5"/>
                    </a:cxn>
                    <a:cxn ang="0">
                      <a:pos x="7" y="11"/>
                    </a:cxn>
                    <a:cxn ang="0">
                      <a:pos x="3" y="16"/>
                    </a:cxn>
                    <a:cxn ang="0">
                      <a:pos x="2" y="24"/>
                    </a:cxn>
                    <a:cxn ang="0">
                      <a:pos x="0" y="42"/>
                    </a:cxn>
                    <a:cxn ang="0">
                      <a:pos x="0" y="67"/>
                    </a:cxn>
                    <a:cxn ang="0">
                      <a:pos x="0" y="91"/>
                    </a:cxn>
                    <a:cxn ang="0">
                      <a:pos x="1" y="102"/>
                    </a:cxn>
                    <a:cxn ang="0">
                      <a:pos x="1" y="103"/>
                    </a:cxn>
                    <a:cxn ang="0">
                      <a:pos x="1" y="111"/>
                    </a:cxn>
                    <a:cxn ang="0">
                      <a:pos x="3" y="121"/>
                    </a:cxn>
                    <a:cxn ang="0">
                      <a:pos x="6" y="134"/>
                    </a:cxn>
                    <a:cxn ang="0">
                      <a:pos x="10" y="147"/>
                    </a:cxn>
                    <a:cxn ang="0">
                      <a:pos x="16" y="160"/>
                    </a:cxn>
                    <a:cxn ang="0">
                      <a:pos x="20" y="167"/>
                    </a:cxn>
                    <a:cxn ang="0">
                      <a:pos x="25" y="174"/>
                    </a:cxn>
                    <a:cxn ang="0">
                      <a:pos x="30" y="180"/>
                    </a:cxn>
                    <a:cxn ang="0">
                      <a:pos x="37" y="184"/>
                    </a:cxn>
                    <a:cxn ang="0">
                      <a:pos x="43" y="187"/>
                    </a:cxn>
                    <a:cxn ang="0">
                      <a:pos x="51" y="188"/>
                    </a:cxn>
                    <a:cxn ang="0">
                      <a:pos x="51" y="188"/>
                    </a:cxn>
                  </a:cxnLst>
                  <a:rect l="0" t="0" r="r" b="b"/>
                  <a:pathLst>
                    <a:path w="51" h="188">
                      <a:moveTo>
                        <a:pt x="51" y="188"/>
                      </a:moveTo>
                      <a:lnTo>
                        <a:pt x="47" y="182"/>
                      </a:lnTo>
                      <a:lnTo>
                        <a:pt x="44" y="176"/>
                      </a:lnTo>
                      <a:lnTo>
                        <a:pt x="41" y="171"/>
                      </a:lnTo>
                      <a:lnTo>
                        <a:pt x="38" y="166"/>
                      </a:lnTo>
                      <a:lnTo>
                        <a:pt x="29" y="151"/>
                      </a:lnTo>
                      <a:lnTo>
                        <a:pt x="21" y="130"/>
                      </a:lnTo>
                      <a:lnTo>
                        <a:pt x="16" y="109"/>
                      </a:lnTo>
                      <a:lnTo>
                        <a:pt x="16" y="100"/>
                      </a:lnTo>
                      <a:lnTo>
                        <a:pt x="15" y="89"/>
                      </a:lnTo>
                      <a:lnTo>
                        <a:pt x="15" y="67"/>
                      </a:lnTo>
                      <a:lnTo>
                        <a:pt x="15" y="43"/>
                      </a:lnTo>
                      <a:lnTo>
                        <a:pt x="17" y="28"/>
                      </a:lnTo>
                      <a:lnTo>
                        <a:pt x="17" y="19"/>
                      </a:lnTo>
                      <a:lnTo>
                        <a:pt x="17" y="12"/>
                      </a:lnTo>
                      <a:lnTo>
                        <a:pt x="17" y="6"/>
                      </a:lnTo>
                      <a:lnTo>
                        <a:pt x="16" y="0"/>
                      </a:lnTo>
                      <a:lnTo>
                        <a:pt x="11" y="5"/>
                      </a:lnTo>
                      <a:lnTo>
                        <a:pt x="7" y="11"/>
                      </a:lnTo>
                      <a:lnTo>
                        <a:pt x="3" y="16"/>
                      </a:lnTo>
                      <a:lnTo>
                        <a:pt x="2" y="24"/>
                      </a:lnTo>
                      <a:lnTo>
                        <a:pt x="0" y="42"/>
                      </a:lnTo>
                      <a:lnTo>
                        <a:pt x="0" y="67"/>
                      </a:lnTo>
                      <a:lnTo>
                        <a:pt x="0" y="91"/>
                      </a:lnTo>
                      <a:lnTo>
                        <a:pt x="1" y="102"/>
                      </a:lnTo>
                      <a:lnTo>
                        <a:pt x="1" y="103"/>
                      </a:lnTo>
                      <a:lnTo>
                        <a:pt x="1" y="111"/>
                      </a:lnTo>
                      <a:lnTo>
                        <a:pt x="3" y="121"/>
                      </a:lnTo>
                      <a:lnTo>
                        <a:pt x="6" y="134"/>
                      </a:lnTo>
                      <a:lnTo>
                        <a:pt x="10" y="147"/>
                      </a:lnTo>
                      <a:lnTo>
                        <a:pt x="16" y="160"/>
                      </a:lnTo>
                      <a:lnTo>
                        <a:pt x="20" y="167"/>
                      </a:lnTo>
                      <a:lnTo>
                        <a:pt x="25" y="174"/>
                      </a:lnTo>
                      <a:lnTo>
                        <a:pt x="30" y="180"/>
                      </a:lnTo>
                      <a:lnTo>
                        <a:pt x="37" y="184"/>
                      </a:lnTo>
                      <a:lnTo>
                        <a:pt x="43" y="187"/>
                      </a:lnTo>
                      <a:lnTo>
                        <a:pt x="51" y="188"/>
                      </a:lnTo>
                      <a:lnTo>
                        <a:pt x="51" y="18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14" name="Freeform 118"/>
                <p:cNvSpPr>
                  <a:spLocks/>
                </p:cNvSpPr>
                <p:nvPr/>
              </p:nvSpPr>
              <p:spPr bwMode="auto">
                <a:xfrm>
                  <a:off x="251" y="459"/>
                  <a:ext cx="120" cy="224"/>
                </a:xfrm>
                <a:custGeom>
                  <a:avLst/>
                  <a:gdLst/>
                  <a:ahLst/>
                  <a:cxnLst>
                    <a:cxn ang="0">
                      <a:pos x="15" y="224"/>
                    </a:cxn>
                    <a:cxn ang="0">
                      <a:pos x="15" y="214"/>
                    </a:cxn>
                    <a:cxn ang="0">
                      <a:pos x="16" y="206"/>
                    </a:cxn>
                    <a:cxn ang="0">
                      <a:pos x="16" y="198"/>
                    </a:cxn>
                    <a:cxn ang="0">
                      <a:pos x="16" y="188"/>
                    </a:cxn>
                    <a:cxn ang="0">
                      <a:pos x="16" y="179"/>
                    </a:cxn>
                    <a:cxn ang="0">
                      <a:pos x="16" y="166"/>
                    </a:cxn>
                    <a:cxn ang="0">
                      <a:pos x="17" y="151"/>
                    </a:cxn>
                    <a:cxn ang="0">
                      <a:pos x="20" y="136"/>
                    </a:cxn>
                    <a:cxn ang="0">
                      <a:pos x="23" y="120"/>
                    </a:cxn>
                    <a:cxn ang="0">
                      <a:pos x="27" y="107"/>
                    </a:cxn>
                    <a:cxn ang="0">
                      <a:pos x="31" y="97"/>
                    </a:cxn>
                    <a:cxn ang="0">
                      <a:pos x="32" y="95"/>
                    </a:cxn>
                    <a:cxn ang="0">
                      <a:pos x="34" y="91"/>
                    </a:cxn>
                    <a:cxn ang="0">
                      <a:pos x="38" y="83"/>
                    </a:cxn>
                    <a:cxn ang="0">
                      <a:pos x="45" y="71"/>
                    </a:cxn>
                    <a:cxn ang="0">
                      <a:pos x="54" y="60"/>
                    </a:cxn>
                    <a:cxn ang="0">
                      <a:pos x="64" y="47"/>
                    </a:cxn>
                    <a:cxn ang="0">
                      <a:pos x="75" y="36"/>
                    </a:cxn>
                    <a:cxn ang="0">
                      <a:pos x="84" y="25"/>
                    </a:cxn>
                    <a:cxn ang="0">
                      <a:pos x="91" y="20"/>
                    </a:cxn>
                    <a:cxn ang="0">
                      <a:pos x="98" y="15"/>
                    </a:cxn>
                    <a:cxn ang="0">
                      <a:pos x="104" y="10"/>
                    </a:cxn>
                    <a:cxn ang="0">
                      <a:pos x="111" y="6"/>
                    </a:cxn>
                    <a:cxn ang="0">
                      <a:pos x="120" y="4"/>
                    </a:cxn>
                    <a:cxn ang="0">
                      <a:pos x="111" y="0"/>
                    </a:cxn>
                    <a:cxn ang="0">
                      <a:pos x="100" y="0"/>
                    </a:cxn>
                    <a:cxn ang="0">
                      <a:pos x="91" y="2"/>
                    </a:cxn>
                    <a:cxn ang="0">
                      <a:pos x="82" y="7"/>
                    </a:cxn>
                    <a:cxn ang="0">
                      <a:pos x="73" y="14"/>
                    </a:cxn>
                    <a:cxn ang="0">
                      <a:pos x="63" y="24"/>
                    </a:cxn>
                    <a:cxn ang="0">
                      <a:pos x="53" y="36"/>
                    </a:cxn>
                    <a:cxn ang="0">
                      <a:pos x="41" y="50"/>
                    </a:cxn>
                    <a:cxn ang="0">
                      <a:pos x="31" y="62"/>
                    </a:cxn>
                    <a:cxn ang="0">
                      <a:pos x="23" y="77"/>
                    </a:cxn>
                    <a:cxn ang="0">
                      <a:pos x="20" y="84"/>
                    </a:cxn>
                    <a:cxn ang="0">
                      <a:pos x="18" y="88"/>
                    </a:cxn>
                    <a:cxn ang="0">
                      <a:pos x="17" y="91"/>
                    </a:cxn>
                    <a:cxn ang="0">
                      <a:pos x="13" y="101"/>
                    </a:cxn>
                    <a:cxn ang="0">
                      <a:pos x="8" y="114"/>
                    </a:cxn>
                    <a:cxn ang="0">
                      <a:pos x="4" y="130"/>
                    </a:cxn>
                    <a:cxn ang="0">
                      <a:pos x="2" y="147"/>
                    </a:cxn>
                    <a:cxn ang="0">
                      <a:pos x="0" y="165"/>
                    </a:cxn>
                    <a:cxn ang="0">
                      <a:pos x="0" y="178"/>
                    </a:cxn>
                    <a:cxn ang="0">
                      <a:pos x="0" y="188"/>
                    </a:cxn>
                    <a:cxn ang="0">
                      <a:pos x="2" y="198"/>
                    </a:cxn>
                    <a:cxn ang="0">
                      <a:pos x="4" y="207"/>
                    </a:cxn>
                    <a:cxn ang="0">
                      <a:pos x="8" y="215"/>
                    </a:cxn>
                    <a:cxn ang="0">
                      <a:pos x="15" y="224"/>
                    </a:cxn>
                    <a:cxn ang="0">
                      <a:pos x="15" y="224"/>
                    </a:cxn>
                  </a:cxnLst>
                  <a:rect l="0" t="0" r="r" b="b"/>
                  <a:pathLst>
                    <a:path w="120" h="224">
                      <a:moveTo>
                        <a:pt x="15" y="224"/>
                      </a:moveTo>
                      <a:lnTo>
                        <a:pt x="15" y="214"/>
                      </a:lnTo>
                      <a:lnTo>
                        <a:pt x="16" y="206"/>
                      </a:lnTo>
                      <a:lnTo>
                        <a:pt x="16" y="198"/>
                      </a:lnTo>
                      <a:lnTo>
                        <a:pt x="16" y="188"/>
                      </a:lnTo>
                      <a:lnTo>
                        <a:pt x="16" y="179"/>
                      </a:lnTo>
                      <a:lnTo>
                        <a:pt x="16" y="166"/>
                      </a:lnTo>
                      <a:lnTo>
                        <a:pt x="17" y="151"/>
                      </a:lnTo>
                      <a:lnTo>
                        <a:pt x="20" y="136"/>
                      </a:lnTo>
                      <a:lnTo>
                        <a:pt x="23" y="120"/>
                      </a:lnTo>
                      <a:lnTo>
                        <a:pt x="27" y="107"/>
                      </a:lnTo>
                      <a:lnTo>
                        <a:pt x="31" y="97"/>
                      </a:lnTo>
                      <a:lnTo>
                        <a:pt x="32" y="95"/>
                      </a:lnTo>
                      <a:lnTo>
                        <a:pt x="34" y="91"/>
                      </a:lnTo>
                      <a:lnTo>
                        <a:pt x="38" y="83"/>
                      </a:lnTo>
                      <a:lnTo>
                        <a:pt x="45" y="71"/>
                      </a:lnTo>
                      <a:lnTo>
                        <a:pt x="54" y="60"/>
                      </a:lnTo>
                      <a:lnTo>
                        <a:pt x="64" y="47"/>
                      </a:lnTo>
                      <a:lnTo>
                        <a:pt x="75" y="36"/>
                      </a:lnTo>
                      <a:lnTo>
                        <a:pt x="84" y="25"/>
                      </a:lnTo>
                      <a:lnTo>
                        <a:pt x="91" y="20"/>
                      </a:lnTo>
                      <a:lnTo>
                        <a:pt x="98" y="15"/>
                      </a:lnTo>
                      <a:lnTo>
                        <a:pt x="104" y="10"/>
                      </a:lnTo>
                      <a:lnTo>
                        <a:pt x="111" y="6"/>
                      </a:lnTo>
                      <a:lnTo>
                        <a:pt x="120" y="4"/>
                      </a:lnTo>
                      <a:lnTo>
                        <a:pt x="111" y="0"/>
                      </a:lnTo>
                      <a:lnTo>
                        <a:pt x="100" y="0"/>
                      </a:lnTo>
                      <a:lnTo>
                        <a:pt x="91" y="2"/>
                      </a:lnTo>
                      <a:lnTo>
                        <a:pt x="82" y="7"/>
                      </a:lnTo>
                      <a:lnTo>
                        <a:pt x="73" y="14"/>
                      </a:lnTo>
                      <a:lnTo>
                        <a:pt x="63" y="24"/>
                      </a:lnTo>
                      <a:lnTo>
                        <a:pt x="53" y="36"/>
                      </a:lnTo>
                      <a:lnTo>
                        <a:pt x="41" y="50"/>
                      </a:lnTo>
                      <a:lnTo>
                        <a:pt x="31" y="62"/>
                      </a:lnTo>
                      <a:lnTo>
                        <a:pt x="23" y="77"/>
                      </a:lnTo>
                      <a:lnTo>
                        <a:pt x="20" y="84"/>
                      </a:lnTo>
                      <a:lnTo>
                        <a:pt x="18" y="88"/>
                      </a:lnTo>
                      <a:lnTo>
                        <a:pt x="17" y="91"/>
                      </a:lnTo>
                      <a:lnTo>
                        <a:pt x="13" y="101"/>
                      </a:lnTo>
                      <a:lnTo>
                        <a:pt x="8" y="114"/>
                      </a:lnTo>
                      <a:lnTo>
                        <a:pt x="4" y="130"/>
                      </a:lnTo>
                      <a:lnTo>
                        <a:pt x="2" y="147"/>
                      </a:lnTo>
                      <a:lnTo>
                        <a:pt x="0" y="165"/>
                      </a:lnTo>
                      <a:lnTo>
                        <a:pt x="0" y="178"/>
                      </a:lnTo>
                      <a:lnTo>
                        <a:pt x="0" y="188"/>
                      </a:lnTo>
                      <a:lnTo>
                        <a:pt x="2" y="198"/>
                      </a:lnTo>
                      <a:lnTo>
                        <a:pt x="4" y="207"/>
                      </a:lnTo>
                      <a:lnTo>
                        <a:pt x="8" y="215"/>
                      </a:lnTo>
                      <a:lnTo>
                        <a:pt x="15" y="224"/>
                      </a:lnTo>
                      <a:lnTo>
                        <a:pt x="15" y="2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15" name="Freeform 119"/>
                <p:cNvSpPr>
                  <a:spLocks/>
                </p:cNvSpPr>
                <p:nvPr/>
              </p:nvSpPr>
              <p:spPr bwMode="auto">
                <a:xfrm>
                  <a:off x="318" y="495"/>
                  <a:ext cx="64" cy="197"/>
                </a:xfrm>
                <a:custGeom>
                  <a:avLst/>
                  <a:gdLst/>
                  <a:ahLst/>
                  <a:cxnLst>
                    <a:cxn ang="0">
                      <a:pos x="10" y="197"/>
                    </a:cxn>
                    <a:cxn ang="0">
                      <a:pos x="12" y="189"/>
                    </a:cxn>
                    <a:cxn ang="0">
                      <a:pos x="14" y="183"/>
                    </a:cxn>
                    <a:cxn ang="0">
                      <a:pos x="15" y="175"/>
                    </a:cxn>
                    <a:cxn ang="0">
                      <a:pos x="15" y="169"/>
                    </a:cxn>
                    <a:cxn ang="0">
                      <a:pos x="15" y="152"/>
                    </a:cxn>
                    <a:cxn ang="0">
                      <a:pos x="19" y="126"/>
                    </a:cxn>
                    <a:cxn ang="0">
                      <a:pos x="23" y="102"/>
                    </a:cxn>
                    <a:cxn ang="0">
                      <a:pos x="26" y="93"/>
                    </a:cxn>
                    <a:cxn ang="0">
                      <a:pos x="26" y="91"/>
                    </a:cxn>
                    <a:cxn ang="0">
                      <a:pos x="27" y="83"/>
                    </a:cxn>
                    <a:cxn ang="0">
                      <a:pos x="30" y="73"/>
                    </a:cxn>
                    <a:cxn ang="0">
                      <a:pos x="35" y="62"/>
                    </a:cxn>
                    <a:cxn ang="0">
                      <a:pos x="39" y="51"/>
                    </a:cxn>
                    <a:cxn ang="0">
                      <a:pos x="45" y="41"/>
                    </a:cxn>
                    <a:cxn ang="0">
                      <a:pos x="50" y="32"/>
                    </a:cxn>
                    <a:cxn ang="0">
                      <a:pos x="54" y="25"/>
                    </a:cxn>
                    <a:cxn ang="0">
                      <a:pos x="58" y="19"/>
                    </a:cxn>
                    <a:cxn ang="0">
                      <a:pos x="60" y="12"/>
                    </a:cxn>
                    <a:cxn ang="0">
                      <a:pos x="63" y="5"/>
                    </a:cxn>
                    <a:cxn ang="0">
                      <a:pos x="64" y="0"/>
                    </a:cxn>
                    <a:cxn ang="0">
                      <a:pos x="56" y="1"/>
                    </a:cxn>
                    <a:cxn ang="0">
                      <a:pos x="53" y="6"/>
                    </a:cxn>
                    <a:cxn ang="0">
                      <a:pos x="46" y="11"/>
                    </a:cxn>
                    <a:cxn ang="0">
                      <a:pos x="41" y="18"/>
                    </a:cxn>
                    <a:cxn ang="0">
                      <a:pos x="37" y="23"/>
                    </a:cxn>
                    <a:cxn ang="0">
                      <a:pos x="31" y="32"/>
                    </a:cxn>
                    <a:cxn ang="0">
                      <a:pos x="24" y="42"/>
                    </a:cxn>
                    <a:cxn ang="0">
                      <a:pos x="19" y="56"/>
                    </a:cxn>
                    <a:cxn ang="0">
                      <a:pos x="14" y="69"/>
                    </a:cxn>
                    <a:cxn ang="0">
                      <a:pos x="12" y="80"/>
                    </a:cxn>
                    <a:cxn ang="0">
                      <a:pos x="10" y="88"/>
                    </a:cxn>
                    <a:cxn ang="0">
                      <a:pos x="10" y="91"/>
                    </a:cxn>
                    <a:cxn ang="0">
                      <a:pos x="6" y="101"/>
                    </a:cxn>
                    <a:cxn ang="0">
                      <a:pos x="3" y="124"/>
                    </a:cxn>
                    <a:cxn ang="0">
                      <a:pos x="0" y="150"/>
                    </a:cxn>
                    <a:cxn ang="0">
                      <a:pos x="0" y="169"/>
                    </a:cxn>
                    <a:cxn ang="0">
                      <a:pos x="0" y="176"/>
                    </a:cxn>
                    <a:cxn ang="0">
                      <a:pos x="3" y="184"/>
                    </a:cxn>
                    <a:cxn ang="0">
                      <a:pos x="4" y="189"/>
                    </a:cxn>
                    <a:cxn ang="0">
                      <a:pos x="10" y="197"/>
                    </a:cxn>
                    <a:cxn ang="0">
                      <a:pos x="10" y="197"/>
                    </a:cxn>
                  </a:cxnLst>
                  <a:rect l="0" t="0" r="r" b="b"/>
                  <a:pathLst>
                    <a:path w="64" h="197">
                      <a:moveTo>
                        <a:pt x="10" y="197"/>
                      </a:moveTo>
                      <a:lnTo>
                        <a:pt x="12" y="189"/>
                      </a:lnTo>
                      <a:lnTo>
                        <a:pt x="14" y="183"/>
                      </a:lnTo>
                      <a:lnTo>
                        <a:pt x="15" y="175"/>
                      </a:lnTo>
                      <a:lnTo>
                        <a:pt x="15" y="169"/>
                      </a:lnTo>
                      <a:lnTo>
                        <a:pt x="15" y="152"/>
                      </a:lnTo>
                      <a:lnTo>
                        <a:pt x="19" y="126"/>
                      </a:lnTo>
                      <a:lnTo>
                        <a:pt x="23" y="102"/>
                      </a:lnTo>
                      <a:lnTo>
                        <a:pt x="26" y="93"/>
                      </a:lnTo>
                      <a:lnTo>
                        <a:pt x="26" y="91"/>
                      </a:lnTo>
                      <a:lnTo>
                        <a:pt x="27" y="83"/>
                      </a:lnTo>
                      <a:lnTo>
                        <a:pt x="30" y="73"/>
                      </a:lnTo>
                      <a:lnTo>
                        <a:pt x="35" y="62"/>
                      </a:lnTo>
                      <a:lnTo>
                        <a:pt x="39" y="51"/>
                      </a:lnTo>
                      <a:lnTo>
                        <a:pt x="45" y="41"/>
                      </a:lnTo>
                      <a:lnTo>
                        <a:pt x="50" y="32"/>
                      </a:lnTo>
                      <a:lnTo>
                        <a:pt x="54" y="25"/>
                      </a:lnTo>
                      <a:lnTo>
                        <a:pt x="58" y="19"/>
                      </a:lnTo>
                      <a:lnTo>
                        <a:pt x="60" y="12"/>
                      </a:lnTo>
                      <a:lnTo>
                        <a:pt x="63" y="5"/>
                      </a:lnTo>
                      <a:lnTo>
                        <a:pt x="64" y="0"/>
                      </a:lnTo>
                      <a:lnTo>
                        <a:pt x="56" y="1"/>
                      </a:lnTo>
                      <a:lnTo>
                        <a:pt x="53" y="6"/>
                      </a:lnTo>
                      <a:lnTo>
                        <a:pt x="46" y="11"/>
                      </a:lnTo>
                      <a:lnTo>
                        <a:pt x="41" y="18"/>
                      </a:lnTo>
                      <a:lnTo>
                        <a:pt x="37" y="23"/>
                      </a:lnTo>
                      <a:lnTo>
                        <a:pt x="31" y="32"/>
                      </a:lnTo>
                      <a:lnTo>
                        <a:pt x="24" y="42"/>
                      </a:lnTo>
                      <a:lnTo>
                        <a:pt x="19" y="56"/>
                      </a:lnTo>
                      <a:lnTo>
                        <a:pt x="14" y="69"/>
                      </a:lnTo>
                      <a:lnTo>
                        <a:pt x="12" y="80"/>
                      </a:lnTo>
                      <a:lnTo>
                        <a:pt x="10" y="88"/>
                      </a:lnTo>
                      <a:lnTo>
                        <a:pt x="10" y="91"/>
                      </a:lnTo>
                      <a:lnTo>
                        <a:pt x="6" y="101"/>
                      </a:lnTo>
                      <a:lnTo>
                        <a:pt x="3" y="124"/>
                      </a:lnTo>
                      <a:lnTo>
                        <a:pt x="0" y="150"/>
                      </a:lnTo>
                      <a:lnTo>
                        <a:pt x="0" y="169"/>
                      </a:lnTo>
                      <a:lnTo>
                        <a:pt x="0" y="176"/>
                      </a:lnTo>
                      <a:lnTo>
                        <a:pt x="3" y="184"/>
                      </a:lnTo>
                      <a:lnTo>
                        <a:pt x="4" y="189"/>
                      </a:lnTo>
                      <a:lnTo>
                        <a:pt x="10" y="197"/>
                      </a:lnTo>
                      <a:lnTo>
                        <a:pt x="10" y="19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16" name="Freeform 120"/>
                <p:cNvSpPr>
                  <a:spLocks/>
                </p:cNvSpPr>
                <p:nvPr/>
              </p:nvSpPr>
              <p:spPr bwMode="auto">
                <a:xfrm>
                  <a:off x="328" y="556"/>
                  <a:ext cx="85" cy="126"/>
                </a:xfrm>
                <a:custGeom>
                  <a:avLst/>
                  <a:gdLst/>
                  <a:ahLst/>
                  <a:cxnLst>
                    <a:cxn ang="0">
                      <a:pos x="5" y="126"/>
                    </a:cxn>
                    <a:cxn ang="0">
                      <a:pos x="9" y="121"/>
                    </a:cxn>
                    <a:cxn ang="0">
                      <a:pos x="13" y="117"/>
                    </a:cxn>
                    <a:cxn ang="0">
                      <a:pos x="16" y="112"/>
                    </a:cxn>
                    <a:cxn ang="0">
                      <a:pos x="17" y="106"/>
                    </a:cxn>
                    <a:cxn ang="0">
                      <a:pos x="20" y="95"/>
                    </a:cxn>
                    <a:cxn ang="0">
                      <a:pos x="26" y="78"/>
                    </a:cxn>
                    <a:cxn ang="0">
                      <a:pos x="31" y="63"/>
                    </a:cxn>
                    <a:cxn ang="0">
                      <a:pos x="36" y="57"/>
                    </a:cxn>
                    <a:cxn ang="0">
                      <a:pos x="39" y="50"/>
                    </a:cxn>
                    <a:cxn ang="0">
                      <a:pos x="49" y="37"/>
                    </a:cxn>
                    <a:cxn ang="0">
                      <a:pos x="61" y="24"/>
                    </a:cxn>
                    <a:cxn ang="0">
                      <a:pos x="71" y="17"/>
                    </a:cxn>
                    <a:cxn ang="0">
                      <a:pos x="75" y="13"/>
                    </a:cxn>
                    <a:cxn ang="0">
                      <a:pos x="78" y="9"/>
                    </a:cxn>
                    <a:cxn ang="0">
                      <a:pos x="81" y="4"/>
                    </a:cxn>
                    <a:cxn ang="0">
                      <a:pos x="85" y="0"/>
                    </a:cxn>
                    <a:cxn ang="0">
                      <a:pos x="77" y="0"/>
                    </a:cxn>
                    <a:cxn ang="0">
                      <a:pos x="72" y="0"/>
                    </a:cxn>
                    <a:cxn ang="0">
                      <a:pos x="67" y="0"/>
                    </a:cxn>
                    <a:cxn ang="0">
                      <a:pos x="62" y="4"/>
                    </a:cxn>
                    <a:cxn ang="0">
                      <a:pos x="57" y="8"/>
                    </a:cxn>
                    <a:cxn ang="0">
                      <a:pos x="50" y="13"/>
                    </a:cxn>
                    <a:cxn ang="0">
                      <a:pos x="44" y="19"/>
                    </a:cxn>
                    <a:cxn ang="0">
                      <a:pos x="37" y="28"/>
                    </a:cxn>
                    <a:cxn ang="0">
                      <a:pos x="31" y="35"/>
                    </a:cxn>
                    <a:cxn ang="0">
                      <a:pos x="26" y="42"/>
                    </a:cxn>
                    <a:cxn ang="0">
                      <a:pos x="23" y="48"/>
                    </a:cxn>
                    <a:cxn ang="0">
                      <a:pos x="23" y="50"/>
                    </a:cxn>
                    <a:cxn ang="0">
                      <a:pos x="18" y="57"/>
                    </a:cxn>
                    <a:cxn ang="0">
                      <a:pos x="11" y="72"/>
                    </a:cxn>
                    <a:cxn ang="0">
                      <a:pos x="4" y="90"/>
                    </a:cxn>
                    <a:cxn ang="0">
                      <a:pos x="2" y="104"/>
                    </a:cxn>
                    <a:cxn ang="0">
                      <a:pos x="0" y="110"/>
                    </a:cxn>
                    <a:cxn ang="0">
                      <a:pos x="0" y="115"/>
                    </a:cxn>
                    <a:cxn ang="0">
                      <a:pos x="3" y="121"/>
                    </a:cxn>
                    <a:cxn ang="0">
                      <a:pos x="5" y="126"/>
                    </a:cxn>
                    <a:cxn ang="0">
                      <a:pos x="5" y="126"/>
                    </a:cxn>
                  </a:cxnLst>
                  <a:rect l="0" t="0" r="r" b="b"/>
                  <a:pathLst>
                    <a:path w="85" h="126">
                      <a:moveTo>
                        <a:pt x="5" y="126"/>
                      </a:moveTo>
                      <a:lnTo>
                        <a:pt x="9" y="121"/>
                      </a:lnTo>
                      <a:lnTo>
                        <a:pt x="13" y="117"/>
                      </a:lnTo>
                      <a:lnTo>
                        <a:pt x="16" y="112"/>
                      </a:lnTo>
                      <a:lnTo>
                        <a:pt x="17" y="106"/>
                      </a:lnTo>
                      <a:lnTo>
                        <a:pt x="20" y="95"/>
                      </a:lnTo>
                      <a:lnTo>
                        <a:pt x="26" y="78"/>
                      </a:lnTo>
                      <a:lnTo>
                        <a:pt x="31" y="63"/>
                      </a:lnTo>
                      <a:lnTo>
                        <a:pt x="36" y="57"/>
                      </a:lnTo>
                      <a:lnTo>
                        <a:pt x="39" y="50"/>
                      </a:lnTo>
                      <a:lnTo>
                        <a:pt x="49" y="37"/>
                      </a:lnTo>
                      <a:lnTo>
                        <a:pt x="61" y="24"/>
                      </a:lnTo>
                      <a:lnTo>
                        <a:pt x="71" y="17"/>
                      </a:lnTo>
                      <a:lnTo>
                        <a:pt x="75" y="13"/>
                      </a:lnTo>
                      <a:lnTo>
                        <a:pt x="78" y="9"/>
                      </a:lnTo>
                      <a:lnTo>
                        <a:pt x="81" y="4"/>
                      </a:lnTo>
                      <a:lnTo>
                        <a:pt x="85" y="0"/>
                      </a:lnTo>
                      <a:lnTo>
                        <a:pt x="77" y="0"/>
                      </a:lnTo>
                      <a:lnTo>
                        <a:pt x="72" y="0"/>
                      </a:lnTo>
                      <a:lnTo>
                        <a:pt x="67" y="0"/>
                      </a:lnTo>
                      <a:lnTo>
                        <a:pt x="62" y="4"/>
                      </a:lnTo>
                      <a:lnTo>
                        <a:pt x="57" y="8"/>
                      </a:lnTo>
                      <a:lnTo>
                        <a:pt x="50" y="13"/>
                      </a:lnTo>
                      <a:lnTo>
                        <a:pt x="44" y="19"/>
                      </a:lnTo>
                      <a:lnTo>
                        <a:pt x="37" y="28"/>
                      </a:lnTo>
                      <a:lnTo>
                        <a:pt x="31" y="35"/>
                      </a:lnTo>
                      <a:lnTo>
                        <a:pt x="26" y="42"/>
                      </a:lnTo>
                      <a:lnTo>
                        <a:pt x="23" y="48"/>
                      </a:lnTo>
                      <a:lnTo>
                        <a:pt x="23" y="50"/>
                      </a:lnTo>
                      <a:lnTo>
                        <a:pt x="18" y="57"/>
                      </a:lnTo>
                      <a:lnTo>
                        <a:pt x="11" y="72"/>
                      </a:lnTo>
                      <a:lnTo>
                        <a:pt x="4" y="90"/>
                      </a:lnTo>
                      <a:lnTo>
                        <a:pt x="2" y="104"/>
                      </a:lnTo>
                      <a:lnTo>
                        <a:pt x="0" y="110"/>
                      </a:lnTo>
                      <a:lnTo>
                        <a:pt x="0" y="115"/>
                      </a:lnTo>
                      <a:lnTo>
                        <a:pt x="3" y="121"/>
                      </a:lnTo>
                      <a:lnTo>
                        <a:pt x="5" y="126"/>
                      </a:lnTo>
                      <a:lnTo>
                        <a:pt x="5" y="1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17" name="Freeform 121"/>
                <p:cNvSpPr>
                  <a:spLocks/>
                </p:cNvSpPr>
                <p:nvPr/>
              </p:nvSpPr>
              <p:spPr bwMode="auto">
                <a:xfrm>
                  <a:off x="377" y="564"/>
                  <a:ext cx="56" cy="143"/>
                </a:xfrm>
                <a:custGeom>
                  <a:avLst/>
                  <a:gdLst/>
                  <a:ahLst/>
                  <a:cxnLst>
                    <a:cxn ang="0">
                      <a:pos x="12" y="143"/>
                    </a:cxn>
                    <a:cxn ang="0">
                      <a:pos x="14" y="137"/>
                    </a:cxn>
                    <a:cxn ang="0">
                      <a:pos x="15" y="132"/>
                    </a:cxn>
                    <a:cxn ang="0">
                      <a:pos x="15" y="127"/>
                    </a:cxn>
                    <a:cxn ang="0">
                      <a:pos x="17" y="122"/>
                    </a:cxn>
                    <a:cxn ang="0">
                      <a:pos x="15" y="107"/>
                    </a:cxn>
                    <a:cxn ang="0">
                      <a:pos x="18" y="90"/>
                    </a:cxn>
                    <a:cxn ang="0">
                      <a:pos x="19" y="73"/>
                    </a:cxn>
                    <a:cxn ang="0">
                      <a:pos x="22" y="66"/>
                    </a:cxn>
                    <a:cxn ang="0">
                      <a:pos x="22" y="64"/>
                    </a:cxn>
                    <a:cxn ang="0">
                      <a:pos x="23" y="59"/>
                    </a:cxn>
                    <a:cxn ang="0">
                      <a:pos x="24" y="51"/>
                    </a:cxn>
                    <a:cxn ang="0">
                      <a:pos x="28" y="43"/>
                    </a:cxn>
                    <a:cxn ang="0">
                      <a:pos x="32" y="33"/>
                    </a:cxn>
                    <a:cxn ang="0">
                      <a:pos x="36" y="27"/>
                    </a:cxn>
                    <a:cxn ang="0">
                      <a:pos x="40" y="22"/>
                    </a:cxn>
                    <a:cxn ang="0">
                      <a:pos x="45" y="19"/>
                    </a:cxn>
                    <a:cxn ang="0">
                      <a:pos x="47" y="14"/>
                    </a:cxn>
                    <a:cxn ang="0">
                      <a:pos x="51" y="10"/>
                    </a:cxn>
                    <a:cxn ang="0">
                      <a:pos x="54" y="6"/>
                    </a:cxn>
                    <a:cxn ang="0">
                      <a:pos x="56" y="1"/>
                    </a:cxn>
                    <a:cxn ang="0">
                      <a:pos x="50" y="0"/>
                    </a:cxn>
                    <a:cxn ang="0">
                      <a:pos x="45" y="1"/>
                    </a:cxn>
                    <a:cxn ang="0">
                      <a:pos x="38" y="2"/>
                    </a:cxn>
                    <a:cxn ang="0">
                      <a:pos x="35" y="7"/>
                    </a:cxn>
                    <a:cxn ang="0">
                      <a:pos x="29" y="10"/>
                    </a:cxn>
                    <a:cxn ang="0">
                      <a:pos x="24" y="18"/>
                    </a:cxn>
                    <a:cxn ang="0">
                      <a:pos x="18" y="27"/>
                    </a:cxn>
                    <a:cxn ang="0">
                      <a:pos x="14" y="37"/>
                    </a:cxn>
                    <a:cxn ang="0">
                      <a:pos x="10" y="46"/>
                    </a:cxn>
                    <a:cxn ang="0">
                      <a:pos x="8" y="54"/>
                    </a:cxn>
                    <a:cxn ang="0">
                      <a:pos x="6" y="60"/>
                    </a:cxn>
                    <a:cxn ang="0">
                      <a:pos x="5" y="61"/>
                    </a:cxn>
                    <a:cxn ang="0">
                      <a:pos x="4" y="69"/>
                    </a:cxn>
                    <a:cxn ang="0">
                      <a:pos x="1" y="87"/>
                    </a:cxn>
                    <a:cxn ang="0">
                      <a:pos x="0" y="107"/>
                    </a:cxn>
                    <a:cxn ang="0">
                      <a:pos x="1" y="122"/>
                    </a:cxn>
                    <a:cxn ang="0">
                      <a:pos x="1" y="127"/>
                    </a:cxn>
                    <a:cxn ang="0">
                      <a:pos x="4" y="133"/>
                    </a:cxn>
                    <a:cxn ang="0">
                      <a:pos x="6" y="137"/>
                    </a:cxn>
                    <a:cxn ang="0">
                      <a:pos x="12" y="143"/>
                    </a:cxn>
                    <a:cxn ang="0">
                      <a:pos x="12" y="143"/>
                    </a:cxn>
                  </a:cxnLst>
                  <a:rect l="0" t="0" r="r" b="b"/>
                  <a:pathLst>
                    <a:path w="56" h="143">
                      <a:moveTo>
                        <a:pt x="12" y="143"/>
                      </a:moveTo>
                      <a:lnTo>
                        <a:pt x="14" y="137"/>
                      </a:lnTo>
                      <a:lnTo>
                        <a:pt x="15" y="132"/>
                      </a:lnTo>
                      <a:lnTo>
                        <a:pt x="15" y="127"/>
                      </a:lnTo>
                      <a:lnTo>
                        <a:pt x="17" y="122"/>
                      </a:lnTo>
                      <a:lnTo>
                        <a:pt x="15" y="107"/>
                      </a:lnTo>
                      <a:lnTo>
                        <a:pt x="18" y="90"/>
                      </a:lnTo>
                      <a:lnTo>
                        <a:pt x="19" y="73"/>
                      </a:lnTo>
                      <a:lnTo>
                        <a:pt x="22" y="66"/>
                      </a:lnTo>
                      <a:lnTo>
                        <a:pt x="22" y="64"/>
                      </a:lnTo>
                      <a:lnTo>
                        <a:pt x="23" y="59"/>
                      </a:lnTo>
                      <a:lnTo>
                        <a:pt x="24" y="51"/>
                      </a:lnTo>
                      <a:lnTo>
                        <a:pt x="28" y="43"/>
                      </a:lnTo>
                      <a:lnTo>
                        <a:pt x="32" y="33"/>
                      </a:lnTo>
                      <a:lnTo>
                        <a:pt x="36" y="27"/>
                      </a:lnTo>
                      <a:lnTo>
                        <a:pt x="40" y="22"/>
                      </a:lnTo>
                      <a:lnTo>
                        <a:pt x="45" y="19"/>
                      </a:lnTo>
                      <a:lnTo>
                        <a:pt x="47" y="14"/>
                      </a:lnTo>
                      <a:lnTo>
                        <a:pt x="51" y="10"/>
                      </a:lnTo>
                      <a:lnTo>
                        <a:pt x="54" y="6"/>
                      </a:lnTo>
                      <a:lnTo>
                        <a:pt x="56" y="1"/>
                      </a:lnTo>
                      <a:lnTo>
                        <a:pt x="50" y="0"/>
                      </a:lnTo>
                      <a:lnTo>
                        <a:pt x="45" y="1"/>
                      </a:lnTo>
                      <a:lnTo>
                        <a:pt x="38" y="2"/>
                      </a:lnTo>
                      <a:lnTo>
                        <a:pt x="35" y="7"/>
                      </a:lnTo>
                      <a:lnTo>
                        <a:pt x="29" y="10"/>
                      </a:lnTo>
                      <a:lnTo>
                        <a:pt x="24" y="18"/>
                      </a:lnTo>
                      <a:lnTo>
                        <a:pt x="18" y="27"/>
                      </a:lnTo>
                      <a:lnTo>
                        <a:pt x="14" y="37"/>
                      </a:lnTo>
                      <a:lnTo>
                        <a:pt x="10" y="46"/>
                      </a:lnTo>
                      <a:lnTo>
                        <a:pt x="8" y="54"/>
                      </a:lnTo>
                      <a:lnTo>
                        <a:pt x="6" y="60"/>
                      </a:lnTo>
                      <a:lnTo>
                        <a:pt x="5" y="61"/>
                      </a:lnTo>
                      <a:lnTo>
                        <a:pt x="4" y="69"/>
                      </a:lnTo>
                      <a:lnTo>
                        <a:pt x="1" y="87"/>
                      </a:lnTo>
                      <a:lnTo>
                        <a:pt x="0" y="107"/>
                      </a:lnTo>
                      <a:lnTo>
                        <a:pt x="1" y="122"/>
                      </a:lnTo>
                      <a:lnTo>
                        <a:pt x="1" y="127"/>
                      </a:lnTo>
                      <a:lnTo>
                        <a:pt x="4" y="133"/>
                      </a:lnTo>
                      <a:lnTo>
                        <a:pt x="6" y="137"/>
                      </a:lnTo>
                      <a:lnTo>
                        <a:pt x="12" y="143"/>
                      </a:lnTo>
                      <a:lnTo>
                        <a:pt x="12" y="1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18" name="Freeform 122"/>
                <p:cNvSpPr>
                  <a:spLocks/>
                </p:cNvSpPr>
                <p:nvPr/>
              </p:nvSpPr>
              <p:spPr bwMode="auto">
                <a:xfrm>
                  <a:off x="389" y="687"/>
                  <a:ext cx="303" cy="74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10" y="13"/>
                    </a:cxn>
                    <a:cxn ang="0">
                      <a:pos x="19" y="14"/>
                    </a:cxn>
                    <a:cxn ang="0">
                      <a:pos x="28" y="14"/>
                    </a:cxn>
                    <a:cxn ang="0">
                      <a:pos x="41" y="17"/>
                    </a:cxn>
                    <a:cxn ang="0">
                      <a:pos x="65" y="18"/>
                    </a:cxn>
                    <a:cxn ang="0">
                      <a:pos x="103" y="23"/>
                    </a:cxn>
                    <a:cxn ang="0">
                      <a:pos x="138" y="29"/>
                    </a:cxn>
                    <a:cxn ang="0">
                      <a:pos x="152" y="34"/>
                    </a:cxn>
                    <a:cxn ang="0">
                      <a:pos x="165" y="38"/>
                    </a:cxn>
                    <a:cxn ang="0">
                      <a:pos x="197" y="54"/>
                    </a:cxn>
                    <a:cxn ang="0">
                      <a:pos x="233" y="68"/>
                    </a:cxn>
                    <a:cxn ang="0">
                      <a:pos x="261" y="74"/>
                    </a:cxn>
                    <a:cxn ang="0">
                      <a:pos x="274" y="74"/>
                    </a:cxn>
                    <a:cxn ang="0">
                      <a:pos x="284" y="72"/>
                    </a:cxn>
                    <a:cxn ang="0">
                      <a:pos x="294" y="68"/>
                    </a:cxn>
                    <a:cxn ang="0">
                      <a:pos x="303" y="61"/>
                    </a:cxn>
                    <a:cxn ang="0">
                      <a:pos x="293" y="61"/>
                    </a:cxn>
                    <a:cxn ang="0">
                      <a:pos x="283" y="60"/>
                    </a:cxn>
                    <a:cxn ang="0">
                      <a:pos x="274" y="59"/>
                    </a:cxn>
                    <a:cxn ang="0">
                      <a:pos x="262" y="59"/>
                    </a:cxn>
                    <a:cxn ang="0">
                      <a:pos x="239" y="54"/>
                    </a:cxn>
                    <a:cxn ang="0">
                      <a:pos x="203" y="38"/>
                    </a:cxn>
                    <a:cxn ang="0">
                      <a:pos x="171" y="24"/>
                    </a:cxn>
                    <a:cxn ang="0">
                      <a:pos x="156" y="19"/>
                    </a:cxn>
                    <a:cxn ang="0">
                      <a:pos x="141" y="14"/>
                    </a:cxn>
                    <a:cxn ang="0">
                      <a:pos x="106" y="8"/>
                    </a:cxn>
                    <a:cxn ang="0">
                      <a:pos x="67" y="1"/>
                    </a:cxn>
                    <a:cxn ang="0">
                      <a:pos x="41" y="0"/>
                    </a:cxn>
                    <a:cxn ang="0">
                      <a:pos x="28" y="0"/>
                    </a:cxn>
                    <a:cxn ang="0">
                      <a:pos x="17" y="2"/>
                    </a:cxn>
                    <a:cxn ang="0">
                      <a:pos x="7" y="8"/>
                    </a:cxn>
                    <a:cxn ang="0">
                      <a:pos x="0" y="14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303" h="74">
                      <a:moveTo>
                        <a:pt x="0" y="14"/>
                      </a:moveTo>
                      <a:lnTo>
                        <a:pt x="10" y="13"/>
                      </a:lnTo>
                      <a:lnTo>
                        <a:pt x="19" y="14"/>
                      </a:lnTo>
                      <a:lnTo>
                        <a:pt x="28" y="14"/>
                      </a:lnTo>
                      <a:lnTo>
                        <a:pt x="41" y="17"/>
                      </a:lnTo>
                      <a:lnTo>
                        <a:pt x="65" y="18"/>
                      </a:lnTo>
                      <a:lnTo>
                        <a:pt x="103" y="23"/>
                      </a:lnTo>
                      <a:lnTo>
                        <a:pt x="138" y="29"/>
                      </a:lnTo>
                      <a:lnTo>
                        <a:pt x="152" y="34"/>
                      </a:lnTo>
                      <a:lnTo>
                        <a:pt x="165" y="38"/>
                      </a:lnTo>
                      <a:lnTo>
                        <a:pt x="197" y="54"/>
                      </a:lnTo>
                      <a:lnTo>
                        <a:pt x="233" y="68"/>
                      </a:lnTo>
                      <a:lnTo>
                        <a:pt x="261" y="74"/>
                      </a:lnTo>
                      <a:lnTo>
                        <a:pt x="274" y="74"/>
                      </a:lnTo>
                      <a:lnTo>
                        <a:pt x="284" y="72"/>
                      </a:lnTo>
                      <a:lnTo>
                        <a:pt x="294" y="68"/>
                      </a:lnTo>
                      <a:lnTo>
                        <a:pt x="303" y="61"/>
                      </a:lnTo>
                      <a:lnTo>
                        <a:pt x="293" y="61"/>
                      </a:lnTo>
                      <a:lnTo>
                        <a:pt x="283" y="60"/>
                      </a:lnTo>
                      <a:lnTo>
                        <a:pt x="274" y="59"/>
                      </a:lnTo>
                      <a:lnTo>
                        <a:pt x="262" y="59"/>
                      </a:lnTo>
                      <a:lnTo>
                        <a:pt x="239" y="54"/>
                      </a:lnTo>
                      <a:lnTo>
                        <a:pt x="203" y="38"/>
                      </a:lnTo>
                      <a:lnTo>
                        <a:pt x="171" y="24"/>
                      </a:lnTo>
                      <a:lnTo>
                        <a:pt x="156" y="19"/>
                      </a:lnTo>
                      <a:lnTo>
                        <a:pt x="141" y="14"/>
                      </a:lnTo>
                      <a:lnTo>
                        <a:pt x="106" y="8"/>
                      </a:lnTo>
                      <a:lnTo>
                        <a:pt x="67" y="1"/>
                      </a:lnTo>
                      <a:lnTo>
                        <a:pt x="41" y="0"/>
                      </a:lnTo>
                      <a:lnTo>
                        <a:pt x="28" y="0"/>
                      </a:lnTo>
                      <a:lnTo>
                        <a:pt x="17" y="2"/>
                      </a:lnTo>
                      <a:lnTo>
                        <a:pt x="7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19" name="Freeform 123"/>
                <p:cNvSpPr>
                  <a:spLocks/>
                </p:cNvSpPr>
                <p:nvPr/>
              </p:nvSpPr>
              <p:spPr bwMode="auto">
                <a:xfrm>
                  <a:off x="1492" y="1094"/>
                  <a:ext cx="53" cy="20"/>
                </a:xfrm>
                <a:custGeom>
                  <a:avLst/>
                  <a:gdLst/>
                  <a:ahLst/>
                  <a:cxnLst>
                    <a:cxn ang="0">
                      <a:pos x="53" y="6"/>
                    </a:cxn>
                    <a:cxn ang="0">
                      <a:pos x="49" y="3"/>
                    </a:cxn>
                    <a:cxn ang="0">
                      <a:pos x="46" y="2"/>
                    </a:cxn>
                    <a:cxn ang="0">
                      <a:pos x="40" y="0"/>
                    </a:cxn>
                    <a:cxn ang="0">
                      <a:pos x="32" y="0"/>
                    </a:cxn>
                    <a:cxn ang="0">
                      <a:pos x="26" y="2"/>
                    </a:cxn>
                    <a:cxn ang="0">
                      <a:pos x="23" y="3"/>
                    </a:cxn>
                    <a:cxn ang="0">
                      <a:pos x="19" y="3"/>
                    </a:cxn>
                    <a:cxn ang="0">
                      <a:pos x="14" y="6"/>
                    </a:cxn>
                    <a:cxn ang="0">
                      <a:pos x="8" y="8"/>
                    </a:cxn>
                    <a:cxn ang="0">
                      <a:pos x="5" y="11"/>
                    </a:cxn>
                    <a:cxn ang="0">
                      <a:pos x="0" y="15"/>
                    </a:cxn>
                    <a:cxn ang="0">
                      <a:pos x="0" y="20"/>
                    </a:cxn>
                    <a:cxn ang="0">
                      <a:pos x="5" y="20"/>
                    </a:cxn>
                    <a:cxn ang="0">
                      <a:pos x="9" y="18"/>
                    </a:cxn>
                    <a:cxn ang="0">
                      <a:pos x="12" y="16"/>
                    </a:cxn>
                    <a:cxn ang="0">
                      <a:pos x="17" y="15"/>
                    </a:cxn>
                    <a:cxn ang="0">
                      <a:pos x="23" y="12"/>
                    </a:cxn>
                    <a:cxn ang="0">
                      <a:pos x="26" y="11"/>
                    </a:cxn>
                    <a:cxn ang="0">
                      <a:pos x="28" y="11"/>
                    </a:cxn>
                    <a:cxn ang="0">
                      <a:pos x="33" y="9"/>
                    </a:cxn>
                    <a:cxn ang="0">
                      <a:pos x="40" y="8"/>
                    </a:cxn>
                    <a:cxn ang="0">
                      <a:pos x="44" y="8"/>
                    </a:cxn>
                    <a:cxn ang="0">
                      <a:pos x="49" y="8"/>
                    </a:cxn>
                    <a:cxn ang="0">
                      <a:pos x="53" y="6"/>
                    </a:cxn>
                    <a:cxn ang="0">
                      <a:pos x="53" y="6"/>
                    </a:cxn>
                  </a:cxnLst>
                  <a:rect l="0" t="0" r="r" b="b"/>
                  <a:pathLst>
                    <a:path w="53" h="20">
                      <a:moveTo>
                        <a:pt x="53" y="6"/>
                      </a:moveTo>
                      <a:lnTo>
                        <a:pt x="49" y="3"/>
                      </a:lnTo>
                      <a:lnTo>
                        <a:pt x="46" y="2"/>
                      </a:lnTo>
                      <a:lnTo>
                        <a:pt x="40" y="0"/>
                      </a:lnTo>
                      <a:lnTo>
                        <a:pt x="32" y="0"/>
                      </a:lnTo>
                      <a:lnTo>
                        <a:pt x="26" y="2"/>
                      </a:lnTo>
                      <a:lnTo>
                        <a:pt x="23" y="3"/>
                      </a:lnTo>
                      <a:lnTo>
                        <a:pt x="19" y="3"/>
                      </a:lnTo>
                      <a:lnTo>
                        <a:pt x="14" y="6"/>
                      </a:lnTo>
                      <a:lnTo>
                        <a:pt x="8" y="8"/>
                      </a:lnTo>
                      <a:lnTo>
                        <a:pt x="5" y="11"/>
                      </a:lnTo>
                      <a:lnTo>
                        <a:pt x="0" y="15"/>
                      </a:lnTo>
                      <a:lnTo>
                        <a:pt x="0" y="20"/>
                      </a:lnTo>
                      <a:lnTo>
                        <a:pt x="5" y="20"/>
                      </a:lnTo>
                      <a:lnTo>
                        <a:pt x="9" y="18"/>
                      </a:lnTo>
                      <a:lnTo>
                        <a:pt x="12" y="16"/>
                      </a:lnTo>
                      <a:lnTo>
                        <a:pt x="17" y="15"/>
                      </a:lnTo>
                      <a:lnTo>
                        <a:pt x="23" y="12"/>
                      </a:lnTo>
                      <a:lnTo>
                        <a:pt x="26" y="11"/>
                      </a:lnTo>
                      <a:lnTo>
                        <a:pt x="28" y="11"/>
                      </a:lnTo>
                      <a:lnTo>
                        <a:pt x="33" y="9"/>
                      </a:lnTo>
                      <a:lnTo>
                        <a:pt x="40" y="8"/>
                      </a:lnTo>
                      <a:lnTo>
                        <a:pt x="44" y="8"/>
                      </a:lnTo>
                      <a:lnTo>
                        <a:pt x="49" y="8"/>
                      </a:lnTo>
                      <a:lnTo>
                        <a:pt x="53" y="6"/>
                      </a:lnTo>
                      <a:lnTo>
                        <a:pt x="53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20" name="Freeform 124"/>
                <p:cNvSpPr>
                  <a:spLocks/>
                </p:cNvSpPr>
                <p:nvPr/>
              </p:nvSpPr>
              <p:spPr bwMode="auto">
                <a:xfrm>
                  <a:off x="1484" y="1116"/>
                  <a:ext cx="95" cy="23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3" y="5"/>
                    </a:cxn>
                    <a:cxn ang="0">
                      <a:pos x="7" y="7"/>
                    </a:cxn>
                    <a:cxn ang="0">
                      <a:pos x="9" y="8"/>
                    </a:cxn>
                    <a:cxn ang="0">
                      <a:pos x="14" y="9"/>
                    </a:cxn>
                    <a:cxn ang="0">
                      <a:pos x="21" y="11"/>
                    </a:cxn>
                    <a:cxn ang="0">
                      <a:pos x="32" y="14"/>
                    </a:cxn>
                    <a:cxn ang="0">
                      <a:pos x="43" y="18"/>
                    </a:cxn>
                    <a:cxn ang="0">
                      <a:pos x="48" y="20"/>
                    </a:cxn>
                    <a:cxn ang="0">
                      <a:pos x="52" y="20"/>
                    </a:cxn>
                    <a:cxn ang="0">
                      <a:pos x="63" y="22"/>
                    </a:cxn>
                    <a:cxn ang="0">
                      <a:pos x="76" y="23"/>
                    </a:cxn>
                    <a:cxn ang="0">
                      <a:pos x="87" y="22"/>
                    </a:cxn>
                    <a:cxn ang="0">
                      <a:pos x="94" y="18"/>
                    </a:cxn>
                    <a:cxn ang="0">
                      <a:pos x="95" y="11"/>
                    </a:cxn>
                    <a:cxn ang="0">
                      <a:pos x="91" y="12"/>
                    </a:cxn>
                    <a:cxn ang="0">
                      <a:pos x="89" y="12"/>
                    </a:cxn>
                    <a:cxn ang="0">
                      <a:pos x="86" y="12"/>
                    </a:cxn>
                    <a:cxn ang="0">
                      <a:pos x="84" y="13"/>
                    </a:cxn>
                    <a:cxn ang="0">
                      <a:pos x="76" y="14"/>
                    </a:cxn>
                    <a:cxn ang="0">
                      <a:pos x="64" y="13"/>
                    </a:cxn>
                    <a:cxn ang="0">
                      <a:pos x="54" y="12"/>
                    </a:cxn>
                    <a:cxn ang="0">
                      <a:pos x="50" y="11"/>
                    </a:cxn>
                    <a:cxn ang="0">
                      <a:pos x="45" y="9"/>
                    </a:cxn>
                    <a:cxn ang="0">
                      <a:pos x="35" y="5"/>
                    </a:cxn>
                    <a:cxn ang="0">
                      <a:pos x="23" y="2"/>
                    </a:cxn>
                    <a:cxn ang="0">
                      <a:pos x="14" y="2"/>
                    </a:cxn>
                    <a:cxn ang="0">
                      <a:pos x="7" y="0"/>
                    </a:cxn>
                    <a:cxn ang="0">
                      <a:pos x="0" y="3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95" h="23">
                      <a:moveTo>
                        <a:pt x="0" y="3"/>
                      </a:moveTo>
                      <a:lnTo>
                        <a:pt x="3" y="5"/>
                      </a:lnTo>
                      <a:lnTo>
                        <a:pt x="7" y="7"/>
                      </a:lnTo>
                      <a:lnTo>
                        <a:pt x="9" y="8"/>
                      </a:lnTo>
                      <a:lnTo>
                        <a:pt x="14" y="9"/>
                      </a:lnTo>
                      <a:lnTo>
                        <a:pt x="21" y="11"/>
                      </a:lnTo>
                      <a:lnTo>
                        <a:pt x="32" y="14"/>
                      </a:lnTo>
                      <a:lnTo>
                        <a:pt x="43" y="18"/>
                      </a:lnTo>
                      <a:lnTo>
                        <a:pt x="48" y="20"/>
                      </a:lnTo>
                      <a:lnTo>
                        <a:pt x="52" y="20"/>
                      </a:lnTo>
                      <a:lnTo>
                        <a:pt x="63" y="22"/>
                      </a:lnTo>
                      <a:lnTo>
                        <a:pt x="76" y="23"/>
                      </a:lnTo>
                      <a:lnTo>
                        <a:pt x="87" y="22"/>
                      </a:lnTo>
                      <a:lnTo>
                        <a:pt x="94" y="18"/>
                      </a:lnTo>
                      <a:lnTo>
                        <a:pt x="95" y="11"/>
                      </a:lnTo>
                      <a:lnTo>
                        <a:pt x="91" y="12"/>
                      </a:lnTo>
                      <a:lnTo>
                        <a:pt x="89" y="12"/>
                      </a:lnTo>
                      <a:lnTo>
                        <a:pt x="86" y="12"/>
                      </a:lnTo>
                      <a:lnTo>
                        <a:pt x="84" y="13"/>
                      </a:lnTo>
                      <a:lnTo>
                        <a:pt x="76" y="14"/>
                      </a:lnTo>
                      <a:lnTo>
                        <a:pt x="64" y="13"/>
                      </a:lnTo>
                      <a:lnTo>
                        <a:pt x="54" y="12"/>
                      </a:lnTo>
                      <a:lnTo>
                        <a:pt x="50" y="11"/>
                      </a:lnTo>
                      <a:lnTo>
                        <a:pt x="45" y="9"/>
                      </a:lnTo>
                      <a:lnTo>
                        <a:pt x="35" y="5"/>
                      </a:lnTo>
                      <a:lnTo>
                        <a:pt x="23" y="2"/>
                      </a:lnTo>
                      <a:lnTo>
                        <a:pt x="14" y="2"/>
                      </a:lnTo>
                      <a:lnTo>
                        <a:pt x="7" y="0"/>
                      </a:lnTo>
                      <a:lnTo>
                        <a:pt x="0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21" name="Freeform 125"/>
                <p:cNvSpPr>
                  <a:spLocks/>
                </p:cNvSpPr>
                <p:nvPr/>
              </p:nvSpPr>
              <p:spPr bwMode="auto">
                <a:xfrm>
                  <a:off x="1588" y="1094"/>
                  <a:ext cx="12" cy="15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1" y="0"/>
                    </a:cxn>
                    <a:cxn ang="0">
                      <a:pos x="1" y="2"/>
                    </a:cxn>
                    <a:cxn ang="0">
                      <a:pos x="0" y="3"/>
                    </a:cxn>
                    <a:cxn ang="0">
                      <a:pos x="0" y="4"/>
                    </a:cxn>
                    <a:cxn ang="0">
                      <a:pos x="0" y="7"/>
                    </a:cxn>
                    <a:cxn ang="0">
                      <a:pos x="1" y="8"/>
                    </a:cxn>
                    <a:cxn ang="0">
                      <a:pos x="3" y="11"/>
                    </a:cxn>
                    <a:cxn ang="0">
                      <a:pos x="5" y="15"/>
                    </a:cxn>
                    <a:cxn ang="0">
                      <a:pos x="8" y="13"/>
                    </a:cxn>
                    <a:cxn ang="0">
                      <a:pos x="10" y="11"/>
                    </a:cxn>
                    <a:cxn ang="0">
                      <a:pos x="10" y="8"/>
                    </a:cxn>
                    <a:cxn ang="0">
                      <a:pos x="12" y="7"/>
                    </a:cxn>
                    <a:cxn ang="0">
                      <a:pos x="10" y="7"/>
                    </a:cxn>
                    <a:cxn ang="0">
                      <a:pos x="10" y="6"/>
                    </a:cxn>
                    <a:cxn ang="0">
                      <a:pos x="10" y="4"/>
                    </a:cxn>
                    <a:cxn ang="0">
                      <a:pos x="10" y="3"/>
                    </a:cxn>
                    <a:cxn ang="0">
                      <a:pos x="8" y="0"/>
                    </a:cxn>
                    <a:cxn ang="0">
                      <a:pos x="5" y="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12" h="15">
                      <a:moveTo>
                        <a:pt x="5" y="0"/>
                      </a:moveTo>
                      <a:lnTo>
                        <a:pt x="1" y="0"/>
                      </a:lnTo>
                      <a:lnTo>
                        <a:pt x="1" y="2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3" y="11"/>
                      </a:lnTo>
                      <a:lnTo>
                        <a:pt x="5" y="15"/>
                      </a:lnTo>
                      <a:lnTo>
                        <a:pt x="8" y="13"/>
                      </a:lnTo>
                      <a:lnTo>
                        <a:pt x="10" y="11"/>
                      </a:lnTo>
                      <a:lnTo>
                        <a:pt x="10" y="8"/>
                      </a:lnTo>
                      <a:lnTo>
                        <a:pt x="12" y="7"/>
                      </a:lnTo>
                      <a:lnTo>
                        <a:pt x="10" y="7"/>
                      </a:lnTo>
                      <a:lnTo>
                        <a:pt x="10" y="6"/>
                      </a:lnTo>
                      <a:lnTo>
                        <a:pt x="10" y="4"/>
                      </a:lnTo>
                      <a:lnTo>
                        <a:pt x="10" y="3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22" name="Freeform 126"/>
                <p:cNvSpPr>
                  <a:spLocks/>
                </p:cNvSpPr>
                <p:nvPr/>
              </p:nvSpPr>
              <p:spPr bwMode="auto">
                <a:xfrm>
                  <a:off x="1522" y="1039"/>
                  <a:ext cx="125" cy="109"/>
                </a:xfrm>
                <a:custGeom>
                  <a:avLst/>
                  <a:gdLst/>
                  <a:ahLst/>
                  <a:cxnLst>
                    <a:cxn ang="0">
                      <a:pos x="0" y="59"/>
                    </a:cxn>
                    <a:cxn ang="0">
                      <a:pos x="5" y="53"/>
                    </a:cxn>
                    <a:cxn ang="0">
                      <a:pos x="10" y="48"/>
                    </a:cxn>
                    <a:cxn ang="0">
                      <a:pos x="15" y="43"/>
                    </a:cxn>
                    <a:cxn ang="0">
                      <a:pos x="20" y="36"/>
                    </a:cxn>
                    <a:cxn ang="0">
                      <a:pos x="24" y="30"/>
                    </a:cxn>
                    <a:cxn ang="0">
                      <a:pos x="33" y="22"/>
                    </a:cxn>
                    <a:cxn ang="0">
                      <a:pos x="43" y="14"/>
                    </a:cxn>
                    <a:cxn ang="0">
                      <a:pos x="56" y="11"/>
                    </a:cxn>
                    <a:cxn ang="0">
                      <a:pos x="67" y="9"/>
                    </a:cxn>
                    <a:cxn ang="0">
                      <a:pos x="78" y="11"/>
                    </a:cxn>
                    <a:cxn ang="0">
                      <a:pos x="85" y="13"/>
                    </a:cxn>
                    <a:cxn ang="0">
                      <a:pos x="88" y="14"/>
                    </a:cxn>
                    <a:cxn ang="0">
                      <a:pos x="91" y="16"/>
                    </a:cxn>
                    <a:cxn ang="0">
                      <a:pos x="97" y="20"/>
                    </a:cxn>
                    <a:cxn ang="0">
                      <a:pos x="105" y="26"/>
                    </a:cxn>
                    <a:cxn ang="0">
                      <a:pos x="114" y="36"/>
                    </a:cxn>
                    <a:cxn ang="0">
                      <a:pos x="116" y="48"/>
                    </a:cxn>
                    <a:cxn ang="0">
                      <a:pos x="117" y="62"/>
                    </a:cxn>
                    <a:cxn ang="0">
                      <a:pos x="115" y="72"/>
                    </a:cxn>
                    <a:cxn ang="0">
                      <a:pos x="115" y="80"/>
                    </a:cxn>
                    <a:cxn ang="0">
                      <a:pos x="112" y="88"/>
                    </a:cxn>
                    <a:cxn ang="0">
                      <a:pos x="111" y="95"/>
                    </a:cxn>
                    <a:cxn ang="0">
                      <a:pos x="108" y="100"/>
                    </a:cxn>
                    <a:cxn ang="0">
                      <a:pos x="107" y="109"/>
                    </a:cxn>
                    <a:cxn ang="0">
                      <a:pos x="111" y="103"/>
                    </a:cxn>
                    <a:cxn ang="0">
                      <a:pos x="116" y="97"/>
                    </a:cxn>
                    <a:cxn ang="0">
                      <a:pos x="120" y="90"/>
                    </a:cxn>
                    <a:cxn ang="0">
                      <a:pos x="123" y="82"/>
                    </a:cxn>
                    <a:cxn ang="0">
                      <a:pos x="124" y="73"/>
                    </a:cxn>
                    <a:cxn ang="0">
                      <a:pos x="125" y="62"/>
                    </a:cxn>
                    <a:cxn ang="0">
                      <a:pos x="124" y="47"/>
                    </a:cxn>
                    <a:cxn ang="0">
                      <a:pos x="120" y="34"/>
                    </a:cxn>
                    <a:cxn ang="0">
                      <a:pos x="111" y="20"/>
                    </a:cxn>
                    <a:cxn ang="0">
                      <a:pos x="102" y="12"/>
                    </a:cxn>
                    <a:cxn ang="0">
                      <a:pos x="94" y="7"/>
                    </a:cxn>
                    <a:cxn ang="0">
                      <a:pos x="92" y="5"/>
                    </a:cxn>
                    <a:cxn ang="0">
                      <a:pos x="88" y="5"/>
                    </a:cxn>
                    <a:cxn ang="0">
                      <a:pos x="80" y="3"/>
                    </a:cxn>
                    <a:cxn ang="0">
                      <a:pos x="67" y="0"/>
                    </a:cxn>
                    <a:cxn ang="0">
                      <a:pos x="53" y="2"/>
                    </a:cxn>
                    <a:cxn ang="0">
                      <a:pos x="39" y="8"/>
                    </a:cxn>
                    <a:cxn ang="0">
                      <a:pos x="26" y="16"/>
                    </a:cxn>
                    <a:cxn ang="0">
                      <a:pos x="17" y="25"/>
                    </a:cxn>
                    <a:cxn ang="0">
                      <a:pos x="14" y="31"/>
                    </a:cxn>
                    <a:cxn ang="0">
                      <a:pos x="7" y="38"/>
                    </a:cxn>
                    <a:cxn ang="0">
                      <a:pos x="5" y="45"/>
                    </a:cxn>
                    <a:cxn ang="0">
                      <a:pos x="2" y="52"/>
                    </a:cxn>
                    <a:cxn ang="0">
                      <a:pos x="0" y="59"/>
                    </a:cxn>
                    <a:cxn ang="0">
                      <a:pos x="0" y="59"/>
                    </a:cxn>
                  </a:cxnLst>
                  <a:rect l="0" t="0" r="r" b="b"/>
                  <a:pathLst>
                    <a:path w="125" h="109">
                      <a:moveTo>
                        <a:pt x="0" y="59"/>
                      </a:moveTo>
                      <a:lnTo>
                        <a:pt x="5" y="53"/>
                      </a:lnTo>
                      <a:lnTo>
                        <a:pt x="10" y="48"/>
                      </a:lnTo>
                      <a:lnTo>
                        <a:pt x="15" y="43"/>
                      </a:lnTo>
                      <a:lnTo>
                        <a:pt x="20" y="36"/>
                      </a:lnTo>
                      <a:lnTo>
                        <a:pt x="24" y="30"/>
                      </a:lnTo>
                      <a:lnTo>
                        <a:pt x="33" y="22"/>
                      </a:lnTo>
                      <a:lnTo>
                        <a:pt x="43" y="14"/>
                      </a:lnTo>
                      <a:lnTo>
                        <a:pt x="56" y="11"/>
                      </a:lnTo>
                      <a:lnTo>
                        <a:pt x="67" y="9"/>
                      </a:lnTo>
                      <a:lnTo>
                        <a:pt x="78" y="11"/>
                      </a:lnTo>
                      <a:lnTo>
                        <a:pt x="85" y="13"/>
                      </a:lnTo>
                      <a:lnTo>
                        <a:pt x="88" y="14"/>
                      </a:lnTo>
                      <a:lnTo>
                        <a:pt x="91" y="16"/>
                      </a:lnTo>
                      <a:lnTo>
                        <a:pt x="97" y="20"/>
                      </a:lnTo>
                      <a:lnTo>
                        <a:pt x="105" y="26"/>
                      </a:lnTo>
                      <a:lnTo>
                        <a:pt x="114" y="36"/>
                      </a:lnTo>
                      <a:lnTo>
                        <a:pt x="116" y="48"/>
                      </a:lnTo>
                      <a:lnTo>
                        <a:pt x="117" y="62"/>
                      </a:lnTo>
                      <a:lnTo>
                        <a:pt x="115" y="72"/>
                      </a:lnTo>
                      <a:lnTo>
                        <a:pt x="115" y="80"/>
                      </a:lnTo>
                      <a:lnTo>
                        <a:pt x="112" y="88"/>
                      </a:lnTo>
                      <a:lnTo>
                        <a:pt x="111" y="95"/>
                      </a:lnTo>
                      <a:lnTo>
                        <a:pt x="108" y="100"/>
                      </a:lnTo>
                      <a:lnTo>
                        <a:pt x="107" y="109"/>
                      </a:lnTo>
                      <a:lnTo>
                        <a:pt x="111" y="103"/>
                      </a:lnTo>
                      <a:lnTo>
                        <a:pt x="116" y="97"/>
                      </a:lnTo>
                      <a:lnTo>
                        <a:pt x="120" y="90"/>
                      </a:lnTo>
                      <a:lnTo>
                        <a:pt x="123" y="82"/>
                      </a:lnTo>
                      <a:lnTo>
                        <a:pt x="124" y="73"/>
                      </a:lnTo>
                      <a:lnTo>
                        <a:pt x="125" y="62"/>
                      </a:lnTo>
                      <a:lnTo>
                        <a:pt x="124" y="47"/>
                      </a:lnTo>
                      <a:lnTo>
                        <a:pt x="120" y="34"/>
                      </a:lnTo>
                      <a:lnTo>
                        <a:pt x="111" y="20"/>
                      </a:lnTo>
                      <a:lnTo>
                        <a:pt x="102" y="12"/>
                      </a:lnTo>
                      <a:lnTo>
                        <a:pt x="94" y="7"/>
                      </a:lnTo>
                      <a:lnTo>
                        <a:pt x="92" y="5"/>
                      </a:lnTo>
                      <a:lnTo>
                        <a:pt x="88" y="5"/>
                      </a:lnTo>
                      <a:lnTo>
                        <a:pt x="80" y="3"/>
                      </a:lnTo>
                      <a:lnTo>
                        <a:pt x="67" y="0"/>
                      </a:lnTo>
                      <a:lnTo>
                        <a:pt x="53" y="2"/>
                      </a:lnTo>
                      <a:lnTo>
                        <a:pt x="39" y="8"/>
                      </a:lnTo>
                      <a:lnTo>
                        <a:pt x="26" y="16"/>
                      </a:lnTo>
                      <a:lnTo>
                        <a:pt x="17" y="25"/>
                      </a:lnTo>
                      <a:lnTo>
                        <a:pt x="14" y="31"/>
                      </a:lnTo>
                      <a:lnTo>
                        <a:pt x="7" y="38"/>
                      </a:lnTo>
                      <a:lnTo>
                        <a:pt x="5" y="45"/>
                      </a:lnTo>
                      <a:lnTo>
                        <a:pt x="2" y="52"/>
                      </a:lnTo>
                      <a:lnTo>
                        <a:pt x="0" y="59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23" name="Freeform 127"/>
                <p:cNvSpPr>
                  <a:spLocks/>
                </p:cNvSpPr>
                <p:nvPr/>
              </p:nvSpPr>
              <p:spPr bwMode="auto">
                <a:xfrm>
                  <a:off x="1516" y="1127"/>
                  <a:ext cx="112" cy="61"/>
                </a:xfrm>
                <a:custGeom>
                  <a:avLst/>
                  <a:gdLst/>
                  <a:ahLst/>
                  <a:cxnLst>
                    <a:cxn ang="0">
                      <a:pos x="98" y="52"/>
                    </a:cxn>
                    <a:cxn ang="0">
                      <a:pos x="89" y="52"/>
                    </a:cxn>
                    <a:cxn ang="0">
                      <a:pos x="76" y="52"/>
                    </a:cxn>
                    <a:cxn ang="0">
                      <a:pos x="66" y="51"/>
                    </a:cxn>
                    <a:cxn ang="0">
                      <a:pos x="61" y="50"/>
                    </a:cxn>
                    <a:cxn ang="0">
                      <a:pos x="55" y="48"/>
                    </a:cxn>
                    <a:cxn ang="0">
                      <a:pos x="45" y="43"/>
                    </a:cxn>
                    <a:cxn ang="0">
                      <a:pos x="34" y="35"/>
                    </a:cxn>
                    <a:cxn ang="0">
                      <a:pos x="29" y="32"/>
                    </a:cxn>
                    <a:cxn ang="0">
                      <a:pos x="26" y="29"/>
                    </a:cxn>
                    <a:cxn ang="0">
                      <a:pos x="26" y="28"/>
                    </a:cxn>
                    <a:cxn ang="0">
                      <a:pos x="27" y="28"/>
                    </a:cxn>
                    <a:cxn ang="0">
                      <a:pos x="31" y="25"/>
                    </a:cxn>
                    <a:cxn ang="0">
                      <a:pos x="34" y="24"/>
                    </a:cxn>
                    <a:cxn ang="0">
                      <a:pos x="36" y="21"/>
                    </a:cxn>
                    <a:cxn ang="0">
                      <a:pos x="39" y="21"/>
                    </a:cxn>
                    <a:cxn ang="0">
                      <a:pos x="43" y="17"/>
                    </a:cxn>
                    <a:cxn ang="0">
                      <a:pos x="43" y="12"/>
                    </a:cxn>
                    <a:cxn ang="0">
                      <a:pos x="39" y="11"/>
                    </a:cxn>
                    <a:cxn ang="0">
                      <a:pos x="36" y="12"/>
                    </a:cxn>
                    <a:cxn ang="0">
                      <a:pos x="31" y="15"/>
                    </a:cxn>
                    <a:cxn ang="0">
                      <a:pos x="26" y="16"/>
                    </a:cxn>
                    <a:cxn ang="0">
                      <a:pos x="22" y="17"/>
                    </a:cxn>
                    <a:cxn ang="0">
                      <a:pos x="20" y="17"/>
                    </a:cxn>
                    <a:cxn ang="0">
                      <a:pos x="18" y="15"/>
                    </a:cxn>
                    <a:cxn ang="0">
                      <a:pos x="14" y="11"/>
                    </a:cxn>
                    <a:cxn ang="0">
                      <a:pos x="11" y="6"/>
                    </a:cxn>
                    <a:cxn ang="0">
                      <a:pos x="9" y="2"/>
                    </a:cxn>
                    <a:cxn ang="0">
                      <a:pos x="6" y="0"/>
                    </a:cxn>
                    <a:cxn ang="0">
                      <a:pos x="0" y="0"/>
                    </a:cxn>
                    <a:cxn ang="0">
                      <a:pos x="0" y="5"/>
                    </a:cxn>
                    <a:cxn ang="0">
                      <a:pos x="2" y="10"/>
                    </a:cxn>
                    <a:cxn ang="0">
                      <a:pos x="4" y="12"/>
                    </a:cxn>
                    <a:cxn ang="0">
                      <a:pos x="9" y="19"/>
                    </a:cxn>
                    <a:cxn ang="0">
                      <a:pos x="14" y="24"/>
                    </a:cxn>
                    <a:cxn ang="0">
                      <a:pos x="18" y="25"/>
                    </a:cxn>
                    <a:cxn ang="0">
                      <a:pos x="18" y="30"/>
                    </a:cxn>
                    <a:cxn ang="0">
                      <a:pos x="22" y="35"/>
                    </a:cxn>
                    <a:cxn ang="0">
                      <a:pos x="29" y="42"/>
                    </a:cxn>
                    <a:cxn ang="0">
                      <a:pos x="40" y="50"/>
                    </a:cxn>
                    <a:cxn ang="0">
                      <a:pos x="52" y="56"/>
                    </a:cxn>
                    <a:cxn ang="0">
                      <a:pos x="57" y="58"/>
                    </a:cxn>
                    <a:cxn ang="0">
                      <a:pos x="63" y="60"/>
                    </a:cxn>
                    <a:cxn ang="0">
                      <a:pos x="76" y="61"/>
                    </a:cxn>
                    <a:cxn ang="0">
                      <a:pos x="90" y="61"/>
                    </a:cxn>
                    <a:cxn ang="0">
                      <a:pos x="99" y="58"/>
                    </a:cxn>
                    <a:cxn ang="0">
                      <a:pos x="103" y="56"/>
                    </a:cxn>
                    <a:cxn ang="0">
                      <a:pos x="107" y="55"/>
                    </a:cxn>
                    <a:cxn ang="0">
                      <a:pos x="109" y="52"/>
                    </a:cxn>
                    <a:cxn ang="0">
                      <a:pos x="112" y="48"/>
                    </a:cxn>
                    <a:cxn ang="0">
                      <a:pos x="104" y="50"/>
                    </a:cxn>
                    <a:cxn ang="0">
                      <a:pos x="98" y="52"/>
                    </a:cxn>
                    <a:cxn ang="0">
                      <a:pos x="98" y="52"/>
                    </a:cxn>
                  </a:cxnLst>
                  <a:rect l="0" t="0" r="r" b="b"/>
                  <a:pathLst>
                    <a:path w="112" h="61">
                      <a:moveTo>
                        <a:pt x="98" y="52"/>
                      </a:moveTo>
                      <a:lnTo>
                        <a:pt x="89" y="52"/>
                      </a:lnTo>
                      <a:lnTo>
                        <a:pt x="76" y="52"/>
                      </a:lnTo>
                      <a:lnTo>
                        <a:pt x="66" y="51"/>
                      </a:lnTo>
                      <a:lnTo>
                        <a:pt x="61" y="50"/>
                      </a:lnTo>
                      <a:lnTo>
                        <a:pt x="55" y="48"/>
                      </a:lnTo>
                      <a:lnTo>
                        <a:pt x="45" y="43"/>
                      </a:lnTo>
                      <a:lnTo>
                        <a:pt x="34" y="35"/>
                      </a:lnTo>
                      <a:lnTo>
                        <a:pt x="29" y="32"/>
                      </a:lnTo>
                      <a:lnTo>
                        <a:pt x="26" y="29"/>
                      </a:lnTo>
                      <a:lnTo>
                        <a:pt x="26" y="28"/>
                      </a:lnTo>
                      <a:lnTo>
                        <a:pt x="27" y="28"/>
                      </a:lnTo>
                      <a:lnTo>
                        <a:pt x="31" y="25"/>
                      </a:lnTo>
                      <a:lnTo>
                        <a:pt x="34" y="24"/>
                      </a:lnTo>
                      <a:lnTo>
                        <a:pt x="36" y="21"/>
                      </a:lnTo>
                      <a:lnTo>
                        <a:pt x="39" y="21"/>
                      </a:lnTo>
                      <a:lnTo>
                        <a:pt x="43" y="17"/>
                      </a:lnTo>
                      <a:lnTo>
                        <a:pt x="43" y="12"/>
                      </a:lnTo>
                      <a:lnTo>
                        <a:pt x="39" y="11"/>
                      </a:lnTo>
                      <a:lnTo>
                        <a:pt x="36" y="12"/>
                      </a:lnTo>
                      <a:lnTo>
                        <a:pt x="31" y="15"/>
                      </a:lnTo>
                      <a:lnTo>
                        <a:pt x="26" y="16"/>
                      </a:lnTo>
                      <a:lnTo>
                        <a:pt x="22" y="17"/>
                      </a:lnTo>
                      <a:lnTo>
                        <a:pt x="20" y="17"/>
                      </a:lnTo>
                      <a:lnTo>
                        <a:pt x="18" y="15"/>
                      </a:lnTo>
                      <a:lnTo>
                        <a:pt x="14" y="11"/>
                      </a:lnTo>
                      <a:lnTo>
                        <a:pt x="11" y="6"/>
                      </a:lnTo>
                      <a:lnTo>
                        <a:pt x="9" y="2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2" y="10"/>
                      </a:lnTo>
                      <a:lnTo>
                        <a:pt x="4" y="12"/>
                      </a:lnTo>
                      <a:lnTo>
                        <a:pt x="9" y="19"/>
                      </a:lnTo>
                      <a:lnTo>
                        <a:pt x="14" y="24"/>
                      </a:lnTo>
                      <a:lnTo>
                        <a:pt x="18" y="25"/>
                      </a:lnTo>
                      <a:lnTo>
                        <a:pt x="18" y="30"/>
                      </a:lnTo>
                      <a:lnTo>
                        <a:pt x="22" y="35"/>
                      </a:lnTo>
                      <a:lnTo>
                        <a:pt x="29" y="42"/>
                      </a:lnTo>
                      <a:lnTo>
                        <a:pt x="40" y="50"/>
                      </a:lnTo>
                      <a:lnTo>
                        <a:pt x="52" y="56"/>
                      </a:lnTo>
                      <a:lnTo>
                        <a:pt x="57" y="58"/>
                      </a:lnTo>
                      <a:lnTo>
                        <a:pt x="63" y="60"/>
                      </a:lnTo>
                      <a:lnTo>
                        <a:pt x="76" y="61"/>
                      </a:lnTo>
                      <a:lnTo>
                        <a:pt x="90" y="61"/>
                      </a:lnTo>
                      <a:lnTo>
                        <a:pt x="99" y="58"/>
                      </a:lnTo>
                      <a:lnTo>
                        <a:pt x="103" y="56"/>
                      </a:lnTo>
                      <a:lnTo>
                        <a:pt x="107" y="55"/>
                      </a:lnTo>
                      <a:lnTo>
                        <a:pt x="109" y="52"/>
                      </a:lnTo>
                      <a:lnTo>
                        <a:pt x="112" y="48"/>
                      </a:lnTo>
                      <a:lnTo>
                        <a:pt x="104" y="50"/>
                      </a:lnTo>
                      <a:lnTo>
                        <a:pt x="98" y="52"/>
                      </a:lnTo>
                      <a:lnTo>
                        <a:pt x="98" y="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24" name="Freeform 128"/>
                <p:cNvSpPr>
                  <a:spLocks/>
                </p:cNvSpPr>
                <p:nvPr/>
              </p:nvSpPr>
              <p:spPr bwMode="auto">
                <a:xfrm>
                  <a:off x="1532" y="1179"/>
                  <a:ext cx="87" cy="105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19" y="1"/>
                    </a:cxn>
                    <a:cxn ang="0">
                      <a:pos x="15" y="4"/>
                    </a:cxn>
                    <a:cxn ang="0">
                      <a:pos x="11" y="9"/>
                    </a:cxn>
                    <a:cxn ang="0">
                      <a:pos x="9" y="14"/>
                    </a:cxn>
                    <a:cxn ang="0">
                      <a:pos x="6" y="19"/>
                    </a:cxn>
                    <a:cxn ang="0">
                      <a:pos x="2" y="28"/>
                    </a:cxn>
                    <a:cxn ang="0">
                      <a:pos x="0" y="39"/>
                    </a:cxn>
                    <a:cxn ang="0">
                      <a:pos x="0" y="50"/>
                    </a:cxn>
                    <a:cxn ang="0">
                      <a:pos x="1" y="60"/>
                    </a:cxn>
                    <a:cxn ang="0">
                      <a:pos x="5" y="68"/>
                    </a:cxn>
                    <a:cxn ang="0">
                      <a:pos x="9" y="74"/>
                    </a:cxn>
                    <a:cxn ang="0">
                      <a:pos x="10" y="77"/>
                    </a:cxn>
                    <a:cxn ang="0">
                      <a:pos x="11" y="78"/>
                    </a:cxn>
                    <a:cxn ang="0">
                      <a:pos x="16" y="83"/>
                    </a:cxn>
                    <a:cxn ang="0">
                      <a:pos x="23" y="89"/>
                    </a:cxn>
                    <a:cxn ang="0">
                      <a:pos x="32" y="94"/>
                    </a:cxn>
                    <a:cxn ang="0">
                      <a:pos x="41" y="99"/>
                    </a:cxn>
                    <a:cxn ang="0">
                      <a:pos x="51" y="103"/>
                    </a:cxn>
                    <a:cxn ang="0">
                      <a:pos x="60" y="104"/>
                    </a:cxn>
                    <a:cxn ang="0">
                      <a:pos x="66" y="105"/>
                    </a:cxn>
                    <a:cxn ang="0">
                      <a:pos x="72" y="104"/>
                    </a:cxn>
                    <a:cxn ang="0">
                      <a:pos x="78" y="104"/>
                    </a:cxn>
                    <a:cxn ang="0">
                      <a:pos x="83" y="101"/>
                    </a:cxn>
                    <a:cxn ang="0">
                      <a:pos x="87" y="98"/>
                    </a:cxn>
                    <a:cxn ang="0">
                      <a:pos x="82" y="98"/>
                    </a:cxn>
                    <a:cxn ang="0">
                      <a:pos x="77" y="98"/>
                    </a:cxn>
                    <a:cxn ang="0">
                      <a:pos x="72" y="98"/>
                    </a:cxn>
                    <a:cxn ang="0">
                      <a:pos x="66" y="98"/>
                    </a:cxn>
                    <a:cxn ang="0">
                      <a:pos x="60" y="96"/>
                    </a:cxn>
                    <a:cxn ang="0">
                      <a:pos x="54" y="94"/>
                    </a:cxn>
                    <a:cxn ang="0">
                      <a:pos x="45" y="91"/>
                    </a:cxn>
                    <a:cxn ang="0">
                      <a:pos x="36" y="87"/>
                    </a:cxn>
                    <a:cxn ang="0">
                      <a:pos x="28" y="81"/>
                    </a:cxn>
                    <a:cxn ang="0">
                      <a:pos x="23" y="77"/>
                    </a:cxn>
                    <a:cxn ang="0">
                      <a:pos x="18" y="73"/>
                    </a:cxn>
                    <a:cxn ang="0">
                      <a:pos x="18" y="71"/>
                    </a:cxn>
                    <a:cxn ang="0">
                      <a:pos x="16" y="68"/>
                    </a:cxn>
                    <a:cxn ang="0">
                      <a:pos x="13" y="64"/>
                    </a:cxn>
                    <a:cxn ang="0">
                      <a:pos x="10" y="58"/>
                    </a:cxn>
                    <a:cxn ang="0">
                      <a:pos x="9" y="50"/>
                    </a:cxn>
                    <a:cxn ang="0">
                      <a:pos x="9" y="40"/>
                    </a:cxn>
                    <a:cxn ang="0">
                      <a:pos x="10" y="31"/>
                    </a:cxn>
                    <a:cxn ang="0">
                      <a:pos x="13" y="23"/>
                    </a:cxn>
                    <a:cxn ang="0">
                      <a:pos x="16" y="19"/>
                    </a:cxn>
                    <a:cxn ang="0">
                      <a:pos x="18" y="13"/>
                    </a:cxn>
                    <a:cxn ang="0">
                      <a:pos x="20" y="9"/>
                    </a:cxn>
                    <a:cxn ang="0">
                      <a:pos x="23" y="4"/>
                    </a:cxn>
                    <a:cxn ang="0">
                      <a:pos x="24" y="0"/>
                    </a:cxn>
                    <a:cxn ang="0">
                      <a:pos x="24" y="0"/>
                    </a:cxn>
                  </a:cxnLst>
                  <a:rect l="0" t="0" r="r" b="b"/>
                  <a:pathLst>
                    <a:path w="87" h="105">
                      <a:moveTo>
                        <a:pt x="24" y="0"/>
                      </a:moveTo>
                      <a:lnTo>
                        <a:pt x="19" y="1"/>
                      </a:lnTo>
                      <a:lnTo>
                        <a:pt x="15" y="4"/>
                      </a:lnTo>
                      <a:lnTo>
                        <a:pt x="11" y="9"/>
                      </a:lnTo>
                      <a:lnTo>
                        <a:pt x="9" y="14"/>
                      </a:lnTo>
                      <a:lnTo>
                        <a:pt x="6" y="19"/>
                      </a:lnTo>
                      <a:lnTo>
                        <a:pt x="2" y="28"/>
                      </a:lnTo>
                      <a:lnTo>
                        <a:pt x="0" y="39"/>
                      </a:lnTo>
                      <a:lnTo>
                        <a:pt x="0" y="50"/>
                      </a:lnTo>
                      <a:lnTo>
                        <a:pt x="1" y="60"/>
                      </a:lnTo>
                      <a:lnTo>
                        <a:pt x="5" y="68"/>
                      </a:lnTo>
                      <a:lnTo>
                        <a:pt x="9" y="74"/>
                      </a:lnTo>
                      <a:lnTo>
                        <a:pt x="10" y="77"/>
                      </a:lnTo>
                      <a:lnTo>
                        <a:pt x="11" y="78"/>
                      </a:lnTo>
                      <a:lnTo>
                        <a:pt x="16" y="83"/>
                      </a:lnTo>
                      <a:lnTo>
                        <a:pt x="23" y="89"/>
                      </a:lnTo>
                      <a:lnTo>
                        <a:pt x="32" y="94"/>
                      </a:lnTo>
                      <a:lnTo>
                        <a:pt x="41" y="99"/>
                      </a:lnTo>
                      <a:lnTo>
                        <a:pt x="51" y="103"/>
                      </a:lnTo>
                      <a:lnTo>
                        <a:pt x="60" y="104"/>
                      </a:lnTo>
                      <a:lnTo>
                        <a:pt x="66" y="105"/>
                      </a:lnTo>
                      <a:lnTo>
                        <a:pt x="72" y="104"/>
                      </a:lnTo>
                      <a:lnTo>
                        <a:pt x="78" y="104"/>
                      </a:lnTo>
                      <a:lnTo>
                        <a:pt x="83" y="101"/>
                      </a:lnTo>
                      <a:lnTo>
                        <a:pt x="87" y="98"/>
                      </a:lnTo>
                      <a:lnTo>
                        <a:pt x="82" y="98"/>
                      </a:lnTo>
                      <a:lnTo>
                        <a:pt x="77" y="98"/>
                      </a:lnTo>
                      <a:lnTo>
                        <a:pt x="72" y="98"/>
                      </a:lnTo>
                      <a:lnTo>
                        <a:pt x="66" y="98"/>
                      </a:lnTo>
                      <a:lnTo>
                        <a:pt x="60" y="96"/>
                      </a:lnTo>
                      <a:lnTo>
                        <a:pt x="54" y="94"/>
                      </a:lnTo>
                      <a:lnTo>
                        <a:pt x="45" y="91"/>
                      </a:lnTo>
                      <a:lnTo>
                        <a:pt x="36" y="87"/>
                      </a:lnTo>
                      <a:lnTo>
                        <a:pt x="28" y="81"/>
                      </a:lnTo>
                      <a:lnTo>
                        <a:pt x="23" y="77"/>
                      </a:lnTo>
                      <a:lnTo>
                        <a:pt x="18" y="73"/>
                      </a:lnTo>
                      <a:lnTo>
                        <a:pt x="18" y="71"/>
                      </a:lnTo>
                      <a:lnTo>
                        <a:pt x="16" y="68"/>
                      </a:lnTo>
                      <a:lnTo>
                        <a:pt x="13" y="64"/>
                      </a:lnTo>
                      <a:lnTo>
                        <a:pt x="10" y="58"/>
                      </a:lnTo>
                      <a:lnTo>
                        <a:pt x="9" y="50"/>
                      </a:lnTo>
                      <a:lnTo>
                        <a:pt x="9" y="40"/>
                      </a:lnTo>
                      <a:lnTo>
                        <a:pt x="10" y="31"/>
                      </a:lnTo>
                      <a:lnTo>
                        <a:pt x="13" y="23"/>
                      </a:lnTo>
                      <a:lnTo>
                        <a:pt x="16" y="19"/>
                      </a:lnTo>
                      <a:lnTo>
                        <a:pt x="18" y="13"/>
                      </a:lnTo>
                      <a:lnTo>
                        <a:pt x="20" y="9"/>
                      </a:lnTo>
                      <a:lnTo>
                        <a:pt x="23" y="4"/>
                      </a:lnTo>
                      <a:lnTo>
                        <a:pt x="24" y="0"/>
                      </a:ln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25" name="Freeform 129"/>
                <p:cNvSpPr>
                  <a:spLocks/>
                </p:cNvSpPr>
                <p:nvPr/>
              </p:nvSpPr>
              <p:spPr bwMode="auto">
                <a:xfrm>
                  <a:off x="1648" y="1197"/>
                  <a:ext cx="67" cy="5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6"/>
                    </a:cxn>
                    <a:cxn ang="0">
                      <a:pos x="3" y="13"/>
                    </a:cxn>
                    <a:cxn ang="0">
                      <a:pos x="6" y="19"/>
                    </a:cxn>
                    <a:cxn ang="0">
                      <a:pos x="13" y="28"/>
                    </a:cxn>
                    <a:cxn ang="0">
                      <a:pos x="20" y="36"/>
                    </a:cxn>
                    <a:cxn ang="0">
                      <a:pos x="22" y="38"/>
                    </a:cxn>
                    <a:cxn ang="0">
                      <a:pos x="26" y="42"/>
                    </a:cxn>
                    <a:cxn ang="0">
                      <a:pos x="35" y="47"/>
                    </a:cxn>
                    <a:cxn ang="0">
                      <a:pos x="45" y="53"/>
                    </a:cxn>
                    <a:cxn ang="0">
                      <a:pos x="54" y="53"/>
                    </a:cxn>
                    <a:cxn ang="0">
                      <a:pos x="61" y="50"/>
                    </a:cxn>
                    <a:cxn ang="0">
                      <a:pos x="67" y="47"/>
                    </a:cxn>
                    <a:cxn ang="0">
                      <a:pos x="63" y="46"/>
                    </a:cxn>
                    <a:cxn ang="0">
                      <a:pos x="61" y="45"/>
                    </a:cxn>
                    <a:cxn ang="0">
                      <a:pos x="58" y="45"/>
                    </a:cxn>
                    <a:cxn ang="0">
                      <a:pos x="56" y="45"/>
                    </a:cxn>
                    <a:cxn ang="0">
                      <a:pos x="49" y="42"/>
                    </a:cxn>
                    <a:cxn ang="0">
                      <a:pos x="40" y="38"/>
                    </a:cxn>
                    <a:cxn ang="0">
                      <a:pos x="32" y="35"/>
                    </a:cxn>
                    <a:cxn ang="0">
                      <a:pos x="29" y="33"/>
                    </a:cxn>
                    <a:cxn ang="0">
                      <a:pos x="26" y="30"/>
                    </a:cxn>
                    <a:cxn ang="0">
                      <a:pos x="20" y="23"/>
                    </a:cxn>
                    <a:cxn ang="0">
                      <a:pos x="13" y="14"/>
                    </a:cxn>
                    <a:cxn ang="0">
                      <a:pos x="9" y="9"/>
                    </a:cxn>
                    <a:cxn ang="0">
                      <a:pos x="6" y="3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67" h="53">
                      <a:moveTo>
                        <a:pt x="2" y="0"/>
                      </a:moveTo>
                      <a:lnTo>
                        <a:pt x="0" y="6"/>
                      </a:lnTo>
                      <a:lnTo>
                        <a:pt x="3" y="13"/>
                      </a:lnTo>
                      <a:lnTo>
                        <a:pt x="6" y="19"/>
                      </a:lnTo>
                      <a:lnTo>
                        <a:pt x="13" y="28"/>
                      </a:lnTo>
                      <a:lnTo>
                        <a:pt x="20" y="36"/>
                      </a:lnTo>
                      <a:lnTo>
                        <a:pt x="22" y="38"/>
                      </a:lnTo>
                      <a:lnTo>
                        <a:pt x="26" y="42"/>
                      </a:lnTo>
                      <a:lnTo>
                        <a:pt x="35" y="47"/>
                      </a:lnTo>
                      <a:lnTo>
                        <a:pt x="45" y="53"/>
                      </a:lnTo>
                      <a:lnTo>
                        <a:pt x="54" y="53"/>
                      </a:lnTo>
                      <a:lnTo>
                        <a:pt x="61" y="50"/>
                      </a:lnTo>
                      <a:lnTo>
                        <a:pt x="67" y="47"/>
                      </a:lnTo>
                      <a:lnTo>
                        <a:pt x="63" y="46"/>
                      </a:lnTo>
                      <a:lnTo>
                        <a:pt x="61" y="45"/>
                      </a:lnTo>
                      <a:lnTo>
                        <a:pt x="58" y="45"/>
                      </a:lnTo>
                      <a:lnTo>
                        <a:pt x="56" y="45"/>
                      </a:lnTo>
                      <a:lnTo>
                        <a:pt x="49" y="42"/>
                      </a:lnTo>
                      <a:lnTo>
                        <a:pt x="40" y="38"/>
                      </a:lnTo>
                      <a:lnTo>
                        <a:pt x="32" y="35"/>
                      </a:lnTo>
                      <a:lnTo>
                        <a:pt x="29" y="33"/>
                      </a:lnTo>
                      <a:lnTo>
                        <a:pt x="26" y="30"/>
                      </a:lnTo>
                      <a:lnTo>
                        <a:pt x="20" y="23"/>
                      </a:lnTo>
                      <a:lnTo>
                        <a:pt x="13" y="14"/>
                      </a:lnTo>
                      <a:lnTo>
                        <a:pt x="9" y="9"/>
                      </a:lnTo>
                      <a:lnTo>
                        <a:pt x="6" y="3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26" name="Freeform 130"/>
                <p:cNvSpPr>
                  <a:spLocks/>
                </p:cNvSpPr>
                <p:nvPr/>
              </p:nvSpPr>
              <p:spPr bwMode="auto">
                <a:xfrm>
                  <a:off x="1688" y="1216"/>
                  <a:ext cx="86" cy="34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0" y="7"/>
                    </a:cxn>
                    <a:cxn ang="0">
                      <a:pos x="5" y="14"/>
                    </a:cxn>
                    <a:cxn ang="0">
                      <a:pos x="12" y="21"/>
                    </a:cxn>
                    <a:cxn ang="0">
                      <a:pos x="24" y="28"/>
                    </a:cxn>
                    <a:cxn ang="0">
                      <a:pos x="36" y="34"/>
                    </a:cxn>
                    <a:cxn ang="0">
                      <a:pos x="42" y="34"/>
                    </a:cxn>
                    <a:cxn ang="0">
                      <a:pos x="44" y="34"/>
                    </a:cxn>
                    <a:cxn ang="0">
                      <a:pos x="48" y="34"/>
                    </a:cxn>
                    <a:cxn ang="0">
                      <a:pos x="54" y="34"/>
                    </a:cxn>
                    <a:cxn ang="0">
                      <a:pos x="62" y="34"/>
                    </a:cxn>
                    <a:cxn ang="0">
                      <a:pos x="68" y="32"/>
                    </a:cxn>
                    <a:cxn ang="0">
                      <a:pos x="74" y="30"/>
                    </a:cxn>
                    <a:cxn ang="0">
                      <a:pos x="80" y="26"/>
                    </a:cxn>
                    <a:cxn ang="0">
                      <a:pos x="83" y="22"/>
                    </a:cxn>
                    <a:cxn ang="0">
                      <a:pos x="86" y="14"/>
                    </a:cxn>
                    <a:cxn ang="0">
                      <a:pos x="86" y="7"/>
                    </a:cxn>
                    <a:cxn ang="0">
                      <a:pos x="81" y="13"/>
                    </a:cxn>
                    <a:cxn ang="0">
                      <a:pos x="77" y="18"/>
                    </a:cxn>
                    <a:cxn ang="0">
                      <a:pos x="74" y="19"/>
                    </a:cxn>
                    <a:cxn ang="0">
                      <a:pos x="71" y="22"/>
                    </a:cxn>
                    <a:cxn ang="0">
                      <a:pos x="65" y="25"/>
                    </a:cxn>
                    <a:cxn ang="0">
                      <a:pos x="60" y="27"/>
                    </a:cxn>
                    <a:cxn ang="0">
                      <a:pos x="53" y="26"/>
                    </a:cxn>
                    <a:cxn ang="0">
                      <a:pos x="48" y="26"/>
                    </a:cxn>
                    <a:cxn ang="0">
                      <a:pos x="45" y="26"/>
                    </a:cxn>
                    <a:cxn ang="0">
                      <a:pos x="44" y="26"/>
                    </a:cxn>
                    <a:cxn ang="0">
                      <a:pos x="37" y="25"/>
                    </a:cxn>
                    <a:cxn ang="0">
                      <a:pos x="27" y="21"/>
                    </a:cxn>
                    <a:cxn ang="0">
                      <a:pos x="17" y="14"/>
                    </a:cxn>
                    <a:cxn ang="0">
                      <a:pos x="12" y="9"/>
                    </a:cxn>
                    <a:cxn ang="0">
                      <a:pos x="7" y="5"/>
                    </a:cxn>
                    <a:cxn ang="0">
                      <a:pos x="1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86" h="34">
                      <a:moveTo>
                        <a:pt x="1" y="0"/>
                      </a:moveTo>
                      <a:lnTo>
                        <a:pt x="0" y="7"/>
                      </a:lnTo>
                      <a:lnTo>
                        <a:pt x="5" y="14"/>
                      </a:lnTo>
                      <a:lnTo>
                        <a:pt x="12" y="21"/>
                      </a:lnTo>
                      <a:lnTo>
                        <a:pt x="24" y="28"/>
                      </a:lnTo>
                      <a:lnTo>
                        <a:pt x="36" y="34"/>
                      </a:lnTo>
                      <a:lnTo>
                        <a:pt x="42" y="34"/>
                      </a:lnTo>
                      <a:lnTo>
                        <a:pt x="44" y="34"/>
                      </a:lnTo>
                      <a:lnTo>
                        <a:pt x="48" y="34"/>
                      </a:lnTo>
                      <a:lnTo>
                        <a:pt x="54" y="34"/>
                      </a:lnTo>
                      <a:lnTo>
                        <a:pt x="62" y="34"/>
                      </a:lnTo>
                      <a:lnTo>
                        <a:pt x="68" y="32"/>
                      </a:lnTo>
                      <a:lnTo>
                        <a:pt x="74" y="30"/>
                      </a:lnTo>
                      <a:lnTo>
                        <a:pt x="80" y="26"/>
                      </a:lnTo>
                      <a:lnTo>
                        <a:pt x="83" y="22"/>
                      </a:lnTo>
                      <a:lnTo>
                        <a:pt x="86" y="14"/>
                      </a:lnTo>
                      <a:lnTo>
                        <a:pt x="86" y="7"/>
                      </a:lnTo>
                      <a:lnTo>
                        <a:pt x="81" y="13"/>
                      </a:lnTo>
                      <a:lnTo>
                        <a:pt x="77" y="18"/>
                      </a:lnTo>
                      <a:lnTo>
                        <a:pt x="74" y="19"/>
                      </a:lnTo>
                      <a:lnTo>
                        <a:pt x="71" y="22"/>
                      </a:lnTo>
                      <a:lnTo>
                        <a:pt x="65" y="25"/>
                      </a:lnTo>
                      <a:lnTo>
                        <a:pt x="60" y="27"/>
                      </a:lnTo>
                      <a:lnTo>
                        <a:pt x="53" y="26"/>
                      </a:lnTo>
                      <a:lnTo>
                        <a:pt x="48" y="26"/>
                      </a:lnTo>
                      <a:lnTo>
                        <a:pt x="45" y="26"/>
                      </a:lnTo>
                      <a:lnTo>
                        <a:pt x="44" y="26"/>
                      </a:lnTo>
                      <a:lnTo>
                        <a:pt x="37" y="25"/>
                      </a:lnTo>
                      <a:lnTo>
                        <a:pt x="27" y="21"/>
                      </a:lnTo>
                      <a:lnTo>
                        <a:pt x="17" y="14"/>
                      </a:lnTo>
                      <a:lnTo>
                        <a:pt x="12" y="9"/>
                      </a:lnTo>
                      <a:lnTo>
                        <a:pt x="7" y="5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27" name="Freeform 131"/>
                <p:cNvSpPr>
                  <a:spLocks/>
                </p:cNvSpPr>
                <p:nvPr/>
              </p:nvSpPr>
              <p:spPr bwMode="auto">
                <a:xfrm>
                  <a:off x="1633" y="1125"/>
                  <a:ext cx="140" cy="60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5" y="11"/>
                    </a:cxn>
                    <a:cxn ang="0">
                      <a:pos x="10" y="9"/>
                    </a:cxn>
                    <a:cxn ang="0">
                      <a:pos x="14" y="9"/>
                    </a:cxn>
                    <a:cxn ang="0">
                      <a:pos x="19" y="9"/>
                    </a:cxn>
                    <a:cxn ang="0">
                      <a:pos x="31" y="8"/>
                    </a:cxn>
                    <a:cxn ang="0">
                      <a:pos x="50" y="13"/>
                    </a:cxn>
                    <a:cxn ang="0">
                      <a:pos x="65" y="18"/>
                    </a:cxn>
                    <a:cxn ang="0">
                      <a:pos x="72" y="22"/>
                    </a:cxn>
                    <a:cxn ang="0">
                      <a:pos x="74" y="22"/>
                    </a:cxn>
                    <a:cxn ang="0">
                      <a:pos x="78" y="25"/>
                    </a:cxn>
                    <a:cxn ang="0">
                      <a:pos x="85" y="28"/>
                    </a:cxn>
                    <a:cxn ang="0">
                      <a:pos x="92" y="35"/>
                    </a:cxn>
                    <a:cxn ang="0">
                      <a:pos x="99" y="41"/>
                    </a:cxn>
                    <a:cxn ang="0">
                      <a:pos x="105" y="48"/>
                    </a:cxn>
                    <a:cxn ang="0">
                      <a:pos x="112" y="54"/>
                    </a:cxn>
                    <a:cxn ang="0">
                      <a:pos x="118" y="58"/>
                    </a:cxn>
                    <a:cxn ang="0">
                      <a:pos x="124" y="59"/>
                    </a:cxn>
                    <a:cxn ang="0">
                      <a:pos x="129" y="60"/>
                    </a:cxn>
                    <a:cxn ang="0">
                      <a:pos x="135" y="58"/>
                    </a:cxn>
                    <a:cxn ang="0">
                      <a:pos x="140" y="57"/>
                    </a:cxn>
                    <a:cxn ang="0">
                      <a:pos x="135" y="54"/>
                    </a:cxn>
                    <a:cxn ang="0">
                      <a:pos x="129" y="54"/>
                    </a:cxn>
                    <a:cxn ang="0">
                      <a:pos x="126" y="52"/>
                    </a:cxn>
                    <a:cxn ang="0">
                      <a:pos x="122" y="49"/>
                    </a:cxn>
                    <a:cxn ang="0">
                      <a:pos x="118" y="46"/>
                    </a:cxn>
                    <a:cxn ang="0">
                      <a:pos x="112" y="41"/>
                    </a:cxn>
                    <a:cxn ang="0">
                      <a:pos x="105" y="36"/>
                    </a:cxn>
                    <a:cxn ang="0">
                      <a:pos x="97" y="30"/>
                    </a:cxn>
                    <a:cxn ang="0">
                      <a:pos x="90" y="22"/>
                    </a:cxn>
                    <a:cxn ang="0">
                      <a:pos x="83" y="18"/>
                    </a:cxn>
                    <a:cxn ang="0">
                      <a:pos x="78" y="14"/>
                    </a:cxn>
                    <a:cxn ang="0">
                      <a:pos x="77" y="14"/>
                    </a:cxn>
                    <a:cxn ang="0">
                      <a:pos x="68" y="11"/>
                    </a:cxn>
                    <a:cxn ang="0">
                      <a:pos x="51" y="5"/>
                    </a:cxn>
                    <a:cxn ang="0">
                      <a:pos x="33" y="0"/>
                    </a:cxn>
                    <a:cxn ang="0">
                      <a:pos x="19" y="0"/>
                    </a:cxn>
                    <a:cxn ang="0">
                      <a:pos x="12" y="0"/>
                    </a:cxn>
                    <a:cxn ang="0">
                      <a:pos x="6" y="3"/>
                    </a:cxn>
                    <a:cxn ang="0">
                      <a:pos x="3" y="7"/>
                    </a:cxn>
                    <a:cxn ang="0">
                      <a:pos x="0" y="13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140" h="60">
                      <a:moveTo>
                        <a:pt x="0" y="13"/>
                      </a:moveTo>
                      <a:lnTo>
                        <a:pt x="5" y="11"/>
                      </a:lnTo>
                      <a:lnTo>
                        <a:pt x="10" y="9"/>
                      </a:lnTo>
                      <a:lnTo>
                        <a:pt x="14" y="9"/>
                      </a:lnTo>
                      <a:lnTo>
                        <a:pt x="19" y="9"/>
                      </a:lnTo>
                      <a:lnTo>
                        <a:pt x="31" y="8"/>
                      </a:lnTo>
                      <a:lnTo>
                        <a:pt x="50" y="13"/>
                      </a:lnTo>
                      <a:lnTo>
                        <a:pt x="65" y="18"/>
                      </a:lnTo>
                      <a:lnTo>
                        <a:pt x="72" y="22"/>
                      </a:lnTo>
                      <a:lnTo>
                        <a:pt x="74" y="22"/>
                      </a:lnTo>
                      <a:lnTo>
                        <a:pt x="78" y="25"/>
                      </a:lnTo>
                      <a:lnTo>
                        <a:pt x="85" y="28"/>
                      </a:lnTo>
                      <a:lnTo>
                        <a:pt x="92" y="35"/>
                      </a:lnTo>
                      <a:lnTo>
                        <a:pt x="99" y="41"/>
                      </a:lnTo>
                      <a:lnTo>
                        <a:pt x="105" y="48"/>
                      </a:lnTo>
                      <a:lnTo>
                        <a:pt x="112" y="54"/>
                      </a:lnTo>
                      <a:lnTo>
                        <a:pt x="118" y="58"/>
                      </a:lnTo>
                      <a:lnTo>
                        <a:pt x="124" y="59"/>
                      </a:lnTo>
                      <a:lnTo>
                        <a:pt x="129" y="60"/>
                      </a:lnTo>
                      <a:lnTo>
                        <a:pt x="135" y="58"/>
                      </a:lnTo>
                      <a:lnTo>
                        <a:pt x="140" y="57"/>
                      </a:lnTo>
                      <a:lnTo>
                        <a:pt x="135" y="54"/>
                      </a:lnTo>
                      <a:lnTo>
                        <a:pt x="129" y="54"/>
                      </a:lnTo>
                      <a:lnTo>
                        <a:pt x="126" y="52"/>
                      </a:lnTo>
                      <a:lnTo>
                        <a:pt x="122" y="49"/>
                      </a:lnTo>
                      <a:lnTo>
                        <a:pt x="118" y="46"/>
                      </a:lnTo>
                      <a:lnTo>
                        <a:pt x="112" y="41"/>
                      </a:lnTo>
                      <a:lnTo>
                        <a:pt x="105" y="36"/>
                      </a:lnTo>
                      <a:lnTo>
                        <a:pt x="97" y="30"/>
                      </a:lnTo>
                      <a:lnTo>
                        <a:pt x="90" y="22"/>
                      </a:lnTo>
                      <a:lnTo>
                        <a:pt x="83" y="18"/>
                      </a:lnTo>
                      <a:lnTo>
                        <a:pt x="78" y="14"/>
                      </a:lnTo>
                      <a:lnTo>
                        <a:pt x="77" y="14"/>
                      </a:lnTo>
                      <a:lnTo>
                        <a:pt x="68" y="11"/>
                      </a:lnTo>
                      <a:lnTo>
                        <a:pt x="51" y="5"/>
                      </a:lnTo>
                      <a:lnTo>
                        <a:pt x="33" y="0"/>
                      </a:lnTo>
                      <a:lnTo>
                        <a:pt x="19" y="0"/>
                      </a:lnTo>
                      <a:lnTo>
                        <a:pt x="12" y="0"/>
                      </a:lnTo>
                      <a:lnTo>
                        <a:pt x="6" y="3"/>
                      </a:lnTo>
                      <a:lnTo>
                        <a:pt x="3" y="7"/>
                      </a:lnTo>
                      <a:lnTo>
                        <a:pt x="0" y="1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28" name="Freeform 132"/>
                <p:cNvSpPr>
                  <a:spLocks/>
                </p:cNvSpPr>
                <p:nvPr/>
              </p:nvSpPr>
              <p:spPr bwMode="auto">
                <a:xfrm>
                  <a:off x="1750" y="1123"/>
                  <a:ext cx="59" cy="52"/>
                </a:xfrm>
                <a:custGeom>
                  <a:avLst/>
                  <a:gdLst/>
                  <a:ahLst/>
                  <a:cxnLst>
                    <a:cxn ang="0">
                      <a:pos x="0" y="51"/>
                    </a:cxn>
                    <a:cxn ang="0">
                      <a:pos x="6" y="52"/>
                    </a:cxn>
                    <a:cxn ang="0">
                      <a:pos x="12" y="52"/>
                    </a:cxn>
                    <a:cxn ang="0">
                      <a:pos x="19" y="50"/>
                    </a:cxn>
                    <a:cxn ang="0">
                      <a:pos x="28" y="46"/>
                    </a:cxn>
                    <a:cxn ang="0">
                      <a:pos x="37" y="42"/>
                    </a:cxn>
                    <a:cxn ang="0">
                      <a:pos x="41" y="39"/>
                    </a:cxn>
                    <a:cxn ang="0">
                      <a:pos x="42" y="38"/>
                    </a:cxn>
                    <a:cxn ang="0">
                      <a:pos x="45" y="36"/>
                    </a:cxn>
                    <a:cxn ang="0">
                      <a:pos x="47" y="32"/>
                    </a:cxn>
                    <a:cxn ang="0">
                      <a:pos x="51" y="28"/>
                    </a:cxn>
                    <a:cxn ang="0">
                      <a:pos x="53" y="23"/>
                    </a:cxn>
                    <a:cxn ang="0">
                      <a:pos x="56" y="18"/>
                    </a:cxn>
                    <a:cxn ang="0">
                      <a:pos x="57" y="13"/>
                    </a:cxn>
                    <a:cxn ang="0">
                      <a:pos x="59" y="11"/>
                    </a:cxn>
                    <a:cxn ang="0">
                      <a:pos x="59" y="5"/>
                    </a:cxn>
                    <a:cxn ang="0">
                      <a:pos x="55" y="0"/>
                    </a:cxn>
                    <a:cxn ang="0">
                      <a:pos x="52" y="5"/>
                    </a:cxn>
                    <a:cxn ang="0">
                      <a:pos x="50" y="10"/>
                    </a:cxn>
                    <a:cxn ang="0">
                      <a:pos x="48" y="15"/>
                    </a:cxn>
                    <a:cxn ang="0">
                      <a:pos x="43" y="23"/>
                    </a:cxn>
                    <a:cxn ang="0">
                      <a:pos x="38" y="29"/>
                    </a:cxn>
                    <a:cxn ang="0">
                      <a:pos x="36" y="33"/>
                    </a:cxn>
                    <a:cxn ang="0">
                      <a:pos x="32" y="34"/>
                    </a:cxn>
                    <a:cxn ang="0">
                      <a:pos x="25" y="38"/>
                    </a:cxn>
                    <a:cxn ang="0">
                      <a:pos x="16" y="42"/>
                    </a:cxn>
                    <a:cxn ang="0">
                      <a:pos x="10" y="43"/>
                    </a:cxn>
                    <a:cxn ang="0">
                      <a:pos x="5" y="46"/>
                    </a:cxn>
                    <a:cxn ang="0">
                      <a:pos x="0" y="51"/>
                    </a:cxn>
                    <a:cxn ang="0">
                      <a:pos x="0" y="51"/>
                    </a:cxn>
                  </a:cxnLst>
                  <a:rect l="0" t="0" r="r" b="b"/>
                  <a:pathLst>
                    <a:path w="59" h="52">
                      <a:moveTo>
                        <a:pt x="0" y="51"/>
                      </a:moveTo>
                      <a:lnTo>
                        <a:pt x="6" y="52"/>
                      </a:lnTo>
                      <a:lnTo>
                        <a:pt x="12" y="52"/>
                      </a:lnTo>
                      <a:lnTo>
                        <a:pt x="19" y="50"/>
                      </a:lnTo>
                      <a:lnTo>
                        <a:pt x="28" y="46"/>
                      </a:lnTo>
                      <a:lnTo>
                        <a:pt x="37" y="42"/>
                      </a:lnTo>
                      <a:lnTo>
                        <a:pt x="41" y="39"/>
                      </a:lnTo>
                      <a:lnTo>
                        <a:pt x="42" y="38"/>
                      </a:lnTo>
                      <a:lnTo>
                        <a:pt x="45" y="36"/>
                      </a:lnTo>
                      <a:lnTo>
                        <a:pt x="47" y="32"/>
                      </a:lnTo>
                      <a:lnTo>
                        <a:pt x="51" y="28"/>
                      </a:lnTo>
                      <a:lnTo>
                        <a:pt x="53" y="23"/>
                      </a:lnTo>
                      <a:lnTo>
                        <a:pt x="56" y="18"/>
                      </a:lnTo>
                      <a:lnTo>
                        <a:pt x="57" y="13"/>
                      </a:lnTo>
                      <a:lnTo>
                        <a:pt x="59" y="11"/>
                      </a:lnTo>
                      <a:lnTo>
                        <a:pt x="59" y="5"/>
                      </a:lnTo>
                      <a:lnTo>
                        <a:pt x="55" y="0"/>
                      </a:lnTo>
                      <a:lnTo>
                        <a:pt x="52" y="5"/>
                      </a:lnTo>
                      <a:lnTo>
                        <a:pt x="50" y="10"/>
                      </a:lnTo>
                      <a:lnTo>
                        <a:pt x="48" y="15"/>
                      </a:lnTo>
                      <a:lnTo>
                        <a:pt x="43" y="23"/>
                      </a:lnTo>
                      <a:lnTo>
                        <a:pt x="38" y="29"/>
                      </a:lnTo>
                      <a:lnTo>
                        <a:pt x="36" y="33"/>
                      </a:lnTo>
                      <a:lnTo>
                        <a:pt x="32" y="34"/>
                      </a:lnTo>
                      <a:lnTo>
                        <a:pt x="25" y="38"/>
                      </a:lnTo>
                      <a:lnTo>
                        <a:pt x="16" y="42"/>
                      </a:lnTo>
                      <a:lnTo>
                        <a:pt x="10" y="43"/>
                      </a:lnTo>
                      <a:lnTo>
                        <a:pt x="5" y="46"/>
                      </a:lnTo>
                      <a:lnTo>
                        <a:pt x="0" y="51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29" name="Freeform 133"/>
                <p:cNvSpPr>
                  <a:spLocks/>
                </p:cNvSpPr>
                <p:nvPr/>
              </p:nvSpPr>
              <p:spPr bwMode="auto">
                <a:xfrm>
                  <a:off x="1783" y="1132"/>
                  <a:ext cx="31" cy="64"/>
                </a:xfrm>
                <a:custGeom>
                  <a:avLst/>
                  <a:gdLst/>
                  <a:ahLst/>
                  <a:cxnLst>
                    <a:cxn ang="0">
                      <a:pos x="28" y="0"/>
                    </a:cxn>
                    <a:cxn ang="0">
                      <a:pos x="24" y="2"/>
                    </a:cxn>
                    <a:cxn ang="0">
                      <a:pos x="22" y="7"/>
                    </a:cxn>
                    <a:cxn ang="0">
                      <a:pos x="20" y="12"/>
                    </a:cxn>
                    <a:cxn ang="0">
                      <a:pos x="19" y="21"/>
                    </a:cxn>
                    <a:cxn ang="0">
                      <a:pos x="17" y="29"/>
                    </a:cxn>
                    <a:cxn ang="0">
                      <a:pos x="17" y="32"/>
                    </a:cxn>
                    <a:cxn ang="0">
                      <a:pos x="15" y="34"/>
                    </a:cxn>
                    <a:cxn ang="0">
                      <a:pos x="12" y="43"/>
                    </a:cxn>
                    <a:cxn ang="0">
                      <a:pos x="8" y="50"/>
                    </a:cxn>
                    <a:cxn ang="0">
                      <a:pos x="5" y="53"/>
                    </a:cxn>
                    <a:cxn ang="0">
                      <a:pos x="3" y="57"/>
                    </a:cxn>
                    <a:cxn ang="0">
                      <a:pos x="0" y="64"/>
                    </a:cxn>
                    <a:cxn ang="0">
                      <a:pos x="6" y="61"/>
                    </a:cxn>
                    <a:cxn ang="0">
                      <a:pos x="12" y="60"/>
                    </a:cxn>
                    <a:cxn ang="0">
                      <a:pos x="14" y="53"/>
                    </a:cxn>
                    <a:cxn ang="0">
                      <a:pos x="19" y="46"/>
                    </a:cxn>
                    <a:cxn ang="0">
                      <a:pos x="23" y="38"/>
                    </a:cxn>
                    <a:cxn ang="0">
                      <a:pos x="26" y="34"/>
                    </a:cxn>
                    <a:cxn ang="0">
                      <a:pos x="26" y="30"/>
                    </a:cxn>
                    <a:cxn ang="0">
                      <a:pos x="27" y="23"/>
                    </a:cxn>
                    <a:cxn ang="0">
                      <a:pos x="29" y="14"/>
                    </a:cxn>
                    <a:cxn ang="0">
                      <a:pos x="31" y="9"/>
                    </a:cxn>
                    <a:cxn ang="0">
                      <a:pos x="31" y="4"/>
                    </a:cxn>
                    <a:cxn ang="0">
                      <a:pos x="28" y="0"/>
                    </a:cxn>
                    <a:cxn ang="0">
                      <a:pos x="28" y="0"/>
                    </a:cxn>
                  </a:cxnLst>
                  <a:rect l="0" t="0" r="r" b="b"/>
                  <a:pathLst>
                    <a:path w="31" h="64">
                      <a:moveTo>
                        <a:pt x="28" y="0"/>
                      </a:moveTo>
                      <a:lnTo>
                        <a:pt x="24" y="2"/>
                      </a:lnTo>
                      <a:lnTo>
                        <a:pt x="22" y="7"/>
                      </a:lnTo>
                      <a:lnTo>
                        <a:pt x="20" y="12"/>
                      </a:lnTo>
                      <a:lnTo>
                        <a:pt x="19" y="21"/>
                      </a:lnTo>
                      <a:lnTo>
                        <a:pt x="17" y="29"/>
                      </a:lnTo>
                      <a:lnTo>
                        <a:pt x="17" y="32"/>
                      </a:lnTo>
                      <a:lnTo>
                        <a:pt x="15" y="34"/>
                      </a:lnTo>
                      <a:lnTo>
                        <a:pt x="12" y="43"/>
                      </a:lnTo>
                      <a:lnTo>
                        <a:pt x="8" y="50"/>
                      </a:lnTo>
                      <a:lnTo>
                        <a:pt x="5" y="53"/>
                      </a:lnTo>
                      <a:lnTo>
                        <a:pt x="3" y="57"/>
                      </a:lnTo>
                      <a:lnTo>
                        <a:pt x="0" y="64"/>
                      </a:lnTo>
                      <a:lnTo>
                        <a:pt x="6" y="61"/>
                      </a:lnTo>
                      <a:lnTo>
                        <a:pt x="12" y="60"/>
                      </a:lnTo>
                      <a:lnTo>
                        <a:pt x="14" y="53"/>
                      </a:lnTo>
                      <a:lnTo>
                        <a:pt x="19" y="46"/>
                      </a:lnTo>
                      <a:lnTo>
                        <a:pt x="23" y="38"/>
                      </a:lnTo>
                      <a:lnTo>
                        <a:pt x="26" y="34"/>
                      </a:lnTo>
                      <a:lnTo>
                        <a:pt x="26" y="30"/>
                      </a:lnTo>
                      <a:lnTo>
                        <a:pt x="27" y="23"/>
                      </a:lnTo>
                      <a:lnTo>
                        <a:pt x="29" y="14"/>
                      </a:lnTo>
                      <a:lnTo>
                        <a:pt x="31" y="9"/>
                      </a:lnTo>
                      <a:lnTo>
                        <a:pt x="31" y="4"/>
                      </a:lnTo>
                      <a:lnTo>
                        <a:pt x="28" y="0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30" name="Freeform 134"/>
                <p:cNvSpPr>
                  <a:spLocks/>
                </p:cNvSpPr>
                <p:nvPr/>
              </p:nvSpPr>
              <p:spPr bwMode="auto">
                <a:xfrm>
                  <a:off x="1789" y="1150"/>
                  <a:ext cx="36" cy="61"/>
                </a:xfrm>
                <a:custGeom>
                  <a:avLst/>
                  <a:gdLst/>
                  <a:ahLst/>
                  <a:cxnLst>
                    <a:cxn ang="0">
                      <a:pos x="34" y="0"/>
                    </a:cxn>
                    <a:cxn ang="0">
                      <a:pos x="30" y="3"/>
                    </a:cxn>
                    <a:cxn ang="0">
                      <a:pos x="27" y="9"/>
                    </a:cxn>
                    <a:cxn ang="0">
                      <a:pos x="26" y="14"/>
                    </a:cxn>
                    <a:cxn ang="0">
                      <a:pos x="23" y="21"/>
                    </a:cxn>
                    <a:cxn ang="0">
                      <a:pos x="21" y="29"/>
                    </a:cxn>
                    <a:cxn ang="0">
                      <a:pos x="21" y="33"/>
                    </a:cxn>
                    <a:cxn ang="0">
                      <a:pos x="18" y="35"/>
                    </a:cxn>
                    <a:cxn ang="0">
                      <a:pos x="14" y="42"/>
                    </a:cxn>
                    <a:cxn ang="0">
                      <a:pos x="9" y="48"/>
                    </a:cxn>
                    <a:cxn ang="0">
                      <a:pos x="7" y="52"/>
                    </a:cxn>
                    <a:cxn ang="0">
                      <a:pos x="3" y="56"/>
                    </a:cxn>
                    <a:cxn ang="0">
                      <a:pos x="0" y="61"/>
                    </a:cxn>
                    <a:cxn ang="0">
                      <a:pos x="6" y="60"/>
                    </a:cxn>
                    <a:cxn ang="0">
                      <a:pos x="11" y="59"/>
                    </a:cxn>
                    <a:cxn ang="0">
                      <a:pos x="16" y="53"/>
                    </a:cxn>
                    <a:cxn ang="0">
                      <a:pos x="21" y="46"/>
                    </a:cxn>
                    <a:cxn ang="0">
                      <a:pos x="26" y="39"/>
                    </a:cxn>
                    <a:cxn ang="0">
                      <a:pos x="27" y="37"/>
                    </a:cxn>
                    <a:cxn ang="0">
                      <a:pos x="30" y="33"/>
                    </a:cxn>
                    <a:cxn ang="0">
                      <a:pos x="32" y="25"/>
                    </a:cxn>
                    <a:cxn ang="0">
                      <a:pos x="35" y="16"/>
                    </a:cxn>
                    <a:cxn ang="0">
                      <a:pos x="36" y="10"/>
                    </a:cxn>
                    <a:cxn ang="0">
                      <a:pos x="36" y="5"/>
                    </a:cxn>
                    <a:cxn ang="0">
                      <a:pos x="34" y="0"/>
                    </a:cxn>
                    <a:cxn ang="0">
                      <a:pos x="34" y="0"/>
                    </a:cxn>
                  </a:cxnLst>
                  <a:rect l="0" t="0" r="r" b="b"/>
                  <a:pathLst>
                    <a:path w="36" h="61">
                      <a:moveTo>
                        <a:pt x="34" y="0"/>
                      </a:moveTo>
                      <a:lnTo>
                        <a:pt x="30" y="3"/>
                      </a:lnTo>
                      <a:lnTo>
                        <a:pt x="27" y="9"/>
                      </a:lnTo>
                      <a:lnTo>
                        <a:pt x="26" y="14"/>
                      </a:lnTo>
                      <a:lnTo>
                        <a:pt x="23" y="21"/>
                      </a:lnTo>
                      <a:lnTo>
                        <a:pt x="21" y="29"/>
                      </a:lnTo>
                      <a:lnTo>
                        <a:pt x="21" y="33"/>
                      </a:lnTo>
                      <a:lnTo>
                        <a:pt x="18" y="35"/>
                      </a:lnTo>
                      <a:lnTo>
                        <a:pt x="14" y="42"/>
                      </a:lnTo>
                      <a:lnTo>
                        <a:pt x="9" y="48"/>
                      </a:lnTo>
                      <a:lnTo>
                        <a:pt x="7" y="52"/>
                      </a:lnTo>
                      <a:lnTo>
                        <a:pt x="3" y="56"/>
                      </a:lnTo>
                      <a:lnTo>
                        <a:pt x="0" y="61"/>
                      </a:lnTo>
                      <a:lnTo>
                        <a:pt x="6" y="60"/>
                      </a:lnTo>
                      <a:lnTo>
                        <a:pt x="11" y="59"/>
                      </a:lnTo>
                      <a:lnTo>
                        <a:pt x="16" y="53"/>
                      </a:lnTo>
                      <a:lnTo>
                        <a:pt x="21" y="46"/>
                      </a:lnTo>
                      <a:lnTo>
                        <a:pt x="26" y="39"/>
                      </a:lnTo>
                      <a:lnTo>
                        <a:pt x="27" y="37"/>
                      </a:lnTo>
                      <a:lnTo>
                        <a:pt x="30" y="33"/>
                      </a:lnTo>
                      <a:lnTo>
                        <a:pt x="32" y="25"/>
                      </a:lnTo>
                      <a:lnTo>
                        <a:pt x="35" y="16"/>
                      </a:lnTo>
                      <a:lnTo>
                        <a:pt x="36" y="10"/>
                      </a:lnTo>
                      <a:lnTo>
                        <a:pt x="36" y="5"/>
                      </a:lnTo>
                      <a:lnTo>
                        <a:pt x="34" y="0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31" name="Freeform 135"/>
                <p:cNvSpPr>
                  <a:spLocks/>
                </p:cNvSpPr>
                <p:nvPr/>
              </p:nvSpPr>
              <p:spPr bwMode="auto">
                <a:xfrm>
                  <a:off x="1730" y="1175"/>
                  <a:ext cx="91" cy="91"/>
                </a:xfrm>
                <a:custGeom>
                  <a:avLst/>
                  <a:gdLst/>
                  <a:ahLst/>
                  <a:cxnLst>
                    <a:cxn ang="0">
                      <a:pos x="90" y="0"/>
                    </a:cxn>
                    <a:cxn ang="0">
                      <a:pos x="88" y="4"/>
                    </a:cxn>
                    <a:cxn ang="0">
                      <a:pos x="86" y="8"/>
                    </a:cxn>
                    <a:cxn ang="0">
                      <a:pos x="84" y="13"/>
                    </a:cxn>
                    <a:cxn ang="0">
                      <a:pos x="82" y="18"/>
                    </a:cxn>
                    <a:cxn ang="0">
                      <a:pos x="79" y="28"/>
                    </a:cxn>
                    <a:cxn ang="0">
                      <a:pos x="72" y="44"/>
                    </a:cxn>
                    <a:cxn ang="0">
                      <a:pos x="65" y="55"/>
                    </a:cxn>
                    <a:cxn ang="0">
                      <a:pos x="61" y="62"/>
                    </a:cxn>
                    <a:cxn ang="0">
                      <a:pos x="59" y="63"/>
                    </a:cxn>
                    <a:cxn ang="0">
                      <a:pos x="56" y="67"/>
                    </a:cxn>
                    <a:cxn ang="0">
                      <a:pos x="50" y="72"/>
                    </a:cxn>
                    <a:cxn ang="0">
                      <a:pos x="45" y="77"/>
                    </a:cxn>
                    <a:cxn ang="0">
                      <a:pos x="38" y="78"/>
                    </a:cxn>
                    <a:cxn ang="0">
                      <a:pos x="29" y="81"/>
                    </a:cxn>
                    <a:cxn ang="0">
                      <a:pos x="22" y="81"/>
                    </a:cxn>
                    <a:cxn ang="0">
                      <a:pos x="18" y="82"/>
                    </a:cxn>
                    <a:cxn ang="0">
                      <a:pos x="12" y="82"/>
                    </a:cxn>
                    <a:cxn ang="0">
                      <a:pos x="8" y="84"/>
                    </a:cxn>
                    <a:cxn ang="0">
                      <a:pos x="4" y="84"/>
                    </a:cxn>
                    <a:cxn ang="0">
                      <a:pos x="0" y="85"/>
                    </a:cxn>
                    <a:cxn ang="0">
                      <a:pos x="3" y="87"/>
                    </a:cxn>
                    <a:cxn ang="0">
                      <a:pos x="8" y="89"/>
                    </a:cxn>
                    <a:cxn ang="0">
                      <a:pos x="12" y="90"/>
                    </a:cxn>
                    <a:cxn ang="0">
                      <a:pos x="18" y="91"/>
                    </a:cxn>
                    <a:cxn ang="0">
                      <a:pos x="22" y="90"/>
                    </a:cxn>
                    <a:cxn ang="0">
                      <a:pos x="31" y="89"/>
                    </a:cxn>
                    <a:cxn ang="0">
                      <a:pos x="39" y="87"/>
                    </a:cxn>
                    <a:cxn ang="0">
                      <a:pos x="48" y="84"/>
                    </a:cxn>
                    <a:cxn ang="0">
                      <a:pos x="56" y="78"/>
                    </a:cxn>
                    <a:cxn ang="0">
                      <a:pos x="62" y="73"/>
                    </a:cxn>
                    <a:cxn ang="0">
                      <a:pos x="66" y="69"/>
                    </a:cxn>
                    <a:cxn ang="0">
                      <a:pos x="67" y="68"/>
                    </a:cxn>
                    <a:cxn ang="0">
                      <a:pos x="71" y="62"/>
                    </a:cxn>
                    <a:cxn ang="0">
                      <a:pos x="79" y="48"/>
                    </a:cxn>
                    <a:cxn ang="0">
                      <a:pos x="86" y="31"/>
                    </a:cxn>
                    <a:cxn ang="0">
                      <a:pos x="90" y="21"/>
                    </a:cxn>
                    <a:cxn ang="0">
                      <a:pos x="90" y="14"/>
                    </a:cxn>
                    <a:cxn ang="0">
                      <a:pos x="91" y="9"/>
                    </a:cxn>
                    <a:cxn ang="0">
                      <a:pos x="90" y="4"/>
                    </a:cxn>
                    <a:cxn ang="0">
                      <a:pos x="90" y="0"/>
                    </a:cxn>
                    <a:cxn ang="0">
                      <a:pos x="90" y="0"/>
                    </a:cxn>
                  </a:cxnLst>
                  <a:rect l="0" t="0" r="r" b="b"/>
                  <a:pathLst>
                    <a:path w="91" h="91">
                      <a:moveTo>
                        <a:pt x="90" y="0"/>
                      </a:moveTo>
                      <a:lnTo>
                        <a:pt x="88" y="4"/>
                      </a:lnTo>
                      <a:lnTo>
                        <a:pt x="86" y="8"/>
                      </a:lnTo>
                      <a:lnTo>
                        <a:pt x="84" y="13"/>
                      </a:lnTo>
                      <a:lnTo>
                        <a:pt x="82" y="18"/>
                      </a:lnTo>
                      <a:lnTo>
                        <a:pt x="79" y="28"/>
                      </a:lnTo>
                      <a:lnTo>
                        <a:pt x="72" y="44"/>
                      </a:lnTo>
                      <a:lnTo>
                        <a:pt x="65" y="55"/>
                      </a:lnTo>
                      <a:lnTo>
                        <a:pt x="61" y="62"/>
                      </a:lnTo>
                      <a:lnTo>
                        <a:pt x="59" y="63"/>
                      </a:lnTo>
                      <a:lnTo>
                        <a:pt x="56" y="67"/>
                      </a:lnTo>
                      <a:lnTo>
                        <a:pt x="50" y="72"/>
                      </a:lnTo>
                      <a:lnTo>
                        <a:pt x="45" y="77"/>
                      </a:lnTo>
                      <a:lnTo>
                        <a:pt x="38" y="78"/>
                      </a:lnTo>
                      <a:lnTo>
                        <a:pt x="29" y="81"/>
                      </a:lnTo>
                      <a:lnTo>
                        <a:pt x="22" y="81"/>
                      </a:lnTo>
                      <a:lnTo>
                        <a:pt x="18" y="82"/>
                      </a:lnTo>
                      <a:lnTo>
                        <a:pt x="12" y="82"/>
                      </a:lnTo>
                      <a:lnTo>
                        <a:pt x="8" y="84"/>
                      </a:lnTo>
                      <a:lnTo>
                        <a:pt x="4" y="84"/>
                      </a:lnTo>
                      <a:lnTo>
                        <a:pt x="0" y="85"/>
                      </a:lnTo>
                      <a:lnTo>
                        <a:pt x="3" y="87"/>
                      </a:lnTo>
                      <a:lnTo>
                        <a:pt x="8" y="89"/>
                      </a:lnTo>
                      <a:lnTo>
                        <a:pt x="12" y="90"/>
                      </a:lnTo>
                      <a:lnTo>
                        <a:pt x="18" y="91"/>
                      </a:lnTo>
                      <a:lnTo>
                        <a:pt x="22" y="90"/>
                      </a:lnTo>
                      <a:lnTo>
                        <a:pt x="31" y="89"/>
                      </a:lnTo>
                      <a:lnTo>
                        <a:pt x="39" y="87"/>
                      </a:lnTo>
                      <a:lnTo>
                        <a:pt x="48" y="84"/>
                      </a:lnTo>
                      <a:lnTo>
                        <a:pt x="56" y="78"/>
                      </a:lnTo>
                      <a:lnTo>
                        <a:pt x="62" y="73"/>
                      </a:lnTo>
                      <a:lnTo>
                        <a:pt x="66" y="69"/>
                      </a:lnTo>
                      <a:lnTo>
                        <a:pt x="67" y="68"/>
                      </a:lnTo>
                      <a:lnTo>
                        <a:pt x="71" y="62"/>
                      </a:lnTo>
                      <a:lnTo>
                        <a:pt x="79" y="48"/>
                      </a:lnTo>
                      <a:lnTo>
                        <a:pt x="86" y="31"/>
                      </a:lnTo>
                      <a:lnTo>
                        <a:pt x="90" y="21"/>
                      </a:lnTo>
                      <a:lnTo>
                        <a:pt x="90" y="14"/>
                      </a:lnTo>
                      <a:lnTo>
                        <a:pt x="91" y="9"/>
                      </a:lnTo>
                      <a:lnTo>
                        <a:pt x="90" y="4"/>
                      </a:lnTo>
                      <a:lnTo>
                        <a:pt x="90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32" name="Freeform 136"/>
                <p:cNvSpPr>
                  <a:spLocks/>
                </p:cNvSpPr>
                <p:nvPr/>
              </p:nvSpPr>
              <p:spPr bwMode="auto">
                <a:xfrm>
                  <a:off x="1598" y="1283"/>
                  <a:ext cx="11" cy="60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2"/>
                    </a:cxn>
                    <a:cxn ang="0">
                      <a:pos x="0" y="8"/>
                    </a:cxn>
                    <a:cxn ang="0">
                      <a:pos x="0" y="13"/>
                    </a:cxn>
                    <a:cxn ang="0">
                      <a:pos x="0" y="20"/>
                    </a:cxn>
                    <a:cxn ang="0">
                      <a:pos x="0" y="27"/>
                    </a:cxn>
                    <a:cxn ang="0">
                      <a:pos x="0" y="31"/>
                    </a:cxn>
                    <a:cxn ang="0">
                      <a:pos x="0" y="33"/>
                    </a:cxn>
                    <a:cxn ang="0">
                      <a:pos x="0" y="40"/>
                    </a:cxn>
                    <a:cxn ang="0">
                      <a:pos x="0" y="47"/>
                    </a:cxn>
                    <a:cxn ang="0">
                      <a:pos x="2" y="51"/>
                    </a:cxn>
                    <a:cxn ang="0">
                      <a:pos x="2" y="56"/>
                    </a:cxn>
                    <a:cxn ang="0">
                      <a:pos x="6" y="60"/>
                    </a:cxn>
                    <a:cxn ang="0">
                      <a:pos x="8" y="56"/>
                    </a:cxn>
                    <a:cxn ang="0">
                      <a:pos x="11" y="51"/>
                    </a:cxn>
                    <a:cxn ang="0">
                      <a:pos x="9" y="46"/>
                    </a:cxn>
                    <a:cxn ang="0">
                      <a:pos x="9" y="40"/>
                    </a:cxn>
                    <a:cxn ang="0">
                      <a:pos x="8" y="33"/>
                    </a:cxn>
                    <a:cxn ang="0">
                      <a:pos x="8" y="31"/>
                    </a:cxn>
                    <a:cxn ang="0">
                      <a:pos x="8" y="27"/>
                    </a:cxn>
                    <a:cxn ang="0">
                      <a:pos x="8" y="20"/>
                    </a:cxn>
                    <a:cxn ang="0">
                      <a:pos x="8" y="13"/>
                    </a:cxn>
                    <a:cxn ang="0">
                      <a:pos x="8" y="8"/>
                    </a:cxn>
                    <a:cxn ang="0">
                      <a:pos x="7" y="4"/>
                    </a:cxn>
                    <a:cxn ang="0">
                      <a:pos x="4" y="0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11" h="60">
                      <a:moveTo>
                        <a:pt x="4" y="0"/>
                      </a:moveTo>
                      <a:lnTo>
                        <a:pt x="0" y="2"/>
                      </a:lnTo>
                      <a:lnTo>
                        <a:pt x="0" y="8"/>
                      </a:lnTo>
                      <a:lnTo>
                        <a:pt x="0" y="13"/>
                      </a:lnTo>
                      <a:lnTo>
                        <a:pt x="0" y="20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0" y="33"/>
                      </a:lnTo>
                      <a:lnTo>
                        <a:pt x="0" y="40"/>
                      </a:lnTo>
                      <a:lnTo>
                        <a:pt x="0" y="47"/>
                      </a:lnTo>
                      <a:lnTo>
                        <a:pt x="2" y="51"/>
                      </a:lnTo>
                      <a:lnTo>
                        <a:pt x="2" y="56"/>
                      </a:lnTo>
                      <a:lnTo>
                        <a:pt x="6" y="60"/>
                      </a:lnTo>
                      <a:lnTo>
                        <a:pt x="8" y="56"/>
                      </a:lnTo>
                      <a:lnTo>
                        <a:pt x="11" y="51"/>
                      </a:lnTo>
                      <a:lnTo>
                        <a:pt x="9" y="46"/>
                      </a:lnTo>
                      <a:lnTo>
                        <a:pt x="9" y="40"/>
                      </a:lnTo>
                      <a:lnTo>
                        <a:pt x="8" y="33"/>
                      </a:lnTo>
                      <a:lnTo>
                        <a:pt x="8" y="31"/>
                      </a:lnTo>
                      <a:lnTo>
                        <a:pt x="8" y="27"/>
                      </a:lnTo>
                      <a:lnTo>
                        <a:pt x="8" y="20"/>
                      </a:lnTo>
                      <a:lnTo>
                        <a:pt x="8" y="13"/>
                      </a:lnTo>
                      <a:lnTo>
                        <a:pt x="8" y="8"/>
                      </a:lnTo>
                      <a:lnTo>
                        <a:pt x="7" y="4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33" name="Freeform 137"/>
                <p:cNvSpPr>
                  <a:spLocks/>
                </p:cNvSpPr>
                <p:nvPr/>
              </p:nvSpPr>
              <p:spPr bwMode="auto">
                <a:xfrm>
                  <a:off x="1552" y="1337"/>
                  <a:ext cx="48" cy="32"/>
                </a:xfrm>
                <a:custGeom>
                  <a:avLst/>
                  <a:gdLst/>
                  <a:ahLst/>
                  <a:cxnLst>
                    <a:cxn ang="0">
                      <a:pos x="48" y="4"/>
                    </a:cxn>
                    <a:cxn ang="0">
                      <a:pos x="43" y="0"/>
                    </a:cxn>
                    <a:cxn ang="0">
                      <a:pos x="39" y="0"/>
                    </a:cxn>
                    <a:cxn ang="0">
                      <a:pos x="34" y="1"/>
                    </a:cxn>
                    <a:cxn ang="0">
                      <a:pos x="27" y="5"/>
                    </a:cxn>
                    <a:cxn ang="0">
                      <a:pos x="21" y="7"/>
                    </a:cxn>
                    <a:cxn ang="0">
                      <a:pos x="19" y="10"/>
                    </a:cxn>
                    <a:cxn ang="0">
                      <a:pos x="16" y="11"/>
                    </a:cxn>
                    <a:cxn ang="0">
                      <a:pos x="11" y="15"/>
                    </a:cxn>
                    <a:cxn ang="0">
                      <a:pos x="5" y="19"/>
                    </a:cxn>
                    <a:cxn ang="0">
                      <a:pos x="3" y="23"/>
                    </a:cxn>
                    <a:cxn ang="0">
                      <a:pos x="0" y="27"/>
                    </a:cxn>
                    <a:cxn ang="0">
                      <a:pos x="0" y="32"/>
                    </a:cxn>
                    <a:cxn ang="0">
                      <a:pos x="4" y="31"/>
                    </a:cxn>
                    <a:cxn ang="0">
                      <a:pos x="9" y="31"/>
                    </a:cxn>
                    <a:cxn ang="0">
                      <a:pos x="11" y="27"/>
                    </a:cxn>
                    <a:cxn ang="0">
                      <a:pos x="17" y="23"/>
                    </a:cxn>
                    <a:cxn ang="0">
                      <a:pos x="21" y="18"/>
                    </a:cxn>
                    <a:cxn ang="0">
                      <a:pos x="25" y="18"/>
                    </a:cxn>
                    <a:cxn ang="0">
                      <a:pos x="26" y="16"/>
                    </a:cxn>
                    <a:cxn ang="0">
                      <a:pos x="30" y="13"/>
                    </a:cxn>
                    <a:cxn ang="0">
                      <a:pos x="35" y="10"/>
                    </a:cxn>
                    <a:cxn ang="0">
                      <a:pos x="40" y="9"/>
                    </a:cxn>
                    <a:cxn ang="0">
                      <a:pos x="44" y="6"/>
                    </a:cxn>
                    <a:cxn ang="0">
                      <a:pos x="48" y="4"/>
                    </a:cxn>
                    <a:cxn ang="0">
                      <a:pos x="48" y="4"/>
                    </a:cxn>
                  </a:cxnLst>
                  <a:rect l="0" t="0" r="r" b="b"/>
                  <a:pathLst>
                    <a:path w="48" h="32">
                      <a:moveTo>
                        <a:pt x="48" y="4"/>
                      </a:moveTo>
                      <a:lnTo>
                        <a:pt x="43" y="0"/>
                      </a:lnTo>
                      <a:lnTo>
                        <a:pt x="39" y="0"/>
                      </a:lnTo>
                      <a:lnTo>
                        <a:pt x="34" y="1"/>
                      </a:lnTo>
                      <a:lnTo>
                        <a:pt x="27" y="5"/>
                      </a:lnTo>
                      <a:lnTo>
                        <a:pt x="21" y="7"/>
                      </a:lnTo>
                      <a:lnTo>
                        <a:pt x="19" y="10"/>
                      </a:lnTo>
                      <a:lnTo>
                        <a:pt x="16" y="11"/>
                      </a:lnTo>
                      <a:lnTo>
                        <a:pt x="11" y="15"/>
                      </a:lnTo>
                      <a:lnTo>
                        <a:pt x="5" y="19"/>
                      </a:lnTo>
                      <a:lnTo>
                        <a:pt x="3" y="23"/>
                      </a:lnTo>
                      <a:lnTo>
                        <a:pt x="0" y="27"/>
                      </a:lnTo>
                      <a:lnTo>
                        <a:pt x="0" y="32"/>
                      </a:lnTo>
                      <a:lnTo>
                        <a:pt x="4" y="31"/>
                      </a:lnTo>
                      <a:lnTo>
                        <a:pt x="9" y="31"/>
                      </a:lnTo>
                      <a:lnTo>
                        <a:pt x="11" y="27"/>
                      </a:lnTo>
                      <a:lnTo>
                        <a:pt x="17" y="23"/>
                      </a:lnTo>
                      <a:lnTo>
                        <a:pt x="21" y="18"/>
                      </a:lnTo>
                      <a:lnTo>
                        <a:pt x="25" y="18"/>
                      </a:lnTo>
                      <a:lnTo>
                        <a:pt x="26" y="16"/>
                      </a:lnTo>
                      <a:lnTo>
                        <a:pt x="30" y="13"/>
                      </a:lnTo>
                      <a:lnTo>
                        <a:pt x="35" y="10"/>
                      </a:lnTo>
                      <a:lnTo>
                        <a:pt x="40" y="9"/>
                      </a:lnTo>
                      <a:lnTo>
                        <a:pt x="44" y="6"/>
                      </a:lnTo>
                      <a:lnTo>
                        <a:pt x="48" y="4"/>
                      </a:lnTo>
                      <a:lnTo>
                        <a:pt x="48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34" name="Freeform 138"/>
                <p:cNvSpPr>
                  <a:spLocks/>
                </p:cNvSpPr>
                <p:nvPr/>
              </p:nvSpPr>
              <p:spPr bwMode="auto">
                <a:xfrm>
                  <a:off x="1577" y="1338"/>
                  <a:ext cx="50" cy="41"/>
                </a:xfrm>
                <a:custGeom>
                  <a:avLst/>
                  <a:gdLst/>
                  <a:ahLst/>
                  <a:cxnLst>
                    <a:cxn ang="0">
                      <a:pos x="33" y="1"/>
                    </a:cxn>
                    <a:cxn ang="0">
                      <a:pos x="30" y="1"/>
                    </a:cxn>
                    <a:cxn ang="0">
                      <a:pos x="28" y="4"/>
                    </a:cxn>
                    <a:cxn ang="0">
                      <a:pos x="23" y="4"/>
                    </a:cxn>
                    <a:cxn ang="0">
                      <a:pos x="19" y="6"/>
                    </a:cxn>
                    <a:cxn ang="0">
                      <a:pos x="15" y="9"/>
                    </a:cxn>
                    <a:cxn ang="0">
                      <a:pos x="10" y="13"/>
                    </a:cxn>
                    <a:cxn ang="0">
                      <a:pos x="6" y="19"/>
                    </a:cxn>
                    <a:cxn ang="0">
                      <a:pos x="2" y="27"/>
                    </a:cxn>
                    <a:cxn ang="0">
                      <a:pos x="1" y="31"/>
                    </a:cxn>
                    <a:cxn ang="0">
                      <a:pos x="0" y="35"/>
                    </a:cxn>
                    <a:cxn ang="0">
                      <a:pos x="0" y="38"/>
                    </a:cxn>
                    <a:cxn ang="0">
                      <a:pos x="0" y="41"/>
                    </a:cxn>
                    <a:cxn ang="0">
                      <a:pos x="1" y="41"/>
                    </a:cxn>
                    <a:cxn ang="0">
                      <a:pos x="6" y="41"/>
                    </a:cxn>
                    <a:cxn ang="0">
                      <a:pos x="9" y="41"/>
                    </a:cxn>
                    <a:cxn ang="0">
                      <a:pos x="9" y="41"/>
                    </a:cxn>
                    <a:cxn ang="0">
                      <a:pos x="9" y="37"/>
                    </a:cxn>
                    <a:cxn ang="0">
                      <a:pos x="10" y="36"/>
                    </a:cxn>
                    <a:cxn ang="0">
                      <a:pos x="10" y="35"/>
                    </a:cxn>
                    <a:cxn ang="0">
                      <a:pos x="11" y="31"/>
                    </a:cxn>
                    <a:cxn ang="0">
                      <a:pos x="14" y="26"/>
                    </a:cxn>
                    <a:cxn ang="0">
                      <a:pos x="19" y="22"/>
                    </a:cxn>
                    <a:cxn ang="0">
                      <a:pos x="23" y="15"/>
                    </a:cxn>
                    <a:cxn ang="0">
                      <a:pos x="28" y="13"/>
                    </a:cxn>
                    <a:cxn ang="0">
                      <a:pos x="32" y="10"/>
                    </a:cxn>
                    <a:cxn ang="0">
                      <a:pos x="36" y="9"/>
                    </a:cxn>
                    <a:cxn ang="0">
                      <a:pos x="38" y="8"/>
                    </a:cxn>
                    <a:cxn ang="0">
                      <a:pos x="42" y="6"/>
                    </a:cxn>
                    <a:cxn ang="0">
                      <a:pos x="46" y="5"/>
                    </a:cxn>
                    <a:cxn ang="0">
                      <a:pos x="50" y="4"/>
                    </a:cxn>
                    <a:cxn ang="0">
                      <a:pos x="44" y="1"/>
                    </a:cxn>
                    <a:cxn ang="0">
                      <a:pos x="42" y="0"/>
                    </a:cxn>
                    <a:cxn ang="0">
                      <a:pos x="37" y="0"/>
                    </a:cxn>
                    <a:cxn ang="0">
                      <a:pos x="33" y="1"/>
                    </a:cxn>
                    <a:cxn ang="0">
                      <a:pos x="33" y="1"/>
                    </a:cxn>
                  </a:cxnLst>
                  <a:rect l="0" t="0" r="r" b="b"/>
                  <a:pathLst>
                    <a:path w="50" h="41">
                      <a:moveTo>
                        <a:pt x="33" y="1"/>
                      </a:moveTo>
                      <a:lnTo>
                        <a:pt x="30" y="1"/>
                      </a:lnTo>
                      <a:lnTo>
                        <a:pt x="28" y="4"/>
                      </a:lnTo>
                      <a:lnTo>
                        <a:pt x="23" y="4"/>
                      </a:lnTo>
                      <a:lnTo>
                        <a:pt x="19" y="6"/>
                      </a:lnTo>
                      <a:lnTo>
                        <a:pt x="15" y="9"/>
                      </a:lnTo>
                      <a:lnTo>
                        <a:pt x="10" y="13"/>
                      </a:lnTo>
                      <a:lnTo>
                        <a:pt x="6" y="19"/>
                      </a:lnTo>
                      <a:lnTo>
                        <a:pt x="2" y="27"/>
                      </a:lnTo>
                      <a:lnTo>
                        <a:pt x="1" y="31"/>
                      </a:lnTo>
                      <a:lnTo>
                        <a:pt x="0" y="35"/>
                      </a:lnTo>
                      <a:lnTo>
                        <a:pt x="0" y="38"/>
                      </a:lnTo>
                      <a:lnTo>
                        <a:pt x="0" y="41"/>
                      </a:lnTo>
                      <a:lnTo>
                        <a:pt x="1" y="41"/>
                      </a:lnTo>
                      <a:lnTo>
                        <a:pt x="6" y="41"/>
                      </a:lnTo>
                      <a:lnTo>
                        <a:pt x="9" y="41"/>
                      </a:lnTo>
                      <a:lnTo>
                        <a:pt x="9" y="41"/>
                      </a:lnTo>
                      <a:lnTo>
                        <a:pt x="9" y="37"/>
                      </a:lnTo>
                      <a:lnTo>
                        <a:pt x="10" y="36"/>
                      </a:lnTo>
                      <a:lnTo>
                        <a:pt x="10" y="35"/>
                      </a:lnTo>
                      <a:lnTo>
                        <a:pt x="11" y="31"/>
                      </a:lnTo>
                      <a:lnTo>
                        <a:pt x="14" y="26"/>
                      </a:lnTo>
                      <a:lnTo>
                        <a:pt x="19" y="22"/>
                      </a:lnTo>
                      <a:lnTo>
                        <a:pt x="23" y="15"/>
                      </a:lnTo>
                      <a:lnTo>
                        <a:pt x="28" y="13"/>
                      </a:lnTo>
                      <a:lnTo>
                        <a:pt x="32" y="10"/>
                      </a:lnTo>
                      <a:lnTo>
                        <a:pt x="36" y="9"/>
                      </a:lnTo>
                      <a:lnTo>
                        <a:pt x="38" y="8"/>
                      </a:lnTo>
                      <a:lnTo>
                        <a:pt x="42" y="6"/>
                      </a:lnTo>
                      <a:lnTo>
                        <a:pt x="46" y="5"/>
                      </a:lnTo>
                      <a:lnTo>
                        <a:pt x="50" y="4"/>
                      </a:lnTo>
                      <a:lnTo>
                        <a:pt x="44" y="1"/>
                      </a:lnTo>
                      <a:lnTo>
                        <a:pt x="42" y="0"/>
                      </a:lnTo>
                      <a:lnTo>
                        <a:pt x="37" y="0"/>
                      </a:lnTo>
                      <a:lnTo>
                        <a:pt x="33" y="1"/>
                      </a:lnTo>
                      <a:lnTo>
                        <a:pt x="33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35" name="Freeform 139"/>
                <p:cNvSpPr>
                  <a:spLocks/>
                </p:cNvSpPr>
                <p:nvPr/>
              </p:nvSpPr>
              <p:spPr bwMode="auto">
                <a:xfrm>
                  <a:off x="1604" y="1333"/>
                  <a:ext cx="35" cy="10"/>
                </a:xfrm>
                <a:custGeom>
                  <a:avLst/>
                  <a:gdLst/>
                  <a:ahLst/>
                  <a:cxnLst>
                    <a:cxn ang="0">
                      <a:pos x="0" y="2"/>
                    </a:cxn>
                    <a:cxn ang="0">
                      <a:pos x="1" y="6"/>
                    </a:cxn>
                    <a:cxn ang="0">
                      <a:pos x="5" y="9"/>
                    </a:cxn>
                    <a:cxn ang="0">
                      <a:pos x="6" y="9"/>
                    </a:cxn>
                    <a:cxn ang="0">
                      <a:pos x="11" y="10"/>
                    </a:cxn>
                    <a:cxn ang="0">
                      <a:pos x="15" y="10"/>
                    </a:cxn>
                    <a:cxn ang="0">
                      <a:pos x="16" y="10"/>
                    </a:cxn>
                    <a:cxn ang="0">
                      <a:pos x="19" y="10"/>
                    </a:cxn>
                    <a:cxn ang="0">
                      <a:pos x="23" y="10"/>
                    </a:cxn>
                    <a:cxn ang="0">
                      <a:pos x="26" y="10"/>
                    </a:cxn>
                    <a:cxn ang="0">
                      <a:pos x="32" y="10"/>
                    </a:cxn>
                    <a:cxn ang="0">
                      <a:pos x="33" y="8"/>
                    </a:cxn>
                    <a:cxn ang="0">
                      <a:pos x="35" y="4"/>
                    </a:cxn>
                    <a:cxn ang="0">
                      <a:pos x="33" y="1"/>
                    </a:cxn>
                    <a:cxn ang="0">
                      <a:pos x="29" y="1"/>
                    </a:cxn>
                    <a:cxn ang="0">
                      <a:pos x="26" y="1"/>
                    </a:cxn>
                    <a:cxn ang="0">
                      <a:pos x="23" y="1"/>
                    </a:cxn>
                    <a:cxn ang="0">
                      <a:pos x="19" y="1"/>
                    </a:cxn>
                    <a:cxn ang="0">
                      <a:pos x="19" y="1"/>
                    </a:cxn>
                    <a:cxn ang="0">
                      <a:pos x="16" y="1"/>
                    </a:cxn>
                    <a:cxn ang="0">
                      <a:pos x="12" y="1"/>
                    </a:cxn>
                    <a:cxn ang="0">
                      <a:pos x="7" y="0"/>
                    </a:cxn>
                    <a:cxn ang="0">
                      <a:pos x="6" y="0"/>
                    </a:cxn>
                    <a:cxn ang="0">
                      <a:pos x="2" y="1"/>
                    </a:cxn>
                    <a:cxn ang="0">
                      <a:pos x="0" y="2"/>
                    </a:cxn>
                    <a:cxn ang="0">
                      <a:pos x="0" y="2"/>
                    </a:cxn>
                  </a:cxnLst>
                  <a:rect l="0" t="0" r="r" b="b"/>
                  <a:pathLst>
                    <a:path w="35" h="10">
                      <a:moveTo>
                        <a:pt x="0" y="2"/>
                      </a:moveTo>
                      <a:lnTo>
                        <a:pt x="1" y="6"/>
                      </a:lnTo>
                      <a:lnTo>
                        <a:pt x="5" y="9"/>
                      </a:lnTo>
                      <a:lnTo>
                        <a:pt x="6" y="9"/>
                      </a:lnTo>
                      <a:lnTo>
                        <a:pt x="11" y="10"/>
                      </a:lnTo>
                      <a:lnTo>
                        <a:pt x="15" y="10"/>
                      </a:lnTo>
                      <a:lnTo>
                        <a:pt x="16" y="10"/>
                      </a:lnTo>
                      <a:lnTo>
                        <a:pt x="19" y="10"/>
                      </a:lnTo>
                      <a:lnTo>
                        <a:pt x="23" y="10"/>
                      </a:lnTo>
                      <a:lnTo>
                        <a:pt x="26" y="10"/>
                      </a:lnTo>
                      <a:lnTo>
                        <a:pt x="32" y="10"/>
                      </a:lnTo>
                      <a:lnTo>
                        <a:pt x="33" y="8"/>
                      </a:lnTo>
                      <a:lnTo>
                        <a:pt x="35" y="4"/>
                      </a:lnTo>
                      <a:lnTo>
                        <a:pt x="33" y="1"/>
                      </a:lnTo>
                      <a:lnTo>
                        <a:pt x="29" y="1"/>
                      </a:lnTo>
                      <a:lnTo>
                        <a:pt x="26" y="1"/>
                      </a:lnTo>
                      <a:lnTo>
                        <a:pt x="23" y="1"/>
                      </a:lnTo>
                      <a:lnTo>
                        <a:pt x="19" y="1"/>
                      </a:lnTo>
                      <a:lnTo>
                        <a:pt x="19" y="1"/>
                      </a:lnTo>
                      <a:lnTo>
                        <a:pt x="16" y="1"/>
                      </a:lnTo>
                      <a:lnTo>
                        <a:pt x="12" y="1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2" y="1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36" name="Freeform 140"/>
                <p:cNvSpPr>
                  <a:spLocks/>
                </p:cNvSpPr>
                <p:nvPr/>
              </p:nvSpPr>
              <p:spPr bwMode="auto">
                <a:xfrm>
                  <a:off x="1616" y="1260"/>
                  <a:ext cx="68" cy="37"/>
                </a:xfrm>
                <a:custGeom>
                  <a:avLst/>
                  <a:gdLst/>
                  <a:ahLst/>
                  <a:cxnLst>
                    <a:cxn ang="0">
                      <a:pos x="54" y="8"/>
                    </a:cxn>
                    <a:cxn ang="0">
                      <a:pos x="44" y="6"/>
                    </a:cxn>
                    <a:cxn ang="0">
                      <a:pos x="31" y="4"/>
                    </a:cxn>
                    <a:cxn ang="0">
                      <a:pos x="20" y="2"/>
                    </a:cxn>
                    <a:cxn ang="0">
                      <a:pos x="13" y="2"/>
                    </a:cxn>
                    <a:cxn ang="0">
                      <a:pos x="12" y="2"/>
                    </a:cxn>
                    <a:cxn ang="0">
                      <a:pos x="9" y="2"/>
                    </a:cxn>
                    <a:cxn ang="0">
                      <a:pos x="7" y="2"/>
                    </a:cxn>
                    <a:cxn ang="0">
                      <a:pos x="4" y="2"/>
                    </a:cxn>
                    <a:cxn ang="0">
                      <a:pos x="3" y="2"/>
                    </a:cxn>
                    <a:cxn ang="0">
                      <a:pos x="3" y="0"/>
                    </a:cxn>
                    <a:cxn ang="0">
                      <a:pos x="3" y="4"/>
                    </a:cxn>
                    <a:cxn ang="0">
                      <a:pos x="0" y="6"/>
                    </a:cxn>
                    <a:cxn ang="0">
                      <a:pos x="0" y="9"/>
                    </a:cxn>
                    <a:cxn ang="0">
                      <a:pos x="0" y="10"/>
                    </a:cxn>
                    <a:cxn ang="0">
                      <a:pos x="3" y="17"/>
                    </a:cxn>
                    <a:cxn ang="0">
                      <a:pos x="8" y="20"/>
                    </a:cxn>
                    <a:cxn ang="0">
                      <a:pos x="13" y="27"/>
                    </a:cxn>
                    <a:cxn ang="0">
                      <a:pos x="17" y="29"/>
                    </a:cxn>
                    <a:cxn ang="0">
                      <a:pos x="21" y="33"/>
                    </a:cxn>
                    <a:cxn ang="0">
                      <a:pos x="27" y="37"/>
                    </a:cxn>
                    <a:cxn ang="0">
                      <a:pos x="35" y="37"/>
                    </a:cxn>
                    <a:cxn ang="0">
                      <a:pos x="30" y="31"/>
                    </a:cxn>
                    <a:cxn ang="0">
                      <a:pos x="25" y="25"/>
                    </a:cxn>
                    <a:cxn ang="0">
                      <a:pos x="22" y="23"/>
                    </a:cxn>
                    <a:cxn ang="0">
                      <a:pos x="20" y="20"/>
                    </a:cxn>
                    <a:cxn ang="0">
                      <a:pos x="14" y="15"/>
                    </a:cxn>
                    <a:cxn ang="0">
                      <a:pos x="12" y="11"/>
                    </a:cxn>
                    <a:cxn ang="0">
                      <a:pos x="13" y="11"/>
                    </a:cxn>
                    <a:cxn ang="0">
                      <a:pos x="13" y="11"/>
                    </a:cxn>
                    <a:cxn ang="0">
                      <a:pos x="18" y="11"/>
                    </a:cxn>
                    <a:cxn ang="0">
                      <a:pos x="30" y="13"/>
                    </a:cxn>
                    <a:cxn ang="0">
                      <a:pos x="44" y="15"/>
                    </a:cxn>
                    <a:cxn ang="0">
                      <a:pos x="52" y="17"/>
                    </a:cxn>
                    <a:cxn ang="0">
                      <a:pos x="57" y="15"/>
                    </a:cxn>
                    <a:cxn ang="0">
                      <a:pos x="61" y="15"/>
                    </a:cxn>
                    <a:cxn ang="0">
                      <a:pos x="63" y="15"/>
                    </a:cxn>
                    <a:cxn ang="0">
                      <a:pos x="68" y="13"/>
                    </a:cxn>
                    <a:cxn ang="0">
                      <a:pos x="61" y="9"/>
                    </a:cxn>
                    <a:cxn ang="0">
                      <a:pos x="54" y="8"/>
                    </a:cxn>
                    <a:cxn ang="0">
                      <a:pos x="54" y="8"/>
                    </a:cxn>
                  </a:cxnLst>
                  <a:rect l="0" t="0" r="r" b="b"/>
                  <a:pathLst>
                    <a:path w="68" h="37">
                      <a:moveTo>
                        <a:pt x="54" y="8"/>
                      </a:moveTo>
                      <a:lnTo>
                        <a:pt x="44" y="6"/>
                      </a:lnTo>
                      <a:lnTo>
                        <a:pt x="31" y="4"/>
                      </a:lnTo>
                      <a:lnTo>
                        <a:pt x="20" y="2"/>
                      </a:lnTo>
                      <a:lnTo>
                        <a:pt x="13" y="2"/>
                      </a:lnTo>
                      <a:lnTo>
                        <a:pt x="12" y="2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4" y="2"/>
                      </a:lnTo>
                      <a:lnTo>
                        <a:pt x="3" y="2"/>
                      </a:ln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0" y="10"/>
                      </a:lnTo>
                      <a:lnTo>
                        <a:pt x="3" y="17"/>
                      </a:lnTo>
                      <a:lnTo>
                        <a:pt x="8" y="20"/>
                      </a:lnTo>
                      <a:lnTo>
                        <a:pt x="13" y="27"/>
                      </a:lnTo>
                      <a:lnTo>
                        <a:pt x="17" y="29"/>
                      </a:lnTo>
                      <a:lnTo>
                        <a:pt x="21" y="33"/>
                      </a:lnTo>
                      <a:lnTo>
                        <a:pt x="27" y="37"/>
                      </a:lnTo>
                      <a:lnTo>
                        <a:pt x="35" y="37"/>
                      </a:lnTo>
                      <a:lnTo>
                        <a:pt x="30" y="31"/>
                      </a:lnTo>
                      <a:lnTo>
                        <a:pt x="25" y="25"/>
                      </a:lnTo>
                      <a:lnTo>
                        <a:pt x="22" y="23"/>
                      </a:lnTo>
                      <a:lnTo>
                        <a:pt x="20" y="20"/>
                      </a:lnTo>
                      <a:lnTo>
                        <a:pt x="14" y="15"/>
                      </a:lnTo>
                      <a:lnTo>
                        <a:pt x="12" y="11"/>
                      </a:lnTo>
                      <a:lnTo>
                        <a:pt x="13" y="11"/>
                      </a:lnTo>
                      <a:lnTo>
                        <a:pt x="13" y="11"/>
                      </a:lnTo>
                      <a:lnTo>
                        <a:pt x="18" y="11"/>
                      </a:lnTo>
                      <a:lnTo>
                        <a:pt x="30" y="13"/>
                      </a:lnTo>
                      <a:lnTo>
                        <a:pt x="44" y="15"/>
                      </a:lnTo>
                      <a:lnTo>
                        <a:pt x="52" y="17"/>
                      </a:lnTo>
                      <a:lnTo>
                        <a:pt x="57" y="15"/>
                      </a:lnTo>
                      <a:lnTo>
                        <a:pt x="61" y="15"/>
                      </a:lnTo>
                      <a:lnTo>
                        <a:pt x="63" y="15"/>
                      </a:lnTo>
                      <a:lnTo>
                        <a:pt x="68" y="13"/>
                      </a:lnTo>
                      <a:lnTo>
                        <a:pt x="61" y="9"/>
                      </a:lnTo>
                      <a:lnTo>
                        <a:pt x="54" y="8"/>
                      </a:lnTo>
                      <a:lnTo>
                        <a:pt x="54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37" name="Freeform 141"/>
                <p:cNvSpPr>
                  <a:spLocks/>
                </p:cNvSpPr>
                <p:nvPr/>
              </p:nvSpPr>
              <p:spPr bwMode="auto">
                <a:xfrm>
                  <a:off x="1639" y="1298"/>
                  <a:ext cx="93" cy="98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2" y="5"/>
                    </a:cxn>
                    <a:cxn ang="0">
                      <a:pos x="2" y="9"/>
                    </a:cxn>
                    <a:cxn ang="0">
                      <a:pos x="0" y="14"/>
                    </a:cxn>
                    <a:cxn ang="0">
                      <a:pos x="0" y="21"/>
                    </a:cxn>
                    <a:cxn ang="0">
                      <a:pos x="0" y="26"/>
                    </a:cxn>
                    <a:cxn ang="0">
                      <a:pos x="0" y="35"/>
                    </a:cxn>
                    <a:cxn ang="0">
                      <a:pos x="2" y="43"/>
                    </a:cxn>
                    <a:cxn ang="0">
                      <a:pos x="6" y="53"/>
                    </a:cxn>
                    <a:cxn ang="0">
                      <a:pos x="9" y="62"/>
                    </a:cxn>
                    <a:cxn ang="0">
                      <a:pos x="13" y="70"/>
                    </a:cxn>
                    <a:cxn ang="0">
                      <a:pos x="17" y="73"/>
                    </a:cxn>
                    <a:cxn ang="0">
                      <a:pos x="18" y="76"/>
                    </a:cxn>
                    <a:cxn ang="0">
                      <a:pos x="20" y="78"/>
                    </a:cxn>
                    <a:cxn ang="0">
                      <a:pos x="25" y="82"/>
                    </a:cxn>
                    <a:cxn ang="0">
                      <a:pos x="31" y="86"/>
                    </a:cxn>
                    <a:cxn ang="0">
                      <a:pos x="40" y="93"/>
                    </a:cxn>
                    <a:cxn ang="0">
                      <a:pos x="49" y="95"/>
                    </a:cxn>
                    <a:cxn ang="0">
                      <a:pos x="59" y="96"/>
                    </a:cxn>
                    <a:cxn ang="0">
                      <a:pos x="68" y="96"/>
                    </a:cxn>
                    <a:cxn ang="0">
                      <a:pos x="73" y="98"/>
                    </a:cxn>
                    <a:cxn ang="0">
                      <a:pos x="80" y="96"/>
                    </a:cxn>
                    <a:cxn ang="0">
                      <a:pos x="85" y="95"/>
                    </a:cxn>
                    <a:cxn ang="0">
                      <a:pos x="89" y="93"/>
                    </a:cxn>
                    <a:cxn ang="0">
                      <a:pos x="93" y="90"/>
                    </a:cxn>
                    <a:cxn ang="0">
                      <a:pos x="88" y="89"/>
                    </a:cxn>
                    <a:cxn ang="0">
                      <a:pos x="82" y="89"/>
                    </a:cxn>
                    <a:cxn ang="0">
                      <a:pos x="79" y="89"/>
                    </a:cxn>
                    <a:cxn ang="0">
                      <a:pos x="73" y="90"/>
                    </a:cxn>
                    <a:cxn ang="0">
                      <a:pos x="68" y="89"/>
                    </a:cxn>
                    <a:cxn ang="0">
                      <a:pos x="61" y="89"/>
                    </a:cxn>
                    <a:cxn ang="0">
                      <a:pos x="52" y="87"/>
                    </a:cxn>
                    <a:cxn ang="0">
                      <a:pos x="43" y="85"/>
                    </a:cxn>
                    <a:cxn ang="0">
                      <a:pos x="35" y="80"/>
                    </a:cxn>
                    <a:cxn ang="0">
                      <a:pos x="31" y="76"/>
                    </a:cxn>
                    <a:cxn ang="0">
                      <a:pos x="27" y="72"/>
                    </a:cxn>
                    <a:cxn ang="0">
                      <a:pos x="26" y="71"/>
                    </a:cxn>
                    <a:cxn ang="0">
                      <a:pos x="25" y="68"/>
                    </a:cxn>
                    <a:cxn ang="0">
                      <a:pos x="21" y="64"/>
                    </a:cxn>
                    <a:cxn ang="0">
                      <a:pos x="17" y="58"/>
                    </a:cxn>
                    <a:cxn ang="0">
                      <a:pos x="15" y="52"/>
                    </a:cxn>
                    <a:cxn ang="0">
                      <a:pos x="11" y="41"/>
                    </a:cxn>
                    <a:cxn ang="0">
                      <a:pos x="9" y="34"/>
                    </a:cxn>
                    <a:cxn ang="0">
                      <a:pos x="9" y="26"/>
                    </a:cxn>
                    <a:cxn ang="0">
                      <a:pos x="9" y="21"/>
                    </a:cxn>
                    <a:cxn ang="0">
                      <a:pos x="8" y="14"/>
                    </a:cxn>
                    <a:cxn ang="0">
                      <a:pos x="8" y="9"/>
                    </a:cxn>
                    <a:cxn ang="0">
                      <a:pos x="6" y="5"/>
                    </a:cxn>
                    <a:cxn ang="0">
                      <a:pos x="4" y="0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93" h="98">
                      <a:moveTo>
                        <a:pt x="4" y="0"/>
                      </a:moveTo>
                      <a:lnTo>
                        <a:pt x="2" y="5"/>
                      </a:lnTo>
                      <a:lnTo>
                        <a:pt x="2" y="9"/>
                      </a:lnTo>
                      <a:lnTo>
                        <a:pt x="0" y="14"/>
                      </a:lnTo>
                      <a:lnTo>
                        <a:pt x="0" y="21"/>
                      </a:lnTo>
                      <a:lnTo>
                        <a:pt x="0" y="26"/>
                      </a:lnTo>
                      <a:lnTo>
                        <a:pt x="0" y="35"/>
                      </a:lnTo>
                      <a:lnTo>
                        <a:pt x="2" y="43"/>
                      </a:lnTo>
                      <a:lnTo>
                        <a:pt x="6" y="53"/>
                      </a:lnTo>
                      <a:lnTo>
                        <a:pt x="9" y="62"/>
                      </a:lnTo>
                      <a:lnTo>
                        <a:pt x="13" y="70"/>
                      </a:lnTo>
                      <a:lnTo>
                        <a:pt x="17" y="73"/>
                      </a:lnTo>
                      <a:lnTo>
                        <a:pt x="18" y="76"/>
                      </a:lnTo>
                      <a:lnTo>
                        <a:pt x="20" y="78"/>
                      </a:lnTo>
                      <a:lnTo>
                        <a:pt x="25" y="82"/>
                      </a:lnTo>
                      <a:lnTo>
                        <a:pt x="31" y="86"/>
                      </a:lnTo>
                      <a:lnTo>
                        <a:pt x="40" y="93"/>
                      </a:lnTo>
                      <a:lnTo>
                        <a:pt x="49" y="95"/>
                      </a:lnTo>
                      <a:lnTo>
                        <a:pt x="59" y="96"/>
                      </a:lnTo>
                      <a:lnTo>
                        <a:pt x="68" y="96"/>
                      </a:lnTo>
                      <a:lnTo>
                        <a:pt x="73" y="98"/>
                      </a:lnTo>
                      <a:lnTo>
                        <a:pt x="80" y="96"/>
                      </a:lnTo>
                      <a:lnTo>
                        <a:pt x="85" y="95"/>
                      </a:lnTo>
                      <a:lnTo>
                        <a:pt x="89" y="93"/>
                      </a:lnTo>
                      <a:lnTo>
                        <a:pt x="93" y="90"/>
                      </a:lnTo>
                      <a:lnTo>
                        <a:pt x="88" y="89"/>
                      </a:lnTo>
                      <a:lnTo>
                        <a:pt x="82" y="89"/>
                      </a:lnTo>
                      <a:lnTo>
                        <a:pt x="79" y="89"/>
                      </a:lnTo>
                      <a:lnTo>
                        <a:pt x="73" y="90"/>
                      </a:lnTo>
                      <a:lnTo>
                        <a:pt x="68" y="89"/>
                      </a:lnTo>
                      <a:lnTo>
                        <a:pt x="61" y="89"/>
                      </a:lnTo>
                      <a:lnTo>
                        <a:pt x="52" y="87"/>
                      </a:lnTo>
                      <a:lnTo>
                        <a:pt x="43" y="85"/>
                      </a:lnTo>
                      <a:lnTo>
                        <a:pt x="35" y="80"/>
                      </a:lnTo>
                      <a:lnTo>
                        <a:pt x="31" y="76"/>
                      </a:lnTo>
                      <a:lnTo>
                        <a:pt x="27" y="72"/>
                      </a:lnTo>
                      <a:lnTo>
                        <a:pt x="26" y="71"/>
                      </a:lnTo>
                      <a:lnTo>
                        <a:pt x="25" y="68"/>
                      </a:lnTo>
                      <a:lnTo>
                        <a:pt x="21" y="64"/>
                      </a:lnTo>
                      <a:lnTo>
                        <a:pt x="17" y="58"/>
                      </a:lnTo>
                      <a:lnTo>
                        <a:pt x="15" y="52"/>
                      </a:lnTo>
                      <a:lnTo>
                        <a:pt x="11" y="41"/>
                      </a:lnTo>
                      <a:lnTo>
                        <a:pt x="9" y="34"/>
                      </a:lnTo>
                      <a:lnTo>
                        <a:pt x="9" y="26"/>
                      </a:lnTo>
                      <a:lnTo>
                        <a:pt x="9" y="21"/>
                      </a:lnTo>
                      <a:lnTo>
                        <a:pt x="8" y="14"/>
                      </a:lnTo>
                      <a:lnTo>
                        <a:pt x="8" y="9"/>
                      </a:lnTo>
                      <a:lnTo>
                        <a:pt x="6" y="5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38" name="Freeform 142"/>
                <p:cNvSpPr>
                  <a:spLocks/>
                </p:cNvSpPr>
                <p:nvPr/>
              </p:nvSpPr>
              <p:spPr bwMode="auto">
                <a:xfrm>
                  <a:off x="1673" y="1252"/>
                  <a:ext cx="110" cy="89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4" y="17"/>
                    </a:cxn>
                    <a:cxn ang="0">
                      <a:pos x="9" y="14"/>
                    </a:cxn>
                    <a:cxn ang="0">
                      <a:pos x="14" y="12"/>
                    </a:cxn>
                    <a:cxn ang="0">
                      <a:pos x="20" y="10"/>
                    </a:cxn>
                    <a:cxn ang="0">
                      <a:pos x="24" y="9"/>
                    </a:cxn>
                    <a:cxn ang="0">
                      <a:pos x="32" y="8"/>
                    </a:cxn>
                    <a:cxn ang="0">
                      <a:pos x="42" y="8"/>
                    </a:cxn>
                    <a:cxn ang="0">
                      <a:pos x="52" y="9"/>
                    </a:cxn>
                    <a:cxn ang="0">
                      <a:pos x="61" y="10"/>
                    </a:cxn>
                    <a:cxn ang="0">
                      <a:pos x="69" y="12"/>
                    </a:cxn>
                    <a:cxn ang="0">
                      <a:pos x="74" y="14"/>
                    </a:cxn>
                    <a:cxn ang="0">
                      <a:pos x="77" y="17"/>
                    </a:cxn>
                    <a:cxn ang="0">
                      <a:pos x="78" y="17"/>
                    </a:cxn>
                    <a:cxn ang="0">
                      <a:pos x="82" y="21"/>
                    </a:cxn>
                    <a:cxn ang="0">
                      <a:pos x="88" y="26"/>
                    </a:cxn>
                    <a:cxn ang="0">
                      <a:pos x="95" y="33"/>
                    </a:cxn>
                    <a:cxn ang="0">
                      <a:pos x="98" y="42"/>
                    </a:cxn>
                    <a:cxn ang="0">
                      <a:pos x="100" y="51"/>
                    </a:cxn>
                    <a:cxn ang="0">
                      <a:pos x="101" y="60"/>
                    </a:cxn>
                    <a:cxn ang="0">
                      <a:pos x="102" y="66"/>
                    </a:cxn>
                    <a:cxn ang="0">
                      <a:pos x="102" y="71"/>
                    </a:cxn>
                    <a:cxn ang="0">
                      <a:pos x="105" y="76"/>
                    </a:cxn>
                    <a:cxn ang="0">
                      <a:pos x="105" y="82"/>
                    </a:cxn>
                    <a:cxn ang="0">
                      <a:pos x="106" y="89"/>
                    </a:cxn>
                    <a:cxn ang="0">
                      <a:pos x="109" y="82"/>
                    </a:cxn>
                    <a:cxn ang="0">
                      <a:pos x="110" y="76"/>
                    </a:cxn>
                    <a:cxn ang="0">
                      <a:pos x="110" y="71"/>
                    </a:cxn>
                    <a:cxn ang="0">
                      <a:pos x="110" y="66"/>
                    </a:cxn>
                    <a:cxn ang="0">
                      <a:pos x="110" y="58"/>
                    </a:cxn>
                    <a:cxn ang="0">
                      <a:pos x="109" y="49"/>
                    </a:cxn>
                    <a:cxn ang="0">
                      <a:pos x="105" y="39"/>
                    </a:cxn>
                    <a:cxn ang="0">
                      <a:pos x="101" y="30"/>
                    </a:cxn>
                    <a:cxn ang="0">
                      <a:pos x="95" y="21"/>
                    </a:cxn>
                    <a:cxn ang="0">
                      <a:pos x="88" y="14"/>
                    </a:cxn>
                    <a:cxn ang="0">
                      <a:pos x="82" y="10"/>
                    </a:cxn>
                    <a:cxn ang="0">
                      <a:pos x="80" y="9"/>
                    </a:cxn>
                    <a:cxn ang="0">
                      <a:pos x="78" y="8"/>
                    </a:cxn>
                    <a:cxn ang="0">
                      <a:pos x="72" y="5"/>
                    </a:cxn>
                    <a:cxn ang="0">
                      <a:pos x="63" y="1"/>
                    </a:cxn>
                    <a:cxn ang="0">
                      <a:pos x="54" y="1"/>
                    </a:cxn>
                    <a:cxn ang="0">
                      <a:pos x="42" y="0"/>
                    </a:cxn>
                    <a:cxn ang="0">
                      <a:pos x="32" y="0"/>
                    </a:cxn>
                    <a:cxn ang="0">
                      <a:pos x="22" y="1"/>
                    </a:cxn>
                    <a:cxn ang="0">
                      <a:pos x="16" y="4"/>
                    </a:cxn>
                    <a:cxn ang="0">
                      <a:pos x="10" y="7"/>
                    </a:cxn>
                    <a:cxn ang="0">
                      <a:pos x="5" y="10"/>
                    </a:cxn>
                    <a:cxn ang="0">
                      <a:pos x="1" y="14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110" h="89">
                      <a:moveTo>
                        <a:pt x="0" y="19"/>
                      </a:moveTo>
                      <a:lnTo>
                        <a:pt x="4" y="17"/>
                      </a:lnTo>
                      <a:lnTo>
                        <a:pt x="9" y="14"/>
                      </a:lnTo>
                      <a:lnTo>
                        <a:pt x="14" y="12"/>
                      </a:lnTo>
                      <a:lnTo>
                        <a:pt x="20" y="10"/>
                      </a:lnTo>
                      <a:lnTo>
                        <a:pt x="24" y="9"/>
                      </a:lnTo>
                      <a:lnTo>
                        <a:pt x="32" y="8"/>
                      </a:lnTo>
                      <a:lnTo>
                        <a:pt x="42" y="8"/>
                      </a:lnTo>
                      <a:lnTo>
                        <a:pt x="52" y="9"/>
                      </a:lnTo>
                      <a:lnTo>
                        <a:pt x="61" y="10"/>
                      </a:lnTo>
                      <a:lnTo>
                        <a:pt x="69" y="12"/>
                      </a:lnTo>
                      <a:lnTo>
                        <a:pt x="74" y="14"/>
                      </a:lnTo>
                      <a:lnTo>
                        <a:pt x="77" y="17"/>
                      </a:lnTo>
                      <a:lnTo>
                        <a:pt x="78" y="17"/>
                      </a:lnTo>
                      <a:lnTo>
                        <a:pt x="82" y="21"/>
                      </a:lnTo>
                      <a:lnTo>
                        <a:pt x="88" y="26"/>
                      </a:lnTo>
                      <a:lnTo>
                        <a:pt x="95" y="33"/>
                      </a:lnTo>
                      <a:lnTo>
                        <a:pt x="98" y="42"/>
                      </a:lnTo>
                      <a:lnTo>
                        <a:pt x="100" y="51"/>
                      </a:lnTo>
                      <a:lnTo>
                        <a:pt x="101" y="60"/>
                      </a:lnTo>
                      <a:lnTo>
                        <a:pt x="102" y="66"/>
                      </a:lnTo>
                      <a:lnTo>
                        <a:pt x="102" y="71"/>
                      </a:lnTo>
                      <a:lnTo>
                        <a:pt x="105" y="76"/>
                      </a:lnTo>
                      <a:lnTo>
                        <a:pt x="105" y="82"/>
                      </a:lnTo>
                      <a:lnTo>
                        <a:pt x="106" y="89"/>
                      </a:lnTo>
                      <a:lnTo>
                        <a:pt x="109" y="82"/>
                      </a:lnTo>
                      <a:lnTo>
                        <a:pt x="110" y="76"/>
                      </a:lnTo>
                      <a:lnTo>
                        <a:pt x="110" y="71"/>
                      </a:lnTo>
                      <a:lnTo>
                        <a:pt x="110" y="66"/>
                      </a:lnTo>
                      <a:lnTo>
                        <a:pt x="110" y="58"/>
                      </a:lnTo>
                      <a:lnTo>
                        <a:pt x="109" y="49"/>
                      </a:lnTo>
                      <a:lnTo>
                        <a:pt x="105" y="39"/>
                      </a:lnTo>
                      <a:lnTo>
                        <a:pt x="101" y="30"/>
                      </a:lnTo>
                      <a:lnTo>
                        <a:pt x="95" y="21"/>
                      </a:lnTo>
                      <a:lnTo>
                        <a:pt x="88" y="14"/>
                      </a:lnTo>
                      <a:lnTo>
                        <a:pt x="82" y="10"/>
                      </a:lnTo>
                      <a:lnTo>
                        <a:pt x="80" y="9"/>
                      </a:lnTo>
                      <a:lnTo>
                        <a:pt x="78" y="8"/>
                      </a:lnTo>
                      <a:lnTo>
                        <a:pt x="72" y="5"/>
                      </a:lnTo>
                      <a:lnTo>
                        <a:pt x="63" y="1"/>
                      </a:lnTo>
                      <a:lnTo>
                        <a:pt x="54" y="1"/>
                      </a:lnTo>
                      <a:lnTo>
                        <a:pt x="42" y="0"/>
                      </a:lnTo>
                      <a:lnTo>
                        <a:pt x="32" y="0"/>
                      </a:lnTo>
                      <a:lnTo>
                        <a:pt x="22" y="1"/>
                      </a:lnTo>
                      <a:lnTo>
                        <a:pt x="16" y="4"/>
                      </a:lnTo>
                      <a:lnTo>
                        <a:pt x="10" y="7"/>
                      </a:lnTo>
                      <a:lnTo>
                        <a:pt x="5" y="10"/>
                      </a:lnTo>
                      <a:lnTo>
                        <a:pt x="1" y="14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39" name="Freeform 143"/>
                <p:cNvSpPr>
                  <a:spLocks/>
                </p:cNvSpPr>
                <p:nvPr/>
              </p:nvSpPr>
              <p:spPr bwMode="auto">
                <a:xfrm>
                  <a:off x="1682" y="1288"/>
                  <a:ext cx="15" cy="17"/>
                </a:xfrm>
                <a:custGeom>
                  <a:avLst/>
                  <a:gdLst/>
                  <a:ahLst/>
                  <a:cxnLst>
                    <a:cxn ang="0">
                      <a:pos x="13" y="3"/>
                    </a:cxn>
                    <a:cxn ang="0">
                      <a:pos x="10" y="0"/>
                    </a:cxn>
                    <a:cxn ang="0">
                      <a:pos x="9" y="1"/>
                    </a:cxn>
                    <a:cxn ang="0">
                      <a:pos x="5" y="4"/>
                    </a:cxn>
                    <a:cxn ang="0">
                      <a:pos x="4" y="6"/>
                    </a:cxn>
                    <a:cxn ang="0">
                      <a:pos x="2" y="8"/>
                    </a:cxn>
                    <a:cxn ang="0">
                      <a:pos x="0" y="12"/>
                    </a:cxn>
                    <a:cxn ang="0">
                      <a:pos x="0" y="13"/>
                    </a:cxn>
                    <a:cxn ang="0">
                      <a:pos x="2" y="17"/>
                    </a:cxn>
                    <a:cxn ang="0">
                      <a:pos x="5" y="17"/>
                    </a:cxn>
                    <a:cxn ang="0">
                      <a:pos x="6" y="17"/>
                    </a:cxn>
                    <a:cxn ang="0">
                      <a:pos x="6" y="15"/>
                    </a:cxn>
                    <a:cxn ang="0">
                      <a:pos x="9" y="13"/>
                    </a:cxn>
                    <a:cxn ang="0">
                      <a:pos x="10" y="12"/>
                    </a:cxn>
                    <a:cxn ang="0">
                      <a:pos x="11" y="10"/>
                    </a:cxn>
                    <a:cxn ang="0">
                      <a:pos x="11" y="9"/>
                    </a:cxn>
                    <a:cxn ang="0">
                      <a:pos x="15" y="6"/>
                    </a:cxn>
                    <a:cxn ang="0">
                      <a:pos x="14" y="5"/>
                    </a:cxn>
                    <a:cxn ang="0">
                      <a:pos x="13" y="3"/>
                    </a:cxn>
                    <a:cxn ang="0">
                      <a:pos x="13" y="3"/>
                    </a:cxn>
                  </a:cxnLst>
                  <a:rect l="0" t="0" r="r" b="b"/>
                  <a:pathLst>
                    <a:path w="15" h="17">
                      <a:moveTo>
                        <a:pt x="13" y="3"/>
                      </a:moveTo>
                      <a:lnTo>
                        <a:pt x="10" y="0"/>
                      </a:lnTo>
                      <a:lnTo>
                        <a:pt x="9" y="1"/>
                      </a:lnTo>
                      <a:lnTo>
                        <a:pt x="5" y="4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2" y="17"/>
                      </a:lnTo>
                      <a:lnTo>
                        <a:pt x="5" y="17"/>
                      </a:lnTo>
                      <a:lnTo>
                        <a:pt x="6" y="17"/>
                      </a:lnTo>
                      <a:lnTo>
                        <a:pt x="6" y="15"/>
                      </a:lnTo>
                      <a:lnTo>
                        <a:pt x="9" y="13"/>
                      </a:lnTo>
                      <a:lnTo>
                        <a:pt x="10" y="12"/>
                      </a:lnTo>
                      <a:lnTo>
                        <a:pt x="11" y="10"/>
                      </a:lnTo>
                      <a:lnTo>
                        <a:pt x="11" y="9"/>
                      </a:lnTo>
                      <a:lnTo>
                        <a:pt x="15" y="6"/>
                      </a:lnTo>
                      <a:lnTo>
                        <a:pt x="14" y="5"/>
                      </a:lnTo>
                      <a:lnTo>
                        <a:pt x="13" y="3"/>
                      </a:lnTo>
                      <a:lnTo>
                        <a:pt x="13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40" name="Freeform 144"/>
                <p:cNvSpPr>
                  <a:spLocks/>
                </p:cNvSpPr>
                <p:nvPr/>
              </p:nvSpPr>
              <p:spPr bwMode="auto">
                <a:xfrm>
                  <a:off x="1779" y="1338"/>
                  <a:ext cx="149" cy="80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5" y="5"/>
                    </a:cxn>
                    <a:cxn ang="0">
                      <a:pos x="10" y="6"/>
                    </a:cxn>
                    <a:cxn ang="0">
                      <a:pos x="16" y="8"/>
                    </a:cxn>
                    <a:cxn ang="0">
                      <a:pos x="22" y="9"/>
                    </a:cxn>
                    <a:cxn ang="0">
                      <a:pos x="36" y="12"/>
                    </a:cxn>
                    <a:cxn ang="0">
                      <a:pos x="54" y="21"/>
                    </a:cxn>
                    <a:cxn ang="0">
                      <a:pos x="71" y="28"/>
                    </a:cxn>
                    <a:cxn ang="0">
                      <a:pos x="78" y="33"/>
                    </a:cxn>
                    <a:cxn ang="0">
                      <a:pos x="85" y="37"/>
                    </a:cxn>
                    <a:cxn ang="0">
                      <a:pos x="100" y="47"/>
                    </a:cxn>
                    <a:cxn ang="0">
                      <a:pos x="117" y="59"/>
                    </a:cxn>
                    <a:cxn ang="0">
                      <a:pos x="128" y="69"/>
                    </a:cxn>
                    <a:cxn ang="0">
                      <a:pos x="132" y="73"/>
                    </a:cxn>
                    <a:cxn ang="0">
                      <a:pos x="136" y="77"/>
                    </a:cxn>
                    <a:cxn ang="0">
                      <a:pos x="141" y="80"/>
                    </a:cxn>
                    <a:cxn ang="0">
                      <a:pos x="149" y="80"/>
                    </a:cxn>
                    <a:cxn ang="0">
                      <a:pos x="144" y="76"/>
                    </a:cxn>
                    <a:cxn ang="0">
                      <a:pos x="141" y="72"/>
                    </a:cxn>
                    <a:cxn ang="0">
                      <a:pos x="137" y="67"/>
                    </a:cxn>
                    <a:cxn ang="0">
                      <a:pos x="133" y="63"/>
                    </a:cxn>
                    <a:cxn ang="0">
                      <a:pos x="122" y="53"/>
                    </a:cxn>
                    <a:cxn ang="0">
                      <a:pos x="105" y="40"/>
                    </a:cxn>
                    <a:cxn ang="0">
                      <a:pos x="90" y="30"/>
                    </a:cxn>
                    <a:cxn ang="0">
                      <a:pos x="82" y="27"/>
                    </a:cxn>
                    <a:cxn ang="0">
                      <a:pos x="74" y="22"/>
                    </a:cxn>
                    <a:cxn ang="0">
                      <a:pos x="58" y="13"/>
                    </a:cxn>
                    <a:cxn ang="0">
                      <a:pos x="37" y="3"/>
                    </a:cxn>
                    <a:cxn ang="0">
                      <a:pos x="23" y="1"/>
                    </a:cxn>
                    <a:cxn ang="0">
                      <a:pos x="16" y="0"/>
                    </a:cxn>
                    <a:cxn ang="0">
                      <a:pos x="10" y="1"/>
                    </a:cxn>
                    <a:cxn ang="0">
                      <a:pos x="5" y="3"/>
                    </a:cxn>
                    <a:cxn ang="0">
                      <a:pos x="0" y="5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149" h="80">
                      <a:moveTo>
                        <a:pt x="0" y="5"/>
                      </a:moveTo>
                      <a:lnTo>
                        <a:pt x="5" y="5"/>
                      </a:lnTo>
                      <a:lnTo>
                        <a:pt x="10" y="6"/>
                      </a:lnTo>
                      <a:lnTo>
                        <a:pt x="16" y="8"/>
                      </a:lnTo>
                      <a:lnTo>
                        <a:pt x="22" y="9"/>
                      </a:lnTo>
                      <a:lnTo>
                        <a:pt x="36" y="12"/>
                      </a:lnTo>
                      <a:lnTo>
                        <a:pt x="54" y="21"/>
                      </a:lnTo>
                      <a:lnTo>
                        <a:pt x="71" y="28"/>
                      </a:lnTo>
                      <a:lnTo>
                        <a:pt x="78" y="33"/>
                      </a:lnTo>
                      <a:lnTo>
                        <a:pt x="85" y="37"/>
                      </a:lnTo>
                      <a:lnTo>
                        <a:pt x="100" y="47"/>
                      </a:lnTo>
                      <a:lnTo>
                        <a:pt x="117" y="59"/>
                      </a:lnTo>
                      <a:lnTo>
                        <a:pt x="128" y="69"/>
                      </a:lnTo>
                      <a:lnTo>
                        <a:pt x="132" y="73"/>
                      </a:lnTo>
                      <a:lnTo>
                        <a:pt x="136" y="77"/>
                      </a:lnTo>
                      <a:lnTo>
                        <a:pt x="141" y="80"/>
                      </a:lnTo>
                      <a:lnTo>
                        <a:pt x="149" y="80"/>
                      </a:lnTo>
                      <a:lnTo>
                        <a:pt x="144" y="76"/>
                      </a:lnTo>
                      <a:lnTo>
                        <a:pt x="141" y="72"/>
                      </a:lnTo>
                      <a:lnTo>
                        <a:pt x="137" y="67"/>
                      </a:lnTo>
                      <a:lnTo>
                        <a:pt x="133" y="63"/>
                      </a:lnTo>
                      <a:lnTo>
                        <a:pt x="122" y="53"/>
                      </a:lnTo>
                      <a:lnTo>
                        <a:pt x="105" y="40"/>
                      </a:lnTo>
                      <a:lnTo>
                        <a:pt x="90" y="30"/>
                      </a:lnTo>
                      <a:lnTo>
                        <a:pt x="82" y="27"/>
                      </a:lnTo>
                      <a:lnTo>
                        <a:pt x="74" y="22"/>
                      </a:lnTo>
                      <a:lnTo>
                        <a:pt x="58" y="13"/>
                      </a:lnTo>
                      <a:lnTo>
                        <a:pt x="37" y="3"/>
                      </a:lnTo>
                      <a:lnTo>
                        <a:pt x="23" y="1"/>
                      </a:lnTo>
                      <a:lnTo>
                        <a:pt x="16" y="0"/>
                      </a:lnTo>
                      <a:lnTo>
                        <a:pt x="10" y="1"/>
                      </a:lnTo>
                      <a:lnTo>
                        <a:pt x="5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41" name="Freeform 145"/>
                <p:cNvSpPr>
                  <a:spLocks/>
                </p:cNvSpPr>
                <p:nvPr/>
              </p:nvSpPr>
              <p:spPr bwMode="auto">
                <a:xfrm>
                  <a:off x="1887" y="1342"/>
                  <a:ext cx="74" cy="51"/>
                </a:xfrm>
                <a:custGeom>
                  <a:avLst/>
                  <a:gdLst/>
                  <a:ahLst/>
                  <a:cxnLst>
                    <a:cxn ang="0">
                      <a:pos x="0" y="46"/>
                    </a:cxn>
                    <a:cxn ang="0">
                      <a:pos x="6" y="50"/>
                    </a:cxn>
                    <a:cxn ang="0">
                      <a:pos x="13" y="51"/>
                    </a:cxn>
                    <a:cxn ang="0">
                      <a:pos x="20" y="50"/>
                    </a:cxn>
                    <a:cxn ang="0">
                      <a:pos x="33" y="46"/>
                    </a:cxn>
                    <a:cxn ang="0">
                      <a:pos x="43" y="42"/>
                    </a:cxn>
                    <a:cxn ang="0">
                      <a:pos x="48" y="41"/>
                    </a:cxn>
                    <a:cxn ang="0">
                      <a:pos x="50" y="40"/>
                    </a:cxn>
                    <a:cxn ang="0">
                      <a:pos x="52" y="38"/>
                    </a:cxn>
                    <a:cxn ang="0">
                      <a:pos x="56" y="36"/>
                    </a:cxn>
                    <a:cxn ang="0">
                      <a:pos x="61" y="31"/>
                    </a:cxn>
                    <a:cxn ang="0">
                      <a:pos x="65" y="26"/>
                    </a:cxn>
                    <a:cxn ang="0">
                      <a:pos x="70" y="22"/>
                    </a:cxn>
                    <a:cxn ang="0">
                      <a:pos x="72" y="17"/>
                    </a:cxn>
                    <a:cxn ang="0">
                      <a:pos x="74" y="14"/>
                    </a:cxn>
                    <a:cxn ang="0">
                      <a:pos x="74" y="6"/>
                    </a:cxn>
                    <a:cxn ang="0">
                      <a:pos x="73" y="0"/>
                    </a:cxn>
                    <a:cxn ang="0">
                      <a:pos x="68" y="5"/>
                    </a:cxn>
                    <a:cxn ang="0">
                      <a:pos x="65" y="11"/>
                    </a:cxn>
                    <a:cxn ang="0">
                      <a:pos x="63" y="17"/>
                    </a:cxn>
                    <a:cxn ang="0">
                      <a:pos x="56" y="24"/>
                    </a:cxn>
                    <a:cxn ang="0">
                      <a:pos x="47" y="32"/>
                    </a:cxn>
                    <a:cxn ang="0">
                      <a:pos x="45" y="34"/>
                    </a:cxn>
                    <a:cxn ang="0">
                      <a:pos x="40" y="34"/>
                    </a:cxn>
                    <a:cxn ang="0">
                      <a:pos x="31" y="38"/>
                    </a:cxn>
                    <a:cxn ang="0">
                      <a:pos x="19" y="41"/>
                    </a:cxn>
                    <a:cxn ang="0">
                      <a:pos x="13" y="42"/>
                    </a:cxn>
                    <a:cxn ang="0">
                      <a:pos x="6" y="43"/>
                    </a:cxn>
                    <a:cxn ang="0">
                      <a:pos x="0" y="46"/>
                    </a:cxn>
                    <a:cxn ang="0">
                      <a:pos x="0" y="46"/>
                    </a:cxn>
                  </a:cxnLst>
                  <a:rect l="0" t="0" r="r" b="b"/>
                  <a:pathLst>
                    <a:path w="74" h="51">
                      <a:moveTo>
                        <a:pt x="0" y="46"/>
                      </a:moveTo>
                      <a:lnTo>
                        <a:pt x="6" y="50"/>
                      </a:lnTo>
                      <a:lnTo>
                        <a:pt x="13" y="51"/>
                      </a:lnTo>
                      <a:lnTo>
                        <a:pt x="20" y="50"/>
                      </a:lnTo>
                      <a:lnTo>
                        <a:pt x="33" y="46"/>
                      </a:lnTo>
                      <a:lnTo>
                        <a:pt x="43" y="42"/>
                      </a:lnTo>
                      <a:lnTo>
                        <a:pt x="48" y="41"/>
                      </a:lnTo>
                      <a:lnTo>
                        <a:pt x="50" y="40"/>
                      </a:lnTo>
                      <a:lnTo>
                        <a:pt x="52" y="38"/>
                      </a:lnTo>
                      <a:lnTo>
                        <a:pt x="56" y="36"/>
                      </a:lnTo>
                      <a:lnTo>
                        <a:pt x="61" y="31"/>
                      </a:lnTo>
                      <a:lnTo>
                        <a:pt x="65" y="26"/>
                      </a:lnTo>
                      <a:lnTo>
                        <a:pt x="70" y="22"/>
                      </a:lnTo>
                      <a:lnTo>
                        <a:pt x="72" y="17"/>
                      </a:lnTo>
                      <a:lnTo>
                        <a:pt x="74" y="14"/>
                      </a:lnTo>
                      <a:lnTo>
                        <a:pt x="74" y="6"/>
                      </a:lnTo>
                      <a:lnTo>
                        <a:pt x="73" y="0"/>
                      </a:lnTo>
                      <a:lnTo>
                        <a:pt x="68" y="5"/>
                      </a:lnTo>
                      <a:lnTo>
                        <a:pt x="65" y="11"/>
                      </a:lnTo>
                      <a:lnTo>
                        <a:pt x="63" y="17"/>
                      </a:lnTo>
                      <a:lnTo>
                        <a:pt x="56" y="24"/>
                      </a:lnTo>
                      <a:lnTo>
                        <a:pt x="47" y="32"/>
                      </a:lnTo>
                      <a:lnTo>
                        <a:pt x="45" y="34"/>
                      </a:lnTo>
                      <a:lnTo>
                        <a:pt x="40" y="34"/>
                      </a:lnTo>
                      <a:lnTo>
                        <a:pt x="31" y="38"/>
                      </a:lnTo>
                      <a:lnTo>
                        <a:pt x="19" y="41"/>
                      </a:lnTo>
                      <a:lnTo>
                        <a:pt x="13" y="42"/>
                      </a:lnTo>
                      <a:lnTo>
                        <a:pt x="6" y="43"/>
                      </a:lnTo>
                      <a:lnTo>
                        <a:pt x="0" y="46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42" name="Freeform 146"/>
                <p:cNvSpPr>
                  <a:spLocks/>
                </p:cNvSpPr>
                <p:nvPr/>
              </p:nvSpPr>
              <p:spPr bwMode="auto">
                <a:xfrm>
                  <a:off x="1711" y="1393"/>
                  <a:ext cx="121" cy="119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4" y="5"/>
                    </a:cxn>
                    <a:cxn ang="0">
                      <a:pos x="3" y="12"/>
                    </a:cxn>
                    <a:cxn ang="0">
                      <a:pos x="0" y="18"/>
                    </a:cxn>
                    <a:cxn ang="0">
                      <a:pos x="0" y="26"/>
                    </a:cxn>
                    <a:cxn ang="0">
                      <a:pos x="0" y="32"/>
                    </a:cxn>
                    <a:cxn ang="0">
                      <a:pos x="1" y="42"/>
                    </a:cxn>
                    <a:cxn ang="0">
                      <a:pos x="4" y="55"/>
                    </a:cxn>
                    <a:cxn ang="0">
                      <a:pos x="9" y="68"/>
                    </a:cxn>
                    <a:cxn ang="0">
                      <a:pos x="14" y="78"/>
                    </a:cxn>
                    <a:cxn ang="0">
                      <a:pos x="21" y="86"/>
                    </a:cxn>
                    <a:cxn ang="0">
                      <a:pos x="26" y="91"/>
                    </a:cxn>
                    <a:cxn ang="0">
                      <a:pos x="28" y="92"/>
                    </a:cxn>
                    <a:cxn ang="0">
                      <a:pos x="30" y="95"/>
                    </a:cxn>
                    <a:cxn ang="0">
                      <a:pos x="36" y="99"/>
                    </a:cxn>
                    <a:cxn ang="0">
                      <a:pos x="45" y="105"/>
                    </a:cxn>
                    <a:cxn ang="0">
                      <a:pos x="57" y="110"/>
                    </a:cxn>
                    <a:cxn ang="0">
                      <a:pos x="67" y="114"/>
                    </a:cxn>
                    <a:cxn ang="0">
                      <a:pos x="78" y="117"/>
                    </a:cxn>
                    <a:cxn ang="0">
                      <a:pos x="89" y="118"/>
                    </a:cxn>
                    <a:cxn ang="0">
                      <a:pos x="95" y="119"/>
                    </a:cxn>
                    <a:cxn ang="0">
                      <a:pos x="103" y="118"/>
                    </a:cxn>
                    <a:cxn ang="0">
                      <a:pos x="109" y="116"/>
                    </a:cxn>
                    <a:cxn ang="0">
                      <a:pos x="114" y="112"/>
                    </a:cxn>
                    <a:cxn ang="0">
                      <a:pos x="121" y="107"/>
                    </a:cxn>
                    <a:cxn ang="0">
                      <a:pos x="114" y="108"/>
                    </a:cxn>
                    <a:cxn ang="0">
                      <a:pos x="108" y="109"/>
                    </a:cxn>
                    <a:cxn ang="0">
                      <a:pos x="101" y="109"/>
                    </a:cxn>
                    <a:cxn ang="0">
                      <a:pos x="95" y="110"/>
                    </a:cxn>
                    <a:cxn ang="0">
                      <a:pos x="89" y="109"/>
                    </a:cxn>
                    <a:cxn ang="0">
                      <a:pos x="80" y="108"/>
                    </a:cxn>
                    <a:cxn ang="0">
                      <a:pos x="68" y="105"/>
                    </a:cxn>
                    <a:cxn ang="0">
                      <a:pos x="58" y="101"/>
                    </a:cxn>
                    <a:cxn ang="0">
                      <a:pos x="48" y="96"/>
                    </a:cxn>
                    <a:cxn ang="0">
                      <a:pos x="40" y="92"/>
                    </a:cxn>
                    <a:cxn ang="0">
                      <a:pos x="36" y="87"/>
                    </a:cxn>
                    <a:cxn ang="0">
                      <a:pos x="34" y="86"/>
                    </a:cxn>
                    <a:cxn ang="0">
                      <a:pos x="31" y="83"/>
                    </a:cxn>
                    <a:cxn ang="0">
                      <a:pos x="27" y="80"/>
                    </a:cxn>
                    <a:cxn ang="0">
                      <a:pos x="21" y="72"/>
                    </a:cxn>
                    <a:cxn ang="0">
                      <a:pos x="17" y="63"/>
                    </a:cxn>
                    <a:cxn ang="0">
                      <a:pos x="13" y="51"/>
                    </a:cxn>
                    <a:cxn ang="0">
                      <a:pos x="10" y="41"/>
                    </a:cxn>
                    <a:cxn ang="0">
                      <a:pos x="9" y="32"/>
                    </a:cxn>
                    <a:cxn ang="0">
                      <a:pos x="9" y="26"/>
                    </a:cxn>
                    <a:cxn ang="0">
                      <a:pos x="8" y="18"/>
                    </a:cxn>
                    <a:cxn ang="0">
                      <a:pos x="8" y="13"/>
                    </a:cxn>
                    <a:cxn ang="0">
                      <a:pos x="7" y="7"/>
                    </a:cxn>
                    <a:cxn ang="0">
                      <a:pos x="7" y="0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121" h="119">
                      <a:moveTo>
                        <a:pt x="7" y="0"/>
                      </a:moveTo>
                      <a:lnTo>
                        <a:pt x="4" y="5"/>
                      </a:lnTo>
                      <a:lnTo>
                        <a:pt x="3" y="12"/>
                      </a:lnTo>
                      <a:lnTo>
                        <a:pt x="0" y="18"/>
                      </a:lnTo>
                      <a:lnTo>
                        <a:pt x="0" y="26"/>
                      </a:lnTo>
                      <a:lnTo>
                        <a:pt x="0" y="32"/>
                      </a:lnTo>
                      <a:lnTo>
                        <a:pt x="1" y="42"/>
                      </a:lnTo>
                      <a:lnTo>
                        <a:pt x="4" y="55"/>
                      </a:lnTo>
                      <a:lnTo>
                        <a:pt x="9" y="68"/>
                      </a:lnTo>
                      <a:lnTo>
                        <a:pt x="14" y="78"/>
                      </a:lnTo>
                      <a:lnTo>
                        <a:pt x="21" y="86"/>
                      </a:lnTo>
                      <a:lnTo>
                        <a:pt x="26" y="91"/>
                      </a:lnTo>
                      <a:lnTo>
                        <a:pt x="28" y="92"/>
                      </a:lnTo>
                      <a:lnTo>
                        <a:pt x="30" y="95"/>
                      </a:lnTo>
                      <a:lnTo>
                        <a:pt x="36" y="99"/>
                      </a:lnTo>
                      <a:lnTo>
                        <a:pt x="45" y="105"/>
                      </a:lnTo>
                      <a:lnTo>
                        <a:pt x="57" y="110"/>
                      </a:lnTo>
                      <a:lnTo>
                        <a:pt x="67" y="114"/>
                      </a:lnTo>
                      <a:lnTo>
                        <a:pt x="78" y="117"/>
                      </a:lnTo>
                      <a:lnTo>
                        <a:pt x="89" y="118"/>
                      </a:lnTo>
                      <a:lnTo>
                        <a:pt x="95" y="119"/>
                      </a:lnTo>
                      <a:lnTo>
                        <a:pt x="103" y="118"/>
                      </a:lnTo>
                      <a:lnTo>
                        <a:pt x="109" y="116"/>
                      </a:lnTo>
                      <a:lnTo>
                        <a:pt x="114" y="112"/>
                      </a:lnTo>
                      <a:lnTo>
                        <a:pt x="121" y="107"/>
                      </a:lnTo>
                      <a:lnTo>
                        <a:pt x="114" y="108"/>
                      </a:lnTo>
                      <a:lnTo>
                        <a:pt x="108" y="109"/>
                      </a:lnTo>
                      <a:lnTo>
                        <a:pt x="101" y="109"/>
                      </a:lnTo>
                      <a:lnTo>
                        <a:pt x="95" y="110"/>
                      </a:lnTo>
                      <a:lnTo>
                        <a:pt x="89" y="109"/>
                      </a:lnTo>
                      <a:lnTo>
                        <a:pt x="80" y="108"/>
                      </a:lnTo>
                      <a:lnTo>
                        <a:pt x="68" y="105"/>
                      </a:lnTo>
                      <a:lnTo>
                        <a:pt x="58" y="101"/>
                      </a:lnTo>
                      <a:lnTo>
                        <a:pt x="48" y="96"/>
                      </a:lnTo>
                      <a:lnTo>
                        <a:pt x="40" y="92"/>
                      </a:lnTo>
                      <a:lnTo>
                        <a:pt x="36" y="87"/>
                      </a:lnTo>
                      <a:lnTo>
                        <a:pt x="34" y="86"/>
                      </a:lnTo>
                      <a:lnTo>
                        <a:pt x="31" y="83"/>
                      </a:lnTo>
                      <a:lnTo>
                        <a:pt x="27" y="80"/>
                      </a:lnTo>
                      <a:lnTo>
                        <a:pt x="21" y="72"/>
                      </a:lnTo>
                      <a:lnTo>
                        <a:pt x="17" y="63"/>
                      </a:lnTo>
                      <a:lnTo>
                        <a:pt x="13" y="51"/>
                      </a:lnTo>
                      <a:lnTo>
                        <a:pt x="10" y="41"/>
                      </a:lnTo>
                      <a:lnTo>
                        <a:pt x="9" y="32"/>
                      </a:lnTo>
                      <a:lnTo>
                        <a:pt x="9" y="26"/>
                      </a:lnTo>
                      <a:lnTo>
                        <a:pt x="8" y="18"/>
                      </a:lnTo>
                      <a:lnTo>
                        <a:pt x="8" y="13"/>
                      </a:lnTo>
                      <a:lnTo>
                        <a:pt x="7" y="7"/>
                      </a:lnTo>
                      <a:lnTo>
                        <a:pt x="7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43" name="Freeform 147"/>
                <p:cNvSpPr>
                  <a:spLocks/>
                </p:cNvSpPr>
                <p:nvPr/>
              </p:nvSpPr>
              <p:spPr bwMode="auto">
                <a:xfrm>
                  <a:off x="1773" y="1455"/>
                  <a:ext cx="145" cy="4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5"/>
                    </a:cxn>
                    <a:cxn ang="0">
                      <a:pos x="1" y="10"/>
                    </a:cxn>
                    <a:cxn ang="0">
                      <a:pos x="5" y="16"/>
                    </a:cxn>
                    <a:cxn ang="0">
                      <a:pos x="10" y="21"/>
                    </a:cxn>
                    <a:cxn ang="0">
                      <a:pos x="13" y="24"/>
                    </a:cxn>
                    <a:cxn ang="0">
                      <a:pos x="20" y="30"/>
                    </a:cxn>
                    <a:cxn ang="0">
                      <a:pos x="29" y="34"/>
                    </a:cxn>
                    <a:cxn ang="0">
                      <a:pos x="41" y="39"/>
                    </a:cxn>
                    <a:cxn ang="0">
                      <a:pos x="50" y="42"/>
                    </a:cxn>
                    <a:cxn ang="0">
                      <a:pos x="60" y="46"/>
                    </a:cxn>
                    <a:cxn ang="0">
                      <a:pos x="65" y="46"/>
                    </a:cxn>
                    <a:cxn ang="0">
                      <a:pos x="69" y="47"/>
                    </a:cxn>
                    <a:cxn ang="0">
                      <a:pos x="70" y="47"/>
                    </a:cxn>
                    <a:cxn ang="0">
                      <a:pos x="77" y="47"/>
                    </a:cxn>
                    <a:cxn ang="0">
                      <a:pos x="86" y="46"/>
                    </a:cxn>
                    <a:cxn ang="0">
                      <a:pos x="97" y="46"/>
                    </a:cxn>
                    <a:cxn ang="0">
                      <a:pos x="107" y="41"/>
                    </a:cxn>
                    <a:cxn ang="0">
                      <a:pos x="118" y="37"/>
                    </a:cxn>
                    <a:cxn ang="0">
                      <a:pos x="124" y="33"/>
                    </a:cxn>
                    <a:cxn ang="0">
                      <a:pos x="129" y="30"/>
                    </a:cxn>
                    <a:cxn ang="0">
                      <a:pos x="134" y="24"/>
                    </a:cxn>
                    <a:cxn ang="0">
                      <a:pos x="138" y="20"/>
                    </a:cxn>
                    <a:cxn ang="0">
                      <a:pos x="141" y="14"/>
                    </a:cxn>
                    <a:cxn ang="0">
                      <a:pos x="145" y="10"/>
                    </a:cxn>
                    <a:cxn ang="0">
                      <a:pos x="138" y="13"/>
                    </a:cxn>
                    <a:cxn ang="0">
                      <a:pos x="133" y="15"/>
                    </a:cxn>
                    <a:cxn ang="0">
                      <a:pos x="129" y="18"/>
                    </a:cxn>
                    <a:cxn ang="0">
                      <a:pos x="125" y="23"/>
                    </a:cxn>
                    <a:cxn ang="0">
                      <a:pos x="120" y="27"/>
                    </a:cxn>
                    <a:cxn ang="0">
                      <a:pos x="114" y="30"/>
                    </a:cxn>
                    <a:cxn ang="0">
                      <a:pos x="104" y="34"/>
                    </a:cxn>
                    <a:cxn ang="0">
                      <a:pos x="96" y="37"/>
                    </a:cxn>
                    <a:cxn ang="0">
                      <a:pos x="84" y="37"/>
                    </a:cxn>
                    <a:cxn ang="0">
                      <a:pos x="77" y="38"/>
                    </a:cxn>
                    <a:cxn ang="0">
                      <a:pos x="70" y="38"/>
                    </a:cxn>
                    <a:cxn ang="0">
                      <a:pos x="69" y="38"/>
                    </a:cxn>
                    <a:cxn ang="0">
                      <a:pos x="66" y="37"/>
                    </a:cxn>
                    <a:cxn ang="0">
                      <a:pos x="61" y="37"/>
                    </a:cxn>
                    <a:cxn ang="0">
                      <a:pos x="52" y="34"/>
                    </a:cxn>
                    <a:cxn ang="0">
                      <a:pos x="43" y="33"/>
                    </a:cxn>
                    <a:cxn ang="0">
                      <a:pos x="33" y="28"/>
                    </a:cxn>
                    <a:cxn ang="0">
                      <a:pos x="25" y="24"/>
                    </a:cxn>
                    <a:cxn ang="0">
                      <a:pos x="19" y="19"/>
                    </a:cxn>
                    <a:cxn ang="0">
                      <a:pos x="15" y="15"/>
                    </a:cxn>
                    <a:cxn ang="0">
                      <a:pos x="10" y="11"/>
                    </a:cxn>
                    <a:cxn ang="0">
                      <a:pos x="6" y="9"/>
                    </a:cxn>
                    <a:cxn ang="0">
                      <a:pos x="2" y="4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45" h="47">
                      <a:moveTo>
                        <a:pt x="0" y="0"/>
                      </a:moveTo>
                      <a:lnTo>
                        <a:pt x="0" y="5"/>
                      </a:lnTo>
                      <a:lnTo>
                        <a:pt x="1" y="10"/>
                      </a:lnTo>
                      <a:lnTo>
                        <a:pt x="5" y="16"/>
                      </a:lnTo>
                      <a:lnTo>
                        <a:pt x="10" y="21"/>
                      </a:lnTo>
                      <a:lnTo>
                        <a:pt x="13" y="24"/>
                      </a:lnTo>
                      <a:lnTo>
                        <a:pt x="20" y="30"/>
                      </a:lnTo>
                      <a:lnTo>
                        <a:pt x="29" y="34"/>
                      </a:lnTo>
                      <a:lnTo>
                        <a:pt x="41" y="39"/>
                      </a:lnTo>
                      <a:lnTo>
                        <a:pt x="50" y="42"/>
                      </a:lnTo>
                      <a:lnTo>
                        <a:pt x="60" y="46"/>
                      </a:lnTo>
                      <a:lnTo>
                        <a:pt x="65" y="46"/>
                      </a:lnTo>
                      <a:lnTo>
                        <a:pt x="69" y="47"/>
                      </a:lnTo>
                      <a:lnTo>
                        <a:pt x="70" y="47"/>
                      </a:lnTo>
                      <a:lnTo>
                        <a:pt x="77" y="47"/>
                      </a:lnTo>
                      <a:lnTo>
                        <a:pt x="86" y="46"/>
                      </a:lnTo>
                      <a:lnTo>
                        <a:pt x="97" y="46"/>
                      </a:lnTo>
                      <a:lnTo>
                        <a:pt x="107" y="41"/>
                      </a:lnTo>
                      <a:lnTo>
                        <a:pt x="118" y="37"/>
                      </a:lnTo>
                      <a:lnTo>
                        <a:pt x="124" y="33"/>
                      </a:lnTo>
                      <a:lnTo>
                        <a:pt x="129" y="30"/>
                      </a:lnTo>
                      <a:lnTo>
                        <a:pt x="134" y="24"/>
                      </a:lnTo>
                      <a:lnTo>
                        <a:pt x="138" y="20"/>
                      </a:lnTo>
                      <a:lnTo>
                        <a:pt x="141" y="14"/>
                      </a:lnTo>
                      <a:lnTo>
                        <a:pt x="145" y="10"/>
                      </a:lnTo>
                      <a:lnTo>
                        <a:pt x="138" y="13"/>
                      </a:lnTo>
                      <a:lnTo>
                        <a:pt x="133" y="15"/>
                      </a:lnTo>
                      <a:lnTo>
                        <a:pt x="129" y="18"/>
                      </a:lnTo>
                      <a:lnTo>
                        <a:pt x="125" y="23"/>
                      </a:lnTo>
                      <a:lnTo>
                        <a:pt x="120" y="27"/>
                      </a:lnTo>
                      <a:lnTo>
                        <a:pt x="114" y="30"/>
                      </a:lnTo>
                      <a:lnTo>
                        <a:pt x="104" y="34"/>
                      </a:lnTo>
                      <a:lnTo>
                        <a:pt x="96" y="37"/>
                      </a:lnTo>
                      <a:lnTo>
                        <a:pt x="84" y="37"/>
                      </a:lnTo>
                      <a:lnTo>
                        <a:pt x="77" y="38"/>
                      </a:lnTo>
                      <a:lnTo>
                        <a:pt x="70" y="38"/>
                      </a:lnTo>
                      <a:lnTo>
                        <a:pt x="69" y="38"/>
                      </a:lnTo>
                      <a:lnTo>
                        <a:pt x="66" y="37"/>
                      </a:lnTo>
                      <a:lnTo>
                        <a:pt x="61" y="37"/>
                      </a:lnTo>
                      <a:lnTo>
                        <a:pt x="52" y="34"/>
                      </a:lnTo>
                      <a:lnTo>
                        <a:pt x="43" y="33"/>
                      </a:lnTo>
                      <a:lnTo>
                        <a:pt x="33" y="28"/>
                      </a:lnTo>
                      <a:lnTo>
                        <a:pt x="25" y="24"/>
                      </a:lnTo>
                      <a:lnTo>
                        <a:pt x="19" y="19"/>
                      </a:lnTo>
                      <a:lnTo>
                        <a:pt x="15" y="15"/>
                      </a:lnTo>
                      <a:lnTo>
                        <a:pt x="10" y="11"/>
                      </a:lnTo>
                      <a:lnTo>
                        <a:pt x="6" y="9"/>
                      </a:lnTo>
                      <a:lnTo>
                        <a:pt x="2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44" name="Freeform 148"/>
                <p:cNvSpPr>
                  <a:spLocks/>
                </p:cNvSpPr>
                <p:nvPr/>
              </p:nvSpPr>
              <p:spPr bwMode="auto">
                <a:xfrm>
                  <a:off x="1838" y="1430"/>
                  <a:ext cx="108" cy="45"/>
                </a:xfrm>
                <a:custGeom>
                  <a:avLst/>
                  <a:gdLst/>
                  <a:ahLst/>
                  <a:cxnLst>
                    <a:cxn ang="0">
                      <a:pos x="0" y="36"/>
                    </a:cxn>
                    <a:cxn ang="0">
                      <a:pos x="4" y="39"/>
                    </a:cxn>
                    <a:cxn ang="0">
                      <a:pos x="8" y="41"/>
                    </a:cxn>
                    <a:cxn ang="0">
                      <a:pos x="10" y="43"/>
                    </a:cxn>
                    <a:cxn ang="0">
                      <a:pos x="15" y="45"/>
                    </a:cxn>
                    <a:cxn ang="0">
                      <a:pos x="26" y="45"/>
                    </a:cxn>
                    <a:cxn ang="0">
                      <a:pos x="42" y="45"/>
                    </a:cxn>
                    <a:cxn ang="0">
                      <a:pos x="56" y="43"/>
                    </a:cxn>
                    <a:cxn ang="0">
                      <a:pos x="63" y="41"/>
                    </a:cxn>
                    <a:cxn ang="0">
                      <a:pos x="65" y="41"/>
                    </a:cxn>
                    <a:cxn ang="0">
                      <a:pos x="69" y="40"/>
                    </a:cxn>
                    <a:cxn ang="0">
                      <a:pos x="76" y="38"/>
                    </a:cxn>
                    <a:cxn ang="0">
                      <a:pos x="83" y="35"/>
                    </a:cxn>
                    <a:cxn ang="0">
                      <a:pos x="90" y="30"/>
                    </a:cxn>
                    <a:cxn ang="0">
                      <a:pos x="96" y="25"/>
                    </a:cxn>
                    <a:cxn ang="0">
                      <a:pos x="100" y="21"/>
                    </a:cxn>
                    <a:cxn ang="0">
                      <a:pos x="103" y="18"/>
                    </a:cxn>
                    <a:cxn ang="0">
                      <a:pos x="105" y="13"/>
                    </a:cxn>
                    <a:cxn ang="0">
                      <a:pos x="108" y="8"/>
                    </a:cxn>
                    <a:cxn ang="0">
                      <a:pos x="108" y="4"/>
                    </a:cxn>
                    <a:cxn ang="0">
                      <a:pos x="108" y="0"/>
                    </a:cxn>
                    <a:cxn ang="0">
                      <a:pos x="101" y="5"/>
                    </a:cxn>
                    <a:cxn ang="0">
                      <a:pos x="97" y="13"/>
                    </a:cxn>
                    <a:cxn ang="0">
                      <a:pos x="94" y="16"/>
                    </a:cxn>
                    <a:cxn ang="0">
                      <a:pos x="90" y="20"/>
                    </a:cxn>
                    <a:cxn ang="0">
                      <a:pos x="83" y="23"/>
                    </a:cxn>
                    <a:cxn ang="0">
                      <a:pos x="80" y="27"/>
                    </a:cxn>
                    <a:cxn ang="0">
                      <a:pos x="72" y="30"/>
                    </a:cxn>
                    <a:cxn ang="0">
                      <a:pos x="67" y="31"/>
                    </a:cxn>
                    <a:cxn ang="0">
                      <a:pos x="63" y="32"/>
                    </a:cxn>
                    <a:cxn ang="0">
                      <a:pos x="62" y="34"/>
                    </a:cxn>
                    <a:cxn ang="0">
                      <a:pos x="55" y="34"/>
                    </a:cxn>
                    <a:cxn ang="0">
                      <a:pos x="42" y="35"/>
                    </a:cxn>
                    <a:cxn ang="0">
                      <a:pos x="27" y="36"/>
                    </a:cxn>
                    <a:cxn ang="0">
                      <a:pos x="18" y="36"/>
                    </a:cxn>
                    <a:cxn ang="0">
                      <a:pos x="12" y="35"/>
                    </a:cxn>
                    <a:cxn ang="0">
                      <a:pos x="9" y="35"/>
                    </a:cxn>
                    <a:cxn ang="0">
                      <a:pos x="4" y="35"/>
                    </a:cxn>
                    <a:cxn ang="0">
                      <a:pos x="0" y="36"/>
                    </a:cxn>
                    <a:cxn ang="0">
                      <a:pos x="0" y="36"/>
                    </a:cxn>
                  </a:cxnLst>
                  <a:rect l="0" t="0" r="r" b="b"/>
                  <a:pathLst>
                    <a:path w="108" h="45">
                      <a:moveTo>
                        <a:pt x="0" y="36"/>
                      </a:moveTo>
                      <a:lnTo>
                        <a:pt x="4" y="39"/>
                      </a:lnTo>
                      <a:lnTo>
                        <a:pt x="8" y="41"/>
                      </a:lnTo>
                      <a:lnTo>
                        <a:pt x="10" y="43"/>
                      </a:lnTo>
                      <a:lnTo>
                        <a:pt x="15" y="45"/>
                      </a:lnTo>
                      <a:lnTo>
                        <a:pt x="26" y="45"/>
                      </a:lnTo>
                      <a:lnTo>
                        <a:pt x="42" y="45"/>
                      </a:lnTo>
                      <a:lnTo>
                        <a:pt x="56" y="43"/>
                      </a:lnTo>
                      <a:lnTo>
                        <a:pt x="63" y="41"/>
                      </a:lnTo>
                      <a:lnTo>
                        <a:pt x="65" y="41"/>
                      </a:lnTo>
                      <a:lnTo>
                        <a:pt x="69" y="40"/>
                      </a:lnTo>
                      <a:lnTo>
                        <a:pt x="76" y="38"/>
                      </a:lnTo>
                      <a:lnTo>
                        <a:pt x="83" y="35"/>
                      </a:lnTo>
                      <a:lnTo>
                        <a:pt x="90" y="30"/>
                      </a:lnTo>
                      <a:lnTo>
                        <a:pt x="96" y="25"/>
                      </a:lnTo>
                      <a:lnTo>
                        <a:pt x="100" y="21"/>
                      </a:lnTo>
                      <a:lnTo>
                        <a:pt x="103" y="18"/>
                      </a:lnTo>
                      <a:lnTo>
                        <a:pt x="105" y="13"/>
                      </a:lnTo>
                      <a:lnTo>
                        <a:pt x="108" y="8"/>
                      </a:lnTo>
                      <a:lnTo>
                        <a:pt x="108" y="4"/>
                      </a:lnTo>
                      <a:lnTo>
                        <a:pt x="108" y="0"/>
                      </a:lnTo>
                      <a:lnTo>
                        <a:pt x="101" y="5"/>
                      </a:lnTo>
                      <a:lnTo>
                        <a:pt x="97" y="13"/>
                      </a:lnTo>
                      <a:lnTo>
                        <a:pt x="94" y="16"/>
                      </a:lnTo>
                      <a:lnTo>
                        <a:pt x="90" y="20"/>
                      </a:lnTo>
                      <a:lnTo>
                        <a:pt x="83" y="23"/>
                      </a:lnTo>
                      <a:lnTo>
                        <a:pt x="80" y="27"/>
                      </a:lnTo>
                      <a:lnTo>
                        <a:pt x="72" y="30"/>
                      </a:lnTo>
                      <a:lnTo>
                        <a:pt x="67" y="31"/>
                      </a:lnTo>
                      <a:lnTo>
                        <a:pt x="63" y="32"/>
                      </a:lnTo>
                      <a:lnTo>
                        <a:pt x="62" y="34"/>
                      </a:lnTo>
                      <a:lnTo>
                        <a:pt x="55" y="34"/>
                      </a:lnTo>
                      <a:lnTo>
                        <a:pt x="42" y="35"/>
                      </a:lnTo>
                      <a:lnTo>
                        <a:pt x="27" y="36"/>
                      </a:lnTo>
                      <a:lnTo>
                        <a:pt x="18" y="36"/>
                      </a:lnTo>
                      <a:lnTo>
                        <a:pt x="12" y="35"/>
                      </a:lnTo>
                      <a:lnTo>
                        <a:pt x="9" y="35"/>
                      </a:lnTo>
                      <a:lnTo>
                        <a:pt x="4" y="35"/>
                      </a:lnTo>
                      <a:lnTo>
                        <a:pt x="0" y="36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45" name="Freeform 149"/>
                <p:cNvSpPr>
                  <a:spLocks/>
                </p:cNvSpPr>
                <p:nvPr/>
              </p:nvSpPr>
              <p:spPr bwMode="auto">
                <a:xfrm>
                  <a:off x="1884" y="1380"/>
                  <a:ext cx="86" cy="64"/>
                </a:xfrm>
                <a:custGeom>
                  <a:avLst/>
                  <a:gdLst/>
                  <a:ahLst/>
                  <a:cxnLst>
                    <a:cxn ang="0">
                      <a:pos x="0" y="61"/>
                    </a:cxn>
                    <a:cxn ang="0">
                      <a:pos x="8" y="63"/>
                    </a:cxn>
                    <a:cxn ang="0">
                      <a:pos x="16" y="64"/>
                    </a:cxn>
                    <a:cxn ang="0">
                      <a:pos x="26" y="63"/>
                    </a:cxn>
                    <a:cxn ang="0">
                      <a:pos x="40" y="59"/>
                    </a:cxn>
                    <a:cxn ang="0">
                      <a:pos x="53" y="54"/>
                    </a:cxn>
                    <a:cxn ang="0">
                      <a:pos x="59" y="52"/>
                    </a:cxn>
                    <a:cxn ang="0">
                      <a:pos x="59" y="50"/>
                    </a:cxn>
                    <a:cxn ang="0">
                      <a:pos x="63" y="48"/>
                    </a:cxn>
                    <a:cxn ang="0">
                      <a:pos x="68" y="43"/>
                    </a:cxn>
                    <a:cxn ang="0">
                      <a:pos x="73" y="39"/>
                    </a:cxn>
                    <a:cxn ang="0">
                      <a:pos x="77" y="32"/>
                    </a:cxn>
                    <a:cxn ang="0">
                      <a:pos x="81" y="26"/>
                    </a:cxn>
                    <a:cxn ang="0">
                      <a:pos x="84" y="20"/>
                    </a:cxn>
                    <a:cxn ang="0">
                      <a:pos x="85" y="16"/>
                    </a:cxn>
                    <a:cxn ang="0">
                      <a:pos x="86" y="8"/>
                    </a:cxn>
                    <a:cxn ang="0">
                      <a:pos x="85" y="0"/>
                    </a:cxn>
                    <a:cxn ang="0">
                      <a:pos x="81" y="7"/>
                    </a:cxn>
                    <a:cxn ang="0">
                      <a:pos x="77" y="13"/>
                    </a:cxn>
                    <a:cxn ang="0">
                      <a:pos x="75" y="16"/>
                    </a:cxn>
                    <a:cxn ang="0">
                      <a:pos x="73" y="21"/>
                    </a:cxn>
                    <a:cxn ang="0">
                      <a:pos x="71" y="27"/>
                    </a:cxn>
                    <a:cxn ang="0">
                      <a:pos x="67" y="34"/>
                    </a:cxn>
                    <a:cxn ang="0">
                      <a:pos x="63" y="38"/>
                    </a:cxn>
                    <a:cxn ang="0">
                      <a:pos x="59" y="41"/>
                    </a:cxn>
                    <a:cxn ang="0">
                      <a:pos x="55" y="44"/>
                    </a:cxn>
                    <a:cxn ang="0">
                      <a:pos x="54" y="45"/>
                    </a:cxn>
                    <a:cxn ang="0">
                      <a:pos x="49" y="46"/>
                    </a:cxn>
                    <a:cxn ang="0">
                      <a:pos x="37" y="50"/>
                    </a:cxn>
                    <a:cxn ang="0">
                      <a:pos x="23" y="54"/>
                    </a:cxn>
                    <a:cxn ang="0">
                      <a:pos x="16" y="55"/>
                    </a:cxn>
                    <a:cxn ang="0">
                      <a:pos x="8" y="57"/>
                    </a:cxn>
                    <a:cxn ang="0">
                      <a:pos x="0" y="61"/>
                    </a:cxn>
                    <a:cxn ang="0">
                      <a:pos x="0" y="61"/>
                    </a:cxn>
                  </a:cxnLst>
                  <a:rect l="0" t="0" r="r" b="b"/>
                  <a:pathLst>
                    <a:path w="86" h="64">
                      <a:moveTo>
                        <a:pt x="0" y="61"/>
                      </a:moveTo>
                      <a:lnTo>
                        <a:pt x="8" y="63"/>
                      </a:lnTo>
                      <a:lnTo>
                        <a:pt x="16" y="64"/>
                      </a:lnTo>
                      <a:lnTo>
                        <a:pt x="26" y="63"/>
                      </a:lnTo>
                      <a:lnTo>
                        <a:pt x="40" y="59"/>
                      </a:lnTo>
                      <a:lnTo>
                        <a:pt x="53" y="54"/>
                      </a:lnTo>
                      <a:lnTo>
                        <a:pt x="59" y="52"/>
                      </a:lnTo>
                      <a:lnTo>
                        <a:pt x="59" y="50"/>
                      </a:lnTo>
                      <a:lnTo>
                        <a:pt x="63" y="48"/>
                      </a:lnTo>
                      <a:lnTo>
                        <a:pt x="68" y="43"/>
                      </a:lnTo>
                      <a:lnTo>
                        <a:pt x="73" y="39"/>
                      </a:lnTo>
                      <a:lnTo>
                        <a:pt x="77" y="32"/>
                      </a:lnTo>
                      <a:lnTo>
                        <a:pt x="81" y="26"/>
                      </a:lnTo>
                      <a:lnTo>
                        <a:pt x="84" y="20"/>
                      </a:lnTo>
                      <a:lnTo>
                        <a:pt x="85" y="16"/>
                      </a:lnTo>
                      <a:lnTo>
                        <a:pt x="86" y="8"/>
                      </a:lnTo>
                      <a:lnTo>
                        <a:pt x="85" y="0"/>
                      </a:lnTo>
                      <a:lnTo>
                        <a:pt x="81" y="7"/>
                      </a:lnTo>
                      <a:lnTo>
                        <a:pt x="77" y="13"/>
                      </a:lnTo>
                      <a:lnTo>
                        <a:pt x="75" y="16"/>
                      </a:lnTo>
                      <a:lnTo>
                        <a:pt x="73" y="21"/>
                      </a:lnTo>
                      <a:lnTo>
                        <a:pt x="71" y="27"/>
                      </a:lnTo>
                      <a:lnTo>
                        <a:pt x="67" y="34"/>
                      </a:lnTo>
                      <a:lnTo>
                        <a:pt x="63" y="38"/>
                      </a:lnTo>
                      <a:lnTo>
                        <a:pt x="59" y="41"/>
                      </a:lnTo>
                      <a:lnTo>
                        <a:pt x="55" y="44"/>
                      </a:lnTo>
                      <a:lnTo>
                        <a:pt x="54" y="45"/>
                      </a:lnTo>
                      <a:lnTo>
                        <a:pt x="49" y="46"/>
                      </a:lnTo>
                      <a:lnTo>
                        <a:pt x="37" y="50"/>
                      </a:lnTo>
                      <a:lnTo>
                        <a:pt x="23" y="54"/>
                      </a:lnTo>
                      <a:lnTo>
                        <a:pt x="16" y="55"/>
                      </a:lnTo>
                      <a:lnTo>
                        <a:pt x="8" y="57"/>
                      </a:lnTo>
                      <a:lnTo>
                        <a:pt x="0" y="61"/>
                      </a:lnTo>
                      <a:lnTo>
                        <a:pt x="0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46" name="Freeform 150"/>
                <p:cNvSpPr>
                  <a:spLocks/>
                </p:cNvSpPr>
                <p:nvPr/>
              </p:nvSpPr>
              <p:spPr bwMode="auto">
                <a:xfrm>
                  <a:off x="1951" y="1369"/>
                  <a:ext cx="18" cy="25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11" y="1"/>
                    </a:cxn>
                    <a:cxn ang="0">
                      <a:pos x="10" y="2"/>
                    </a:cxn>
                    <a:cxn ang="0">
                      <a:pos x="9" y="4"/>
                    </a:cxn>
                    <a:cxn ang="0">
                      <a:pos x="8" y="7"/>
                    </a:cxn>
                    <a:cxn ang="0">
                      <a:pos x="6" y="10"/>
                    </a:cxn>
                    <a:cxn ang="0">
                      <a:pos x="6" y="11"/>
                    </a:cxn>
                    <a:cxn ang="0">
                      <a:pos x="4" y="13"/>
                    </a:cxn>
                    <a:cxn ang="0">
                      <a:pos x="2" y="15"/>
                    </a:cxn>
                    <a:cxn ang="0">
                      <a:pos x="0" y="18"/>
                    </a:cxn>
                    <a:cxn ang="0">
                      <a:pos x="0" y="19"/>
                    </a:cxn>
                    <a:cxn ang="0">
                      <a:pos x="0" y="23"/>
                    </a:cxn>
                    <a:cxn ang="0">
                      <a:pos x="1" y="25"/>
                    </a:cxn>
                    <a:cxn ang="0">
                      <a:pos x="4" y="25"/>
                    </a:cxn>
                    <a:cxn ang="0">
                      <a:pos x="8" y="25"/>
                    </a:cxn>
                    <a:cxn ang="0">
                      <a:pos x="8" y="23"/>
                    </a:cxn>
                    <a:cxn ang="0">
                      <a:pos x="10" y="19"/>
                    </a:cxn>
                    <a:cxn ang="0">
                      <a:pos x="11" y="16"/>
                    </a:cxn>
                    <a:cxn ang="0">
                      <a:pos x="13" y="15"/>
                    </a:cxn>
                    <a:cxn ang="0">
                      <a:pos x="13" y="14"/>
                    </a:cxn>
                    <a:cxn ang="0">
                      <a:pos x="15" y="11"/>
                    </a:cxn>
                    <a:cxn ang="0">
                      <a:pos x="17" y="7"/>
                    </a:cxn>
                    <a:cxn ang="0">
                      <a:pos x="18" y="5"/>
                    </a:cxn>
                    <a:cxn ang="0">
                      <a:pos x="17" y="2"/>
                    </a:cxn>
                    <a:cxn ang="0">
                      <a:pos x="14" y="0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18" h="25">
                      <a:moveTo>
                        <a:pt x="14" y="0"/>
                      </a:moveTo>
                      <a:lnTo>
                        <a:pt x="11" y="1"/>
                      </a:lnTo>
                      <a:lnTo>
                        <a:pt x="10" y="2"/>
                      </a:lnTo>
                      <a:lnTo>
                        <a:pt x="9" y="4"/>
                      </a:lnTo>
                      <a:lnTo>
                        <a:pt x="8" y="7"/>
                      </a:lnTo>
                      <a:lnTo>
                        <a:pt x="6" y="10"/>
                      </a:lnTo>
                      <a:lnTo>
                        <a:pt x="6" y="11"/>
                      </a:lnTo>
                      <a:lnTo>
                        <a:pt x="4" y="13"/>
                      </a:lnTo>
                      <a:lnTo>
                        <a:pt x="2" y="15"/>
                      </a:lnTo>
                      <a:lnTo>
                        <a:pt x="0" y="18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1" y="25"/>
                      </a:lnTo>
                      <a:lnTo>
                        <a:pt x="4" y="25"/>
                      </a:lnTo>
                      <a:lnTo>
                        <a:pt x="8" y="25"/>
                      </a:lnTo>
                      <a:lnTo>
                        <a:pt x="8" y="23"/>
                      </a:lnTo>
                      <a:lnTo>
                        <a:pt x="10" y="19"/>
                      </a:lnTo>
                      <a:lnTo>
                        <a:pt x="11" y="16"/>
                      </a:lnTo>
                      <a:lnTo>
                        <a:pt x="13" y="15"/>
                      </a:lnTo>
                      <a:lnTo>
                        <a:pt x="13" y="14"/>
                      </a:lnTo>
                      <a:lnTo>
                        <a:pt x="15" y="11"/>
                      </a:lnTo>
                      <a:lnTo>
                        <a:pt x="17" y="7"/>
                      </a:lnTo>
                      <a:lnTo>
                        <a:pt x="18" y="5"/>
                      </a:lnTo>
                      <a:lnTo>
                        <a:pt x="17" y="2"/>
                      </a:lnTo>
                      <a:lnTo>
                        <a:pt x="14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47" name="Freeform 151"/>
                <p:cNvSpPr>
                  <a:spLocks/>
                </p:cNvSpPr>
                <p:nvPr/>
              </p:nvSpPr>
              <p:spPr bwMode="auto">
                <a:xfrm>
                  <a:off x="1821" y="1502"/>
                  <a:ext cx="12" cy="46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2" y="7"/>
                    </a:cxn>
                    <a:cxn ang="0">
                      <a:pos x="2" y="10"/>
                    </a:cxn>
                    <a:cxn ang="0">
                      <a:pos x="2" y="15"/>
                    </a:cxn>
                    <a:cxn ang="0">
                      <a:pos x="2" y="21"/>
                    </a:cxn>
                    <a:cxn ang="0">
                      <a:pos x="2" y="23"/>
                    </a:cxn>
                    <a:cxn ang="0">
                      <a:pos x="2" y="24"/>
                    </a:cxn>
                    <a:cxn ang="0">
                      <a:pos x="2" y="30"/>
                    </a:cxn>
                    <a:cxn ang="0">
                      <a:pos x="2" y="36"/>
                    </a:cxn>
                    <a:cxn ang="0">
                      <a:pos x="3" y="41"/>
                    </a:cxn>
                    <a:cxn ang="0">
                      <a:pos x="4" y="44"/>
                    </a:cxn>
                    <a:cxn ang="0">
                      <a:pos x="8" y="46"/>
                    </a:cxn>
                    <a:cxn ang="0">
                      <a:pos x="11" y="42"/>
                    </a:cxn>
                    <a:cxn ang="0">
                      <a:pos x="12" y="40"/>
                    </a:cxn>
                    <a:cxn ang="0">
                      <a:pos x="11" y="36"/>
                    </a:cxn>
                    <a:cxn ang="0">
                      <a:pos x="11" y="30"/>
                    </a:cxn>
                    <a:cxn ang="0">
                      <a:pos x="11" y="24"/>
                    </a:cxn>
                    <a:cxn ang="0">
                      <a:pos x="11" y="23"/>
                    </a:cxn>
                    <a:cxn ang="0">
                      <a:pos x="9" y="19"/>
                    </a:cxn>
                    <a:cxn ang="0">
                      <a:pos x="9" y="15"/>
                    </a:cxn>
                    <a:cxn ang="0">
                      <a:pos x="8" y="9"/>
                    </a:cxn>
                    <a:cxn ang="0">
                      <a:pos x="8" y="5"/>
                    </a:cxn>
                    <a:cxn ang="0">
                      <a:pos x="7" y="3"/>
                    </a:cxn>
                    <a:cxn ang="0">
                      <a:pos x="4" y="0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12" h="46">
                      <a:moveTo>
                        <a:pt x="4" y="0"/>
                      </a:moveTo>
                      <a:lnTo>
                        <a:pt x="0" y="3"/>
                      </a:lnTo>
                      <a:lnTo>
                        <a:pt x="2" y="7"/>
                      </a:lnTo>
                      <a:lnTo>
                        <a:pt x="2" y="10"/>
                      </a:lnTo>
                      <a:lnTo>
                        <a:pt x="2" y="15"/>
                      </a:lnTo>
                      <a:lnTo>
                        <a:pt x="2" y="21"/>
                      </a:lnTo>
                      <a:lnTo>
                        <a:pt x="2" y="23"/>
                      </a:lnTo>
                      <a:lnTo>
                        <a:pt x="2" y="24"/>
                      </a:lnTo>
                      <a:lnTo>
                        <a:pt x="2" y="30"/>
                      </a:lnTo>
                      <a:lnTo>
                        <a:pt x="2" y="36"/>
                      </a:lnTo>
                      <a:lnTo>
                        <a:pt x="3" y="41"/>
                      </a:lnTo>
                      <a:lnTo>
                        <a:pt x="4" y="44"/>
                      </a:lnTo>
                      <a:lnTo>
                        <a:pt x="8" y="46"/>
                      </a:lnTo>
                      <a:lnTo>
                        <a:pt x="11" y="42"/>
                      </a:lnTo>
                      <a:lnTo>
                        <a:pt x="12" y="40"/>
                      </a:lnTo>
                      <a:lnTo>
                        <a:pt x="11" y="36"/>
                      </a:lnTo>
                      <a:lnTo>
                        <a:pt x="11" y="30"/>
                      </a:lnTo>
                      <a:lnTo>
                        <a:pt x="11" y="24"/>
                      </a:lnTo>
                      <a:lnTo>
                        <a:pt x="11" y="23"/>
                      </a:lnTo>
                      <a:lnTo>
                        <a:pt x="9" y="19"/>
                      </a:lnTo>
                      <a:lnTo>
                        <a:pt x="9" y="15"/>
                      </a:lnTo>
                      <a:lnTo>
                        <a:pt x="8" y="9"/>
                      </a:lnTo>
                      <a:lnTo>
                        <a:pt x="8" y="5"/>
                      </a:lnTo>
                      <a:lnTo>
                        <a:pt x="7" y="3"/>
                      </a:lnTo>
                      <a:lnTo>
                        <a:pt x="4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48" name="Freeform 152"/>
                <p:cNvSpPr>
                  <a:spLocks/>
                </p:cNvSpPr>
                <p:nvPr/>
              </p:nvSpPr>
              <p:spPr bwMode="auto">
                <a:xfrm>
                  <a:off x="1866" y="1501"/>
                  <a:ext cx="17" cy="45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2" y="2"/>
                    </a:cxn>
                    <a:cxn ang="0">
                      <a:pos x="0" y="5"/>
                    </a:cxn>
                    <a:cxn ang="0">
                      <a:pos x="0" y="9"/>
                    </a:cxn>
                    <a:cxn ang="0">
                      <a:pos x="3" y="14"/>
                    </a:cxn>
                    <a:cxn ang="0">
                      <a:pos x="3" y="19"/>
                    </a:cxn>
                    <a:cxn ang="0">
                      <a:pos x="4" y="22"/>
                    </a:cxn>
                    <a:cxn ang="0">
                      <a:pos x="4" y="24"/>
                    </a:cxn>
                    <a:cxn ang="0">
                      <a:pos x="5" y="29"/>
                    </a:cxn>
                    <a:cxn ang="0">
                      <a:pos x="7" y="34"/>
                    </a:cxn>
                    <a:cxn ang="0">
                      <a:pos x="9" y="40"/>
                    </a:cxn>
                    <a:cxn ang="0">
                      <a:pos x="12" y="42"/>
                    </a:cxn>
                    <a:cxn ang="0">
                      <a:pos x="14" y="45"/>
                    </a:cxn>
                    <a:cxn ang="0">
                      <a:pos x="17" y="40"/>
                    </a:cxn>
                    <a:cxn ang="0">
                      <a:pos x="17" y="37"/>
                    </a:cxn>
                    <a:cxn ang="0">
                      <a:pos x="14" y="32"/>
                    </a:cxn>
                    <a:cxn ang="0">
                      <a:pos x="13" y="28"/>
                    </a:cxn>
                    <a:cxn ang="0">
                      <a:pos x="13" y="23"/>
                    </a:cxn>
                    <a:cxn ang="0">
                      <a:pos x="13" y="22"/>
                    </a:cxn>
                    <a:cxn ang="0">
                      <a:pos x="12" y="19"/>
                    </a:cxn>
                    <a:cxn ang="0">
                      <a:pos x="11" y="14"/>
                    </a:cxn>
                    <a:cxn ang="0">
                      <a:pos x="9" y="9"/>
                    </a:cxn>
                    <a:cxn ang="0">
                      <a:pos x="9" y="5"/>
                    </a:cxn>
                    <a:cxn ang="0">
                      <a:pos x="8" y="1"/>
                    </a:cxn>
                    <a:cxn ang="0">
                      <a:pos x="5" y="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17" h="45">
                      <a:moveTo>
                        <a:pt x="5" y="0"/>
                      </a:moveTo>
                      <a:lnTo>
                        <a:pt x="2" y="2"/>
                      </a:lnTo>
                      <a:lnTo>
                        <a:pt x="0" y="5"/>
                      </a:lnTo>
                      <a:lnTo>
                        <a:pt x="0" y="9"/>
                      </a:lnTo>
                      <a:lnTo>
                        <a:pt x="3" y="14"/>
                      </a:lnTo>
                      <a:lnTo>
                        <a:pt x="3" y="19"/>
                      </a:lnTo>
                      <a:lnTo>
                        <a:pt x="4" y="22"/>
                      </a:lnTo>
                      <a:lnTo>
                        <a:pt x="4" y="24"/>
                      </a:lnTo>
                      <a:lnTo>
                        <a:pt x="5" y="29"/>
                      </a:lnTo>
                      <a:lnTo>
                        <a:pt x="7" y="34"/>
                      </a:lnTo>
                      <a:lnTo>
                        <a:pt x="9" y="40"/>
                      </a:lnTo>
                      <a:lnTo>
                        <a:pt x="12" y="42"/>
                      </a:lnTo>
                      <a:lnTo>
                        <a:pt x="14" y="45"/>
                      </a:lnTo>
                      <a:lnTo>
                        <a:pt x="17" y="40"/>
                      </a:lnTo>
                      <a:lnTo>
                        <a:pt x="17" y="37"/>
                      </a:lnTo>
                      <a:lnTo>
                        <a:pt x="14" y="32"/>
                      </a:lnTo>
                      <a:lnTo>
                        <a:pt x="13" y="28"/>
                      </a:lnTo>
                      <a:lnTo>
                        <a:pt x="13" y="23"/>
                      </a:lnTo>
                      <a:lnTo>
                        <a:pt x="13" y="22"/>
                      </a:lnTo>
                      <a:lnTo>
                        <a:pt x="12" y="19"/>
                      </a:lnTo>
                      <a:lnTo>
                        <a:pt x="11" y="14"/>
                      </a:lnTo>
                      <a:lnTo>
                        <a:pt x="9" y="9"/>
                      </a:lnTo>
                      <a:lnTo>
                        <a:pt x="9" y="5"/>
                      </a:lnTo>
                      <a:lnTo>
                        <a:pt x="8" y="1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49" name="Freeform 153"/>
                <p:cNvSpPr>
                  <a:spLocks/>
                </p:cNvSpPr>
                <p:nvPr/>
              </p:nvSpPr>
              <p:spPr bwMode="auto">
                <a:xfrm>
                  <a:off x="1796" y="1546"/>
                  <a:ext cx="148" cy="145"/>
                </a:xfrm>
                <a:custGeom>
                  <a:avLst/>
                  <a:gdLst/>
                  <a:ahLst/>
                  <a:cxnLst>
                    <a:cxn ang="0">
                      <a:pos x="33" y="145"/>
                    </a:cxn>
                    <a:cxn ang="0">
                      <a:pos x="28" y="136"/>
                    </a:cxn>
                    <a:cxn ang="0">
                      <a:pos x="24" y="128"/>
                    </a:cxn>
                    <a:cxn ang="0">
                      <a:pos x="19" y="119"/>
                    </a:cxn>
                    <a:cxn ang="0">
                      <a:pos x="15" y="110"/>
                    </a:cxn>
                    <a:cxn ang="0">
                      <a:pos x="11" y="100"/>
                    </a:cxn>
                    <a:cxn ang="0">
                      <a:pos x="9" y="84"/>
                    </a:cxn>
                    <a:cxn ang="0">
                      <a:pos x="7" y="68"/>
                    </a:cxn>
                    <a:cxn ang="0">
                      <a:pos x="13" y="51"/>
                    </a:cxn>
                    <a:cxn ang="0">
                      <a:pos x="20" y="36"/>
                    </a:cxn>
                    <a:cxn ang="0">
                      <a:pos x="31" y="25"/>
                    </a:cxn>
                    <a:cxn ang="0">
                      <a:pos x="40" y="20"/>
                    </a:cxn>
                    <a:cxn ang="0">
                      <a:pos x="43" y="19"/>
                    </a:cxn>
                    <a:cxn ang="0">
                      <a:pos x="46" y="16"/>
                    </a:cxn>
                    <a:cxn ang="0">
                      <a:pos x="56" y="13"/>
                    </a:cxn>
                    <a:cxn ang="0">
                      <a:pos x="70" y="10"/>
                    </a:cxn>
                    <a:cxn ang="0">
                      <a:pos x="88" y="9"/>
                    </a:cxn>
                    <a:cxn ang="0">
                      <a:pos x="105" y="13"/>
                    </a:cxn>
                    <a:cxn ang="0">
                      <a:pos x="119" y="20"/>
                    </a:cxn>
                    <a:cxn ang="0">
                      <a:pos x="131" y="30"/>
                    </a:cxn>
                    <a:cxn ang="0">
                      <a:pos x="136" y="39"/>
                    </a:cxn>
                    <a:cxn ang="0">
                      <a:pos x="138" y="48"/>
                    </a:cxn>
                    <a:cxn ang="0">
                      <a:pos x="141" y="57"/>
                    </a:cxn>
                    <a:cxn ang="0">
                      <a:pos x="142" y="68"/>
                    </a:cxn>
                    <a:cxn ang="0">
                      <a:pos x="145" y="78"/>
                    </a:cxn>
                    <a:cxn ang="0">
                      <a:pos x="147" y="66"/>
                    </a:cxn>
                    <a:cxn ang="0">
                      <a:pos x="148" y="57"/>
                    </a:cxn>
                    <a:cxn ang="0">
                      <a:pos x="146" y="47"/>
                    </a:cxn>
                    <a:cxn ang="0">
                      <a:pos x="142" y="37"/>
                    </a:cxn>
                    <a:cxn ang="0">
                      <a:pos x="136" y="27"/>
                    </a:cxn>
                    <a:cxn ang="0">
                      <a:pos x="125" y="14"/>
                    </a:cxn>
                    <a:cxn ang="0">
                      <a:pos x="109" y="4"/>
                    </a:cxn>
                    <a:cxn ang="0">
                      <a:pos x="90" y="0"/>
                    </a:cxn>
                    <a:cxn ang="0">
                      <a:pos x="69" y="1"/>
                    </a:cxn>
                    <a:cxn ang="0">
                      <a:pos x="54" y="5"/>
                    </a:cxn>
                    <a:cxn ang="0">
                      <a:pos x="42" y="9"/>
                    </a:cxn>
                    <a:cxn ang="0">
                      <a:pos x="40" y="10"/>
                    </a:cxn>
                    <a:cxn ang="0">
                      <a:pos x="34" y="13"/>
                    </a:cxn>
                    <a:cxn ang="0">
                      <a:pos x="25" y="19"/>
                    </a:cxn>
                    <a:cxn ang="0">
                      <a:pos x="14" y="30"/>
                    </a:cxn>
                    <a:cxn ang="0">
                      <a:pos x="5" y="47"/>
                    </a:cxn>
                    <a:cxn ang="0">
                      <a:pos x="0" y="66"/>
                    </a:cxn>
                    <a:cxn ang="0">
                      <a:pos x="0" y="87"/>
                    </a:cxn>
                    <a:cxn ang="0">
                      <a:pos x="4" y="101"/>
                    </a:cxn>
                    <a:cxn ang="0">
                      <a:pos x="6" y="111"/>
                    </a:cxn>
                    <a:cxn ang="0">
                      <a:pos x="13" y="121"/>
                    </a:cxn>
                    <a:cxn ang="0">
                      <a:pos x="19" y="130"/>
                    </a:cxn>
                    <a:cxn ang="0">
                      <a:pos x="25" y="138"/>
                    </a:cxn>
                    <a:cxn ang="0">
                      <a:pos x="33" y="145"/>
                    </a:cxn>
                    <a:cxn ang="0">
                      <a:pos x="33" y="145"/>
                    </a:cxn>
                  </a:cxnLst>
                  <a:rect l="0" t="0" r="r" b="b"/>
                  <a:pathLst>
                    <a:path w="148" h="145">
                      <a:moveTo>
                        <a:pt x="33" y="145"/>
                      </a:moveTo>
                      <a:lnTo>
                        <a:pt x="28" y="136"/>
                      </a:lnTo>
                      <a:lnTo>
                        <a:pt x="24" y="128"/>
                      </a:lnTo>
                      <a:lnTo>
                        <a:pt x="19" y="119"/>
                      </a:lnTo>
                      <a:lnTo>
                        <a:pt x="15" y="110"/>
                      </a:lnTo>
                      <a:lnTo>
                        <a:pt x="11" y="100"/>
                      </a:lnTo>
                      <a:lnTo>
                        <a:pt x="9" y="84"/>
                      </a:lnTo>
                      <a:lnTo>
                        <a:pt x="7" y="68"/>
                      </a:lnTo>
                      <a:lnTo>
                        <a:pt x="13" y="51"/>
                      </a:lnTo>
                      <a:lnTo>
                        <a:pt x="20" y="36"/>
                      </a:lnTo>
                      <a:lnTo>
                        <a:pt x="31" y="25"/>
                      </a:lnTo>
                      <a:lnTo>
                        <a:pt x="40" y="20"/>
                      </a:lnTo>
                      <a:lnTo>
                        <a:pt x="43" y="19"/>
                      </a:lnTo>
                      <a:lnTo>
                        <a:pt x="46" y="16"/>
                      </a:lnTo>
                      <a:lnTo>
                        <a:pt x="56" y="13"/>
                      </a:lnTo>
                      <a:lnTo>
                        <a:pt x="70" y="10"/>
                      </a:lnTo>
                      <a:lnTo>
                        <a:pt x="88" y="9"/>
                      </a:lnTo>
                      <a:lnTo>
                        <a:pt x="105" y="13"/>
                      </a:lnTo>
                      <a:lnTo>
                        <a:pt x="119" y="20"/>
                      </a:lnTo>
                      <a:lnTo>
                        <a:pt x="131" y="30"/>
                      </a:lnTo>
                      <a:lnTo>
                        <a:pt x="136" y="39"/>
                      </a:lnTo>
                      <a:lnTo>
                        <a:pt x="138" y="48"/>
                      </a:lnTo>
                      <a:lnTo>
                        <a:pt x="141" y="57"/>
                      </a:lnTo>
                      <a:lnTo>
                        <a:pt x="142" y="68"/>
                      </a:lnTo>
                      <a:lnTo>
                        <a:pt x="145" y="78"/>
                      </a:lnTo>
                      <a:lnTo>
                        <a:pt x="147" y="66"/>
                      </a:lnTo>
                      <a:lnTo>
                        <a:pt x="148" y="57"/>
                      </a:lnTo>
                      <a:lnTo>
                        <a:pt x="146" y="47"/>
                      </a:lnTo>
                      <a:lnTo>
                        <a:pt x="142" y="37"/>
                      </a:lnTo>
                      <a:lnTo>
                        <a:pt x="136" y="27"/>
                      </a:lnTo>
                      <a:lnTo>
                        <a:pt x="125" y="14"/>
                      </a:lnTo>
                      <a:lnTo>
                        <a:pt x="109" y="4"/>
                      </a:lnTo>
                      <a:lnTo>
                        <a:pt x="90" y="0"/>
                      </a:lnTo>
                      <a:lnTo>
                        <a:pt x="69" y="1"/>
                      </a:lnTo>
                      <a:lnTo>
                        <a:pt x="54" y="5"/>
                      </a:lnTo>
                      <a:lnTo>
                        <a:pt x="42" y="9"/>
                      </a:lnTo>
                      <a:lnTo>
                        <a:pt x="40" y="10"/>
                      </a:lnTo>
                      <a:lnTo>
                        <a:pt x="34" y="13"/>
                      </a:lnTo>
                      <a:lnTo>
                        <a:pt x="25" y="19"/>
                      </a:lnTo>
                      <a:lnTo>
                        <a:pt x="14" y="30"/>
                      </a:lnTo>
                      <a:lnTo>
                        <a:pt x="5" y="47"/>
                      </a:lnTo>
                      <a:lnTo>
                        <a:pt x="0" y="66"/>
                      </a:lnTo>
                      <a:lnTo>
                        <a:pt x="0" y="87"/>
                      </a:lnTo>
                      <a:lnTo>
                        <a:pt x="4" y="101"/>
                      </a:lnTo>
                      <a:lnTo>
                        <a:pt x="6" y="111"/>
                      </a:lnTo>
                      <a:lnTo>
                        <a:pt x="13" y="121"/>
                      </a:lnTo>
                      <a:lnTo>
                        <a:pt x="19" y="130"/>
                      </a:lnTo>
                      <a:lnTo>
                        <a:pt x="25" y="138"/>
                      </a:lnTo>
                      <a:lnTo>
                        <a:pt x="33" y="145"/>
                      </a:lnTo>
                      <a:lnTo>
                        <a:pt x="33" y="14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50" name="Freeform 154"/>
                <p:cNvSpPr>
                  <a:spLocks/>
                </p:cNvSpPr>
                <p:nvPr/>
              </p:nvSpPr>
              <p:spPr bwMode="auto">
                <a:xfrm>
                  <a:off x="1768" y="1567"/>
                  <a:ext cx="52" cy="53"/>
                </a:xfrm>
                <a:custGeom>
                  <a:avLst/>
                  <a:gdLst/>
                  <a:ahLst/>
                  <a:cxnLst>
                    <a:cxn ang="0">
                      <a:pos x="52" y="6"/>
                    </a:cxn>
                    <a:cxn ang="0">
                      <a:pos x="41" y="3"/>
                    </a:cxn>
                    <a:cxn ang="0">
                      <a:pos x="24" y="2"/>
                    </a:cxn>
                    <a:cxn ang="0">
                      <a:pos x="10" y="0"/>
                    </a:cxn>
                    <a:cxn ang="0">
                      <a:pos x="5" y="0"/>
                    </a:cxn>
                    <a:cxn ang="0">
                      <a:pos x="0" y="9"/>
                    </a:cxn>
                    <a:cxn ang="0">
                      <a:pos x="9" y="26"/>
                    </a:cxn>
                    <a:cxn ang="0">
                      <a:pos x="20" y="43"/>
                    </a:cxn>
                    <a:cxn ang="0">
                      <a:pos x="30" y="53"/>
                    </a:cxn>
                    <a:cxn ang="0">
                      <a:pos x="30" y="43"/>
                    </a:cxn>
                    <a:cxn ang="0">
                      <a:pos x="27" y="39"/>
                    </a:cxn>
                    <a:cxn ang="0">
                      <a:pos x="21" y="33"/>
                    </a:cxn>
                    <a:cxn ang="0">
                      <a:pos x="16" y="26"/>
                    </a:cxn>
                    <a:cxn ang="0">
                      <a:pos x="14" y="20"/>
                    </a:cxn>
                    <a:cxn ang="0">
                      <a:pos x="10" y="13"/>
                    </a:cxn>
                    <a:cxn ang="0">
                      <a:pos x="9" y="9"/>
                    </a:cxn>
                    <a:cxn ang="0">
                      <a:pos x="18" y="9"/>
                    </a:cxn>
                    <a:cxn ang="0">
                      <a:pos x="30" y="9"/>
                    </a:cxn>
                    <a:cxn ang="0">
                      <a:pos x="42" y="11"/>
                    </a:cxn>
                    <a:cxn ang="0">
                      <a:pos x="51" y="12"/>
                    </a:cxn>
                    <a:cxn ang="0">
                      <a:pos x="52" y="6"/>
                    </a:cxn>
                    <a:cxn ang="0">
                      <a:pos x="52" y="6"/>
                    </a:cxn>
                  </a:cxnLst>
                  <a:rect l="0" t="0" r="r" b="b"/>
                  <a:pathLst>
                    <a:path w="52" h="53">
                      <a:moveTo>
                        <a:pt x="52" y="6"/>
                      </a:moveTo>
                      <a:lnTo>
                        <a:pt x="41" y="3"/>
                      </a:lnTo>
                      <a:lnTo>
                        <a:pt x="24" y="2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9"/>
                      </a:lnTo>
                      <a:lnTo>
                        <a:pt x="9" y="26"/>
                      </a:lnTo>
                      <a:lnTo>
                        <a:pt x="20" y="43"/>
                      </a:lnTo>
                      <a:lnTo>
                        <a:pt x="30" y="53"/>
                      </a:lnTo>
                      <a:lnTo>
                        <a:pt x="30" y="43"/>
                      </a:lnTo>
                      <a:lnTo>
                        <a:pt x="27" y="39"/>
                      </a:lnTo>
                      <a:lnTo>
                        <a:pt x="21" y="33"/>
                      </a:lnTo>
                      <a:lnTo>
                        <a:pt x="16" y="26"/>
                      </a:lnTo>
                      <a:lnTo>
                        <a:pt x="14" y="20"/>
                      </a:lnTo>
                      <a:lnTo>
                        <a:pt x="10" y="13"/>
                      </a:lnTo>
                      <a:lnTo>
                        <a:pt x="9" y="9"/>
                      </a:lnTo>
                      <a:lnTo>
                        <a:pt x="18" y="9"/>
                      </a:lnTo>
                      <a:lnTo>
                        <a:pt x="30" y="9"/>
                      </a:lnTo>
                      <a:lnTo>
                        <a:pt x="42" y="11"/>
                      </a:lnTo>
                      <a:lnTo>
                        <a:pt x="51" y="12"/>
                      </a:lnTo>
                      <a:lnTo>
                        <a:pt x="52" y="6"/>
                      </a:lnTo>
                      <a:lnTo>
                        <a:pt x="5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51" name="Freeform 155"/>
                <p:cNvSpPr>
                  <a:spLocks/>
                </p:cNvSpPr>
                <p:nvPr/>
              </p:nvSpPr>
              <p:spPr bwMode="auto">
                <a:xfrm>
                  <a:off x="1823" y="1633"/>
                  <a:ext cx="78" cy="151"/>
                </a:xfrm>
                <a:custGeom>
                  <a:avLst/>
                  <a:gdLst/>
                  <a:ahLst/>
                  <a:cxnLst>
                    <a:cxn ang="0">
                      <a:pos x="70" y="0"/>
                    </a:cxn>
                    <a:cxn ang="0">
                      <a:pos x="61" y="0"/>
                    </a:cxn>
                    <a:cxn ang="0">
                      <a:pos x="54" y="1"/>
                    </a:cxn>
                    <a:cxn ang="0">
                      <a:pos x="47" y="4"/>
                    </a:cxn>
                    <a:cxn ang="0">
                      <a:pos x="39" y="8"/>
                    </a:cxn>
                    <a:cxn ang="0">
                      <a:pos x="33" y="13"/>
                    </a:cxn>
                    <a:cxn ang="0">
                      <a:pos x="24" y="20"/>
                    </a:cxn>
                    <a:cxn ang="0">
                      <a:pos x="15" y="31"/>
                    </a:cxn>
                    <a:cxn ang="0">
                      <a:pos x="9" y="43"/>
                    </a:cxn>
                    <a:cxn ang="0">
                      <a:pos x="2" y="56"/>
                    </a:cxn>
                    <a:cxn ang="0">
                      <a:pos x="1" y="68"/>
                    </a:cxn>
                    <a:cxn ang="0">
                      <a:pos x="0" y="75"/>
                    </a:cxn>
                    <a:cxn ang="0">
                      <a:pos x="1" y="79"/>
                    </a:cxn>
                    <a:cxn ang="0">
                      <a:pos x="1" y="82"/>
                    </a:cxn>
                    <a:cxn ang="0">
                      <a:pos x="2" y="91"/>
                    </a:cxn>
                    <a:cxn ang="0">
                      <a:pos x="6" y="101"/>
                    </a:cxn>
                    <a:cxn ang="0">
                      <a:pos x="13" y="115"/>
                    </a:cxn>
                    <a:cxn ang="0">
                      <a:pos x="19" y="127"/>
                    </a:cxn>
                    <a:cxn ang="0">
                      <a:pos x="29" y="136"/>
                    </a:cxn>
                    <a:cxn ang="0">
                      <a:pos x="39" y="143"/>
                    </a:cxn>
                    <a:cxn ang="0">
                      <a:pos x="47" y="149"/>
                    </a:cxn>
                    <a:cxn ang="0">
                      <a:pos x="55" y="151"/>
                    </a:cxn>
                    <a:cxn ang="0">
                      <a:pos x="63" y="151"/>
                    </a:cxn>
                    <a:cxn ang="0">
                      <a:pos x="70" y="150"/>
                    </a:cxn>
                    <a:cxn ang="0">
                      <a:pos x="78" y="149"/>
                    </a:cxn>
                    <a:cxn ang="0">
                      <a:pos x="70" y="147"/>
                    </a:cxn>
                    <a:cxn ang="0">
                      <a:pos x="64" y="145"/>
                    </a:cxn>
                    <a:cxn ang="0">
                      <a:pos x="56" y="142"/>
                    </a:cxn>
                    <a:cxn ang="0">
                      <a:pos x="50" y="141"/>
                    </a:cxn>
                    <a:cxn ang="0">
                      <a:pos x="43" y="137"/>
                    </a:cxn>
                    <a:cxn ang="0">
                      <a:pos x="34" y="131"/>
                    </a:cxn>
                    <a:cxn ang="0">
                      <a:pos x="27" y="122"/>
                    </a:cxn>
                    <a:cxn ang="0">
                      <a:pos x="19" y="111"/>
                    </a:cxn>
                    <a:cxn ang="0">
                      <a:pos x="14" y="99"/>
                    </a:cxn>
                    <a:cxn ang="0">
                      <a:pos x="10" y="88"/>
                    </a:cxn>
                    <a:cxn ang="0">
                      <a:pos x="10" y="82"/>
                    </a:cxn>
                    <a:cxn ang="0">
                      <a:pos x="10" y="79"/>
                    </a:cxn>
                    <a:cxn ang="0">
                      <a:pos x="9" y="77"/>
                    </a:cxn>
                    <a:cxn ang="0">
                      <a:pos x="10" y="69"/>
                    </a:cxn>
                    <a:cxn ang="0">
                      <a:pos x="11" y="58"/>
                    </a:cxn>
                    <a:cxn ang="0">
                      <a:pos x="16" y="47"/>
                    </a:cxn>
                    <a:cxn ang="0">
                      <a:pos x="23" y="34"/>
                    </a:cxn>
                    <a:cxn ang="0">
                      <a:pos x="30" y="26"/>
                    </a:cxn>
                    <a:cxn ang="0">
                      <a:pos x="38" y="18"/>
                    </a:cxn>
                    <a:cxn ang="0">
                      <a:pos x="43" y="15"/>
                    </a:cxn>
                    <a:cxn ang="0">
                      <a:pos x="50" y="10"/>
                    </a:cxn>
                    <a:cxn ang="0">
                      <a:pos x="56" y="6"/>
                    </a:cxn>
                    <a:cxn ang="0">
                      <a:pos x="61" y="2"/>
                    </a:cxn>
                    <a:cxn ang="0">
                      <a:pos x="70" y="0"/>
                    </a:cxn>
                    <a:cxn ang="0">
                      <a:pos x="70" y="0"/>
                    </a:cxn>
                  </a:cxnLst>
                  <a:rect l="0" t="0" r="r" b="b"/>
                  <a:pathLst>
                    <a:path w="78" h="151">
                      <a:moveTo>
                        <a:pt x="70" y="0"/>
                      </a:moveTo>
                      <a:lnTo>
                        <a:pt x="61" y="0"/>
                      </a:lnTo>
                      <a:lnTo>
                        <a:pt x="54" y="1"/>
                      </a:lnTo>
                      <a:lnTo>
                        <a:pt x="47" y="4"/>
                      </a:lnTo>
                      <a:lnTo>
                        <a:pt x="39" y="8"/>
                      </a:lnTo>
                      <a:lnTo>
                        <a:pt x="33" y="13"/>
                      </a:lnTo>
                      <a:lnTo>
                        <a:pt x="24" y="20"/>
                      </a:lnTo>
                      <a:lnTo>
                        <a:pt x="15" y="31"/>
                      </a:lnTo>
                      <a:lnTo>
                        <a:pt x="9" y="43"/>
                      </a:lnTo>
                      <a:lnTo>
                        <a:pt x="2" y="56"/>
                      </a:lnTo>
                      <a:lnTo>
                        <a:pt x="1" y="68"/>
                      </a:lnTo>
                      <a:lnTo>
                        <a:pt x="0" y="75"/>
                      </a:lnTo>
                      <a:lnTo>
                        <a:pt x="1" y="79"/>
                      </a:lnTo>
                      <a:lnTo>
                        <a:pt x="1" y="82"/>
                      </a:lnTo>
                      <a:lnTo>
                        <a:pt x="2" y="91"/>
                      </a:lnTo>
                      <a:lnTo>
                        <a:pt x="6" y="101"/>
                      </a:lnTo>
                      <a:lnTo>
                        <a:pt x="13" y="115"/>
                      </a:lnTo>
                      <a:lnTo>
                        <a:pt x="19" y="127"/>
                      </a:lnTo>
                      <a:lnTo>
                        <a:pt x="29" y="136"/>
                      </a:lnTo>
                      <a:lnTo>
                        <a:pt x="39" y="143"/>
                      </a:lnTo>
                      <a:lnTo>
                        <a:pt x="47" y="149"/>
                      </a:lnTo>
                      <a:lnTo>
                        <a:pt x="55" y="151"/>
                      </a:lnTo>
                      <a:lnTo>
                        <a:pt x="63" y="151"/>
                      </a:lnTo>
                      <a:lnTo>
                        <a:pt x="70" y="150"/>
                      </a:lnTo>
                      <a:lnTo>
                        <a:pt x="78" y="149"/>
                      </a:lnTo>
                      <a:lnTo>
                        <a:pt x="70" y="147"/>
                      </a:lnTo>
                      <a:lnTo>
                        <a:pt x="64" y="145"/>
                      </a:lnTo>
                      <a:lnTo>
                        <a:pt x="56" y="142"/>
                      </a:lnTo>
                      <a:lnTo>
                        <a:pt x="50" y="141"/>
                      </a:lnTo>
                      <a:lnTo>
                        <a:pt x="43" y="137"/>
                      </a:lnTo>
                      <a:lnTo>
                        <a:pt x="34" y="131"/>
                      </a:lnTo>
                      <a:lnTo>
                        <a:pt x="27" y="122"/>
                      </a:lnTo>
                      <a:lnTo>
                        <a:pt x="19" y="111"/>
                      </a:lnTo>
                      <a:lnTo>
                        <a:pt x="14" y="99"/>
                      </a:lnTo>
                      <a:lnTo>
                        <a:pt x="10" y="88"/>
                      </a:lnTo>
                      <a:lnTo>
                        <a:pt x="10" y="82"/>
                      </a:lnTo>
                      <a:lnTo>
                        <a:pt x="10" y="79"/>
                      </a:lnTo>
                      <a:lnTo>
                        <a:pt x="9" y="77"/>
                      </a:lnTo>
                      <a:lnTo>
                        <a:pt x="10" y="69"/>
                      </a:lnTo>
                      <a:lnTo>
                        <a:pt x="11" y="58"/>
                      </a:lnTo>
                      <a:lnTo>
                        <a:pt x="16" y="47"/>
                      </a:lnTo>
                      <a:lnTo>
                        <a:pt x="23" y="34"/>
                      </a:lnTo>
                      <a:lnTo>
                        <a:pt x="30" y="26"/>
                      </a:lnTo>
                      <a:lnTo>
                        <a:pt x="38" y="18"/>
                      </a:lnTo>
                      <a:lnTo>
                        <a:pt x="43" y="15"/>
                      </a:lnTo>
                      <a:lnTo>
                        <a:pt x="50" y="10"/>
                      </a:lnTo>
                      <a:lnTo>
                        <a:pt x="56" y="6"/>
                      </a:lnTo>
                      <a:lnTo>
                        <a:pt x="61" y="2"/>
                      </a:lnTo>
                      <a:lnTo>
                        <a:pt x="70" y="0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52" name="Freeform 156"/>
                <p:cNvSpPr>
                  <a:spLocks/>
                </p:cNvSpPr>
                <p:nvPr/>
              </p:nvSpPr>
              <p:spPr bwMode="auto">
                <a:xfrm>
                  <a:off x="1919" y="1726"/>
                  <a:ext cx="90" cy="48"/>
                </a:xfrm>
                <a:custGeom>
                  <a:avLst/>
                  <a:gdLst/>
                  <a:ahLst/>
                  <a:cxnLst>
                    <a:cxn ang="0">
                      <a:pos x="75" y="2"/>
                    </a:cxn>
                    <a:cxn ang="0">
                      <a:pos x="65" y="6"/>
                    </a:cxn>
                    <a:cxn ang="0">
                      <a:pos x="59" y="6"/>
                    </a:cxn>
                    <a:cxn ang="0">
                      <a:pos x="47" y="6"/>
                    </a:cxn>
                    <a:cxn ang="0">
                      <a:pos x="40" y="6"/>
                    </a:cxn>
                    <a:cxn ang="0">
                      <a:pos x="36" y="8"/>
                    </a:cxn>
                    <a:cxn ang="0">
                      <a:pos x="41" y="18"/>
                    </a:cxn>
                    <a:cxn ang="0">
                      <a:pos x="49" y="27"/>
                    </a:cxn>
                    <a:cxn ang="0">
                      <a:pos x="56" y="32"/>
                    </a:cxn>
                    <a:cxn ang="0">
                      <a:pos x="61" y="36"/>
                    </a:cxn>
                    <a:cxn ang="0">
                      <a:pos x="55" y="38"/>
                    </a:cxn>
                    <a:cxn ang="0">
                      <a:pos x="49" y="39"/>
                    </a:cxn>
                    <a:cxn ang="0">
                      <a:pos x="20" y="39"/>
                    </a:cxn>
                    <a:cxn ang="0">
                      <a:pos x="6" y="31"/>
                    </a:cxn>
                    <a:cxn ang="0">
                      <a:pos x="0" y="31"/>
                    </a:cxn>
                    <a:cxn ang="0">
                      <a:pos x="2" y="39"/>
                    </a:cxn>
                    <a:cxn ang="0">
                      <a:pos x="18" y="48"/>
                    </a:cxn>
                    <a:cxn ang="0">
                      <a:pos x="50" y="48"/>
                    </a:cxn>
                    <a:cxn ang="0">
                      <a:pos x="57" y="45"/>
                    </a:cxn>
                    <a:cxn ang="0">
                      <a:pos x="65" y="44"/>
                    </a:cxn>
                    <a:cxn ang="0">
                      <a:pos x="73" y="43"/>
                    </a:cxn>
                    <a:cxn ang="0">
                      <a:pos x="73" y="40"/>
                    </a:cxn>
                    <a:cxn ang="0">
                      <a:pos x="73" y="32"/>
                    </a:cxn>
                    <a:cxn ang="0">
                      <a:pos x="61" y="25"/>
                    </a:cxn>
                    <a:cxn ang="0">
                      <a:pos x="52" y="18"/>
                    </a:cxn>
                    <a:cxn ang="0">
                      <a:pos x="50" y="17"/>
                    </a:cxn>
                    <a:cxn ang="0">
                      <a:pos x="59" y="16"/>
                    </a:cxn>
                    <a:cxn ang="0">
                      <a:pos x="64" y="15"/>
                    </a:cxn>
                    <a:cxn ang="0">
                      <a:pos x="73" y="12"/>
                    </a:cxn>
                    <a:cxn ang="0">
                      <a:pos x="83" y="9"/>
                    </a:cxn>
                    <a:cxn ang="0">
                      <a:pos x="90" y="2"/>
                    </a:cxn>
                    <a:cxn ang="0">
                      <a:pos x="81" y="0"/>
                    </a:cxn>
                  </a:cxnLst>
                  <a:rect l="0" t="0" r="r" b="b"/>
                  <a:pathLst>
                    <a:path w="90" h="48">
                      <a:moveTo>
                        <a:pt x="81" y="0"/>
                      </a:moveTo>
                      <a:lnTo>
                        <a:pt x="75" y="2"/>
                      </a:lnTo>
                      <a:lnTo>
                        <a:pt x="70" y="4"/>
                      </a:lnTo>
                      <a:lnTo>
                        <a:pt x="65" y="6"/>
                      </a:lnTo>
                      <a:lnTo>
                        <a:pt x="63" y="6"/>
                      </a:lnTo>
                      <a:lnTo>
                        <a:pt x="59" y="6"/>
                      </a:lnTo>
                      <a:lnTo>
                        <a:pt x="54" y="7"/>
                      </a:lnTo>
                      <a:lnTo>
                        <a:pt x="47" y="6"/>
                      </a:lnTo>
                      <a:lnTo>
                        <a:pt x="43" y="6"/>
                      </a:lnTo>
                      <a:lnTo>
                        <a:pt x="40" y="6"/>
                      </a:lnTo>
                      <a:lnTo>
                        <a:pt x="36" y="8"/>
                      </a:lnTo>
                      <a:lnTo>
                        <a:pt x="36" y="8"/>
                      </a:lnTo>
                      <a:lnTo>
                        <a:pt x="36" y="11"/>
                      </a:lnTo>
                      <a:lnTo>
                        <a:pt x="41" y="18"/>
                      </a:lnTo>
                      <a:lnTo>
                        <a:pt x="46" y="25"/>
                      </a:lnTo>
                      <a:lnTo>
                        <a:pt x="49" y="27"/>
                      </a:lnTo>
                      <a:lnTo>
                        <a:pt x="52" y="29"/>
                      </a:lnTo>
                      <a:lnTo>
                        <a:pt x="56" y="32"/>
                      </a:lnTo>
                      <a:lnTo>
                        <a:pt x="63" y="36"/>
                      </a:lnTo>
                      <a:lnTo>
                        <a:pt x="61" y="36"/>
                      </a:lnTo>
                      <a:lnTo>
                        <a:pt x="59" y="36"/>
                      </a:lnTo>
                      <a:lnTo>
                        <a:pt x="55" y="38"/>
                      </a:lnTo>
                      <a:lnTo>
                        <a:pt x="54" y="38"/>
                      </a:lnTo>
                      <a:lnTo>
                        <a:pt x="49" y="39"/>
                      </a:lnTo>
                      <a:lnTo>
                        <a:pt x="34" y="40"/>
                      </a:lnTo>
                      <a:lnTo>
                        <a:pt x="20" y="39"/>
                      </a:lnTo>
                      <a:lnTo>
                        <a:pt x="13" y="36"/>
                      </a:lnTo>
                      <a:lnTo>
                        <a:pt x="6" y="31"/>
                      </a:lnTo>
                      <a:lnTo>
                        <a:pt x="1" y="27"/>
                      </a:lnTo>
                      <a:lnTo>
                        <a:pt x="0" y="31"/>
                      </a:lnTo>
                      <a:lnTo>
                        <a:pt x="1" y="35"/>
                      </a:lnTo>
                      <a:lnTo>
                        <a:pt x="2" y="39"/>
                      </a:lnTo>
                      <a:lnTo>
                        <a:pt x="8" y="43"/>
                      </a:lnTo>
                      <a:lnTo>
                        <a:pt x="18" y="48"/>
                      </a:lnTo>
                      <a:lnTo>
                        <a:pt x="34" y="48"/>
                      </a:lnTo>
                      <a:lnTo>
                        <a:pt x="50" y="48"/>
                      </a:lnTo>
                      <a:lnTo>
                        <a:pt x="56" y="47"/>
                      </a:lnTo>
                      <a:lnTo>
                        <a:pt x="57" y="45"/>
                      </a:lnTo>
                      <a:lnTo>
                        <a:pt x="63" y="45"/>
                      </a:lnTo>
                      <a:lnTo>
                        <a:pt x="65" y="44"/>
                      </a:lnTo>
                      <a:lnTo>
                        <a:pt x="68" y="43"/>
                      </a:lnTo>
                      <a:lnTo>
                        <a:pt x="73" y="43"/>
                      </a:lnTo>
                      <a:lnTo>
                        <a:pt x="73" y="43"/>
                      </a:lnTo>
                      <a:lnTo>
                        <a:pt x="73" y="40"/>
                      </a:lnTo>
                      <a:lnTo>
                        <a:pt x="74" y="31"/>
                      </a:lnTo>
                      <a:lnTo>
                        <a:pt x="73" y="32"/>
                      </a:lnTo>
                      <a:lnTo>
                        <a:pt x="66" y="29"/>
                      </a:lnTo>
                      <a:lnTo>
                        <a:pt x="61" y="25"/>
                      </a:lnTo>
                      <a:lnTo>
                        <a:pt x="55" y="21"/>
                      </a:lnTo>
                      <a:lnTo>
                        <a:pt x="52" y="18"/>
                      </a:lnTo>
                      <a:lnTo>
                        <a:pt x="50" y="17"/>
                      </a:lnTo>
                      <a:lnTo>
                        <a:pt x="50" y="17"/>
                      </a:lnTo>
                      <a:lnTo>
                        <a:pt x="55" y="16"/>
                      </a:lnTo>
                      <a:lnTo>
                        <a:pt x="59" y="16"/>
                      </a:lnTo>
                      <a:lnTo>
                        <a:pt x="63" y="15"/>
                      </a:lnTo>
                      <a:lnTo>
                        <a:pt x="64" y="15"/>
                      </a:lnTo>
                      <a:lnTo>
                        <a:pt x="66" y="13"/>
                      </a:lnTo>
                      <a:lnTo>
                        <a:pt x="73" y="12"/>
                      </a:lnTo>
                      <a:lnTo>
                        <a:pt x="79" y="11"/>
                      </a:lnTo>
                      <a:lnTo>
                        <a:pt x="83" y="9"/>
                      </a:lnTo>
                      <a:lnTo>
                        <a:pt x="87" y="6"/>
                      </a:lnTo>
                      <a:lnTo>
                        <a:pt x="90" y="2"/>
                      </a:lnTo>
                      <a:lnTo>
                        <a:pt x="84" y="0"/>
                      </a:lnTo>
                      <a:lnTo>
                        <a:pt x="81" y="0"/>
                      </a:lnTo>
                      <a:lnTo>
                        <a:pt x="8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53" name="Freeform 157"/>
                <p:cNvSpPr>
                  <a:spLocks/>
                </p:cNvSpPr>
                <p:nvPr/>
              </p:nvSpPr>
              <p:spPr bwMode="auto">
                <a:xfrm>
                  <a:off x="1938" y="1619"/>
                  <a:ext cx="58" cy="43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4" y="6"/>
                    </a:cxn>
                    <a:cxn ang="0">
                      <a:pos x="9" y="7"/>
                    </a:cxn>
                    <a:cxn ang="0">
                      <a:pos x="14" y="9"/>
                    </a:cxn>
                    <a:cxn ang="0">
                      <a:pos x="21" y="13"/>
                    </a:cxn>
                    <a:cxn ang="0">
                      <a:pos x="28" y="16"/>
                    </a:cxn>
                    <a:cxn ang="0">
                      <a:pos x="31" y="19"/>
                    </a:cxn>
                    <a:cxn ang="0">
                      <a:pos x="33" y="20"/>
                    </a:cxn>
                    <a:cxn ang="0">
                      <a:pos x="40" y="25"/>
                    </a:cxn>
                    <a:cxn ang="0">
                      <a:pos x="45" y="31"/>
                    </a:cxn>
                    <a:cxn ang="0">
                      <a:pos x="49" y="37"/>
                    </a:cxn>
                    <a:cxn ang="0">
                      <a:pos x="53" y="40"/>
                    </a:cxn>
                    <a:cxn ang="0">
                      <a:pos x="58" y="43"/>
                    </a:cxn>
                    <a:cxn ang="0">
                      <a:pos x="58" y="37"/>
                    </a:cxn>
                    <a:cxn ang="0">
                      <a:pos x="56" y="32"/>
                    </a:cxn>
                    <a:cxn ang="0">
                      <a:pos x="51" y="27"/>
                    </a:cxn>
                    <a:cxn ang="0">
                      <a:pos x="45" y="20"/>
                    </a:cxn>
                    <a:cxn ang="0">
                      <a:pos x="38" y="14"/>
                    </a:cxn>
                    <a:cxn ang="0">
                      <a:pos x="36" y="11"/>
                    </a:cxn>
                    <a:cxn ang="0">
                      <a:pos x="33" y="10"/>
                    </a:cxn>
                    <a:cxn ang="0">
                      <a:pos x="26" y="5"/>
                    </a:cxn>
                    <a:cxn ang="0">
                      <a:pos x="17" y="1"/>
                    </a:cxn>
                    <a:cxn ang="0">
                      <a:pos x="10" y="0"/>
                    </a:cxn>
                    <a:cxn ang="0">
                      <a:pos x="5" y="0"/>
                    </a:cxn>
                    <a:cxn ang="0">
                      <a:pos x="0" y="4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58" h="43">
                      <a:moveTo>
                        <a:pt x="0" y="4"/>
                      </a:moveTo>
                      <a:lnTo>
                        <a:pt x="4" y="6"/>
                      </a:lnTo>
                      <a:lnTo>
                        <a:pt x="9" y="7"/>
                      </a:lnTo>
                      <a:lnTo>
                        <a:pt x="14" y="9"/>
                      </a:lnTo>
                      <a:lnTo>
                        <a:pt x="21" y="13"/>
                      </a:lnTo>
                      <a:lnTo>
                        <a:pt x="28" y="16"/>
                      </a:lnTo>
                      <a:lnTo>
                        <a:pt x="31" y="19"/>
                      </a:lnTo>
                      <a:lnTo>
                        <a:pt x="33" y="20"/>
                      </a:lnTo>
                      <a:lnTo>
                        <a:pt x="40" y="25"/>
                      </a:lnTo>
                      <a:lnTo>
                        <a:pt x="45" y="31"/>
                      </a:lnTo>
                      <a:lnTo>
                        <a:pt x="49" y="37"/>
                      </a:lnTo>
                      <a:lnTo>
                        <a:pt x="53" y="40"/>
                      </a:lnTo>
                      <a:lnTo>
                        <a:pt x="58" y="43"/>
                      </a:lnTo>
                      <a:lnTo>
                        <a:pt x="58" y="37"/>
                      </a:lnTo>
                      <a:lnTo>
                        <a:pt x="56" y="32"/>
                      </a:lnTo>
                      <a:lnTo>
                        <a:pt x="51" y="27"/>
                      </a:lnTo>
                      <a:lnTo>
                        <a:pt x="45" y="20"/>
                      </a:lnTo>
                      <a:lnTo>
                        <a:pt x="38" y="14"/>
                      </a:lnTo>
                      <a:lnTo>
                        <a:pt x="36" y="11"/>
                      </a:lnTo>
                      <a:lnTo>
                        <a:pt x="33" y="10"/>
                      </a:lnTo>
                      <a:lnTo>
                        <a:pt x="26" y="5"/>
                      </a:lnTo>
                      <a:lnTo>
                        <a:pt x="17" y="1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54" name="Freeform 158"/>
                <p:cNvSpPr>
                  <a:spLocks/>
                </p:cNvSpPr>
                <p:nvPr/>
              </p:nvSpPr>
              <p:spPr bwMode="auto">
                <a:xfrm>
                  <a:off x="1992" y="1648"/>
                  <a:ext cx="37" cy="59"/>
                </a:xfrm>
                <a:custGeom>
                  <a:avLst/>
                  <a:gdLst/>
                  <a:ahLst/>
                  <a:cxnLst>
                    <a:cxn ang="0">
                      <a:pos x="2" y="54"/>
                    </a:cxn>
                    <a:cxn ang="0">
                      <a:pos x="4" y="50"/>
                    </a:cxn>
                    <a:cxn ang="0">
                      <a:pos x="6" y="48"/>
                    </a:cxn>
                    <a:cxn ang="0">
                      <a:pos x="6" y="44"/>
                    </a:cxn>
                    <a:cxn ang="0">
                      <a:pos x="8" y="40"/>
                    </a:cxn>
                    <a:cxn ang="0">
                      <a:pos x="9" y="35"/>
                    </a:cxn>
                    <a:cxn ang="0">
                      <a:pos x="9" y="28"/>
                    </a:cxn>
                    <a:cxn ang="0">
                      <a:pos x="9" y="22"/>
                    </a:cxn>
                    <a:cxn ang="0">
                      <a:pos x="10" y="16"/>
                    </a:cxn>
                    <a:cxn ang="0">
                      <a:pos x="11" y="9"/>
                    </a:cxn>
                    <a:cxn ang="0">
                      <a:pos x="13" y="8"/>
                    </a:cxn>
                    <a:cxn ang="0">
                      <a:pos x="14" y="8"/>
                    </a:cxn>
                    <a:cxn ang="0">
                      <a:pos x="14" y="9"/>
                    </a:cxn>
                    <a:cxn ang="0">
                      <a:pos x="15" y="9"/>
                    </a:cxn>
                    <a:cxn ang="0">
                      <a:pos x="18" y="12"/>
                    </a:cxn>
                    <a:cxn ang="0">
                      <a:pos x="20" y="14"/>
                    </a:cxn>
                    <a:cxn ang="0">
                      <a:pos x="23" y="22"/>
                    </a:cxn>
                    <a:cxn ang="0">
                      <a:pos x="26" y="28"/>
                    </a:cxn>
                    <a:cxn ang="0">
                      <a:pos x="27" y="35"/>
                    </a:cxn>
                    <a:cxn ang="0">
                      <a:pos x="27" y="40"/>
                    </a:cxn>
                    <a:cxn ang="0">
                      <a:pos x="28" y="45"/>
                    </a:cxn>
                    <a:cxn ang="0">
                      <a:pos x="29" y="52"/>
                    </a:cxn>
                    <a:cxn ang="0">
                      <a:pos x="32" y="59"/>
                    </a:cxn>
                    <a:cxn ang="0">
                      <a:pos x="34" y="55"/>
                    </a:cxn>
                    <a:cxn ang="0">
                      <a:pos x="36" y="52"/>
                    </a:cxn>
                    <a:cxn ang="0">
                      <a:pos x="36" y="46"/>
                    </a:cxn>
                    <a:cxn ang="0">
                      <a:pos x="37" y="43"/>
                    </a:cxn>
                    <a:cxn ang="0">
                      <a:pos x="34" y="32"/>
                    </a:cxn>
                    <a:cxn ang="0">
                      <a:pos x="31" y="18"/>
                    </a:cxn>
                    <a:cxn ang="0">
                      <a:pos x="26" y="5"/>
                    </a:cxn>
                    <a:cxn ang="0">
                      <a:pos x="19" y="2"/>
                    </a:cxn>
                    <a:cxn ang="0">
                      <a:pos x="17" y="0"/>
                    </a:cxn>
                    <a:cxn ang="0">
                      <a:pos x="10" y="0"/>
                    </a:cxn>
                    <a:cxn ang="0">
                      <a:pos x="6" y="2"/>
                    </a:cxn>
                    <a:cxn ang="0">
                      <a:pos x="4" y="5"/>
                    </a:cxn>
                    <a:cxn ang="0">
                      <a:pos x="2" y="9"/>
                    </a:cxn>
                    <a:cxn ang="0">
                      <a:pos x="2" y="14"/>
                    </a:cxn>
                    <a:cxn ang="0">
                      <a:pos x="0" y="22"/>
                    </a:cxn>
                    <a:cxn ang="0">
                      <a:pos x="0" y="28"/>
                    </a:cxn>
                    <a:cxn ang="0">
                      <a:pos x="0" y="35"/>
                    </a:cxn>
                    <a:cxn ang="0">
                      <a:pos x="0" y="39"/>
                    </a:cxn>
                    <a:cxn ang="0">
                      <a:pos x="0" y="43"/>
                    </a:cxn>
                    <a:cxn ang="0">
                      <a:pos x="0" y="46"/>
                    </a:cxn>
                    <a:cxn ang="0">
                      <a:pos x="0" y="50"/>
                    </a:cxn>
                    <a:cxn ang="0">
                      <a:pos x="2" y="54"/>
                    </a:cxn>
                    <a:cxn ang="0">
                      <a:pos x="2" y="54"/>
                    </a:cxn>
                  </a:cxnLst>
                  <a:rect l="0" t="0" r="r" b="b"/>
                  <a:pathLst>
                    <a:path w="37" h="59">
                      <a:moveTo>
                        <a:pt x="2" y="54"/>
                      </a:moveTo>
                      <a:lnTo>
                        <a:pt x="4" y="50"/>
                      </a:lnTo>
                      <a:lnTo>
                        <a:pt x="6" y="48"/>
                      </a:lnTo>
                      <a:lnTo>
                        <a:pt x="6" y="44"/>
                      </a:lnTo>
                      <a:lnTo>
                        <a:pt x="8" y="40"/>
                      </a:lnTo>
                      <a:lnTo>
                        <a:pt x="9" y="35"/>
                      </a:lnTo>
                      <a:lnTo>
                        <a:pt x="9" y="28"/>
                      </a:lnTo>
                      <a:lnTo>
                        <a:pt x="9" y="22"/>
                      </a:lnTo>
                      <a:lnTo>
                        <a:pt x="10" y="16"/>
                      </a:lnTo>
                      <a:lnTo>
                        <a:pt x="11" y="9"/>
                      </a:lnTo>
                      <a:lnTo>
                        <a:pt x="13" y="8"/>
                      </a:lnTo>
                      <a:lnTo>
                        <a:pt x="14" y="8"/>
                      </a:lnTo>
                      <a:lnTo>
                        <a:pt x="14" y="9"/>
                      </a:lnTo>
                      <a:lnTo>
                        <a:pt x="15" y="9"/>
                      </a:lnTo>
                      <a:lnTo>
                        <a:pt x="18" y="12"/>
                      </a:lnTo>
                      <a:lnTo>
                        <a:pt x="20" y="14"/>
                      </a:lnTo>
                      <a:lnTo>
                        <a:pt x="23" y="22"/>
                      </a:lnTo>
                      <a:lnTo>
                        <a:pt x="26" y="28"/>
                      </a:lnTo>
                      <a:lnTo>
                        <a:pt x="27" y="35"/>
                      </a:lnTo>
                      <a:lnTo>
                        <a:pt x="27" y="40"/>
                      </a:lnTo>
                      <a:lnTo>
                        <a:pt x="28" y="45"/>
                      </a:lnTo>
                      <a:lnTo>
                        <a:pt x="29" y="52"/>
                      </a:lnTo>
                      <a:lnTo>
                        <a:pt x="32" y="59"/>
                      </a:lnTo>
                      <a:lnTo>
                        <a:pt x="34" y="55"/>
                      </a:lnTo>
                      <a:lnTo>
                        <a:pt x="36" y="52"/>
                      </a:lnTo>
                      <a:lnTo>
                        <a:pt x="36" y="46"/>
                      </a:lnTo>
                      <a:lnTo>
                        <a:pt x="37" y="43"/>
                      </a:lnTo>
                      <a:lnTo>
                        <a:pt x="34" y="32"/>
                      </a:lnTo>
                      <a:lnTo>
                        <a:pt x="31" y="18"/>
                      </a:lnTo>
                      <a:lnTo>
                        <a:pt x="26" y="5"/>
                      </a:lnTo>
                      <a:lnTo>
                        <a:pt x="19" y="2"/>
                      </a:lnTo>
                      <a:lnTo>
                        <a:pt x="17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4" y="5"/>
                      </a:lnTo>
                      <a:lnTo>
                        <a:pt x="2" y="9"/>
                      </a:lnTo>
                      <a:lnTo>
                        <a:pt x="2" y="14"/>
                      </a:lnTo>
                      <a:lnTo>
                        <a:pt x="0" y="22"/>
                      </a:lnTo>
                      <a:lnTo>
                        <a:pt x="0" y="28"/>
                      </a:lnTo>
                      <a:lnTo>
                        <a:pt x="0" y="35"/>
                      </a:lnTo>
                      <a:lnTo>
                        <a:pt x="0" y="39"/>
                      </a:lnTo>
                      <a:lnTo>
                        <a:pt x="0" y="43"/>
                      </a:lnTo>
                      <a:lnTo>
                        <a:pt x="0" y="46"/>
                      </a:lnTo>
                      <a:lnTo>
                        <a:pt x="0" y="50"/>
                      </a:lnTo>
                      <a:lnTo>
                        <a:pt x="2" y="54"/>
                      </a:lnTo>
                      <a:lnTo>
                        <a:pt x="2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55" name="Freeform 159"/>
                <p:cNvSpPr>
                  <a:spLocks/>
                </p:cNvSpPr>
                <p:nvPr/>
              </p:nvSpPr>
              <p:spPr bwMode="auto">
                <a:xfrm>
                  <a:off x="2024" y="1612"/>
                  <a:ext cx="60" cy="136"/>
                </a:xfrm>
                <a:custGeom>
                  <a:avLst/>
                  <a:gdLst/>
                  <a:ahLst/>
                  <a:cxnLst>
                    <a:cxn ang="0">
                      <a:pos x="47" y="48"/>
                    </a:cxn>
                    <a:cxn ang="0">
                      <a:pos x="42" y="45"/>
                    </a:cxn>
                    <a:cxn ang="0">
                      <a:pos x="38" y="31"/>
                    </a:cxn>
                    <a:cxn ang="0">
                      <a:pos x="29" y="14"/>
                    </a:cxn>
                    <a:cxn ang="0">
                      <a:pos x="28" y="12"/>
                    </a:cxn>
                    <a:cxn ang="0">
                      <a:pos x="24" y="7"/>
                    </a:cxn>
                    <a:cxn ang="0">
                      <a:pos x="15" y="0"/>
                    </a:cxn>
                    <a:cxn ang="0">
                      <a:pos x="10" y="3"/>
                    </a:cxn>
                    <a:cxn ang="0">
                      <a:pos x="9" y="8"/>
                    </a:cxn>
                    <a:cxn ang="0">
                      <a:pos x="5" y="21"/>
                    </a:cxn>
                    <a:cxn ang="0">
                      <a:pos x="5" y="44"/>
                    </a:cxn>
                    <a:cxn ang="0">
                      <a:pos x="5" y="61"/>
                    </a:cxn>
                    <a:cxn ang="0">
                      <a:pos x="2" y="72"/>
                    </a:cxn>
                    <a:cxn ang="0">
                      <a:pos x="0" y="85"/>
                    </a:cxn>
                    <a:cxn ang="0">
                      <a:pos x="9" y="75"/>
                    </a:cxn>
                    <a:cxn ang="0">
                      <a:pos x="13" y="61"/>
                    </a:cxn>
                    <a:cxn ang="0">
                      <a:pos x="14" y="44"/>
                    </a:cxn>
                    <a:cxn ang="0">
                      <a:pos x="14" y="21"/>
                    </a:cxn>
                    <a:cxn ang="0">
                      <a:pos x="18" y="12"/>
                    </a:cxn>
                    <a:cxn ang="0">
                      <a:pos x="23" y="17"/>
                    </a:cxn>
                    <a:cxn ang="0">
                      <a:pos x="27" y="25"/>
                    </a:cxn>
                    <a:cxn ang="0">
                      <a:pos x="33" y="45"/>
                    </a:cxn>
                    <a:cxn ang="0">
                      <a:pos x="35" y="67"/>
                    </a:cxn>
                    <a:cxn ang="0">
                      <a:pos x="33" y="82"/>
                    </a:cxn>
                    <a:cxn ang="0">
                      <a:pos x="32" y="96"/>
                    </a:cxn>
                    <a:cxn ang="0">
                      <a:pos x="29" y="109"/>
                    </a:cxn>
                    <a:cxn ang="0">
                      <a:pos x="37" y="98"/>
                    </a:cxn>
                    <a:cxn ang="0">
                      <a:pos x="42" y="85"/>
                    </a:cxn>
                    <a:cxn ang="0">
                      <a:pos x="42" y="71"/>
                    </a:cxn>
                    <a:cxn ang="0">
                      <a:pos x="42" y="52"/>
                    </a:cxn>
                    <a:cxn ang="0">
                      <a:pos x="47" y="59"/>
                    </a:cxn>
                    <a:cxn ang="0">
                      <a:pos x="51" y="75"/>
                    </a:cxn>
                    <a:cxn ang="0">
                      <a:pos x="50" y="90"/>
                    </a:cxn>
                    <a:cxn ang="0">
                      <a:pos x="46" y="105"/>
                    </a:cxn>
                    <a:cxn ang="0">
                      <a:pos x="37" y="123"/>
                    </a:cxn>
                    <a:cxn ang="0">
                      <a:pos x="32" y="136"/>
                    </a:cxn>
                    <a:cxn ang="0">
                      <a:pos x="45" y="127"/>
                    </a:cxn>
                    <a:cxn ang="0">
                      <a:pos x="54" y="108"/>
                    </a:cxn>
                    <a:cxn ang="0">
                      <a:pos x="59" y="91"/>
                    </a:cxn>
                    <a:cxn ang="0">
                      <a:pos x="60" y="75"/>
                    </a:cxn>
                    <a:cxn ang="0">
                      <a:pos x="55" y="53"/>
                    </a:cxn>
                  </a:cxnLst>
                  <a:rect l="0" t="0" r="r" b="b"/>
                  <a:pathLst>
                    <a:path w="60" h="136">
                      <a:moveTo>
                        <a:pt x="55" y="53"/>
                      </a:moveTo>
                      <a:lnTo>
                        <a:pt x="47" y="48"/>
                      </a:lnTo>
                      <a:lnTo>
                        <a:pt x="42" y="48"/>
                      </a:lnTo>
                      <a:lnTo>
                        <a:pt x="42" y="45"/>
                      </a:lnTo>
                      <a:lnTo>
                        <a:pt x="42" y="44"/>
                      </a:lnTo>
                      <a:lnTo>
                        <a:pt x="38" y="31"/>
                      </a:lnTo>
                      <a:lnTo>
                        <a:pt x="35" y="21"/>
                      </a:lnTo>
                      <a:lnTo>
                        <a:pt x="29" y="14"/>
                      </a:lnTo>
                      <a:lnTo>
                        <a:pt x="28" y="13"/>
                      </a:lnTo>
                      <a:lnTo>
                        <a:pt x="28" y="12"/>
                      </a:lnTo>
                      <a:lnTo>
                        <a:pt x="27" y="11"/>
                      </a:lnTo>
                      <a:lnTo>
                        <a:pt x="24" y="7"/>
                      </a:lnTo>
                      <a:lnTo>
                        <a:pt x="22" y="4"/>
                      </a:lnTo>
                      <a:lnTo>
                        <a:pt x="15" y="0"/>
                      </a:lnTo>
                      <a:lnTo>
                        <a:pt x="15" y="2"/>
                      </a:lnTo>
                      <a:lnTo>
                        <a:pt x="10" y="3"/>
                      </a:lnTo>
                      <a:lnTo>
                        <a:pt x="10" y="4"/>
                      </a:lnTo>
                      <a:lnTo>
                        <a:pt x="9" y="8"/>
                      </a:lnTo>
                      <a:lnTo>
                        <a:pt x="8" y="13"/>
                      </a:lnTo>
                      <a:lnTo>
                        <a:pt x="5" y="21"/>
                      </a:lnTo>
                      <a:lnTo>
                        <a:pt x="5" y="32"/>
                      </a:lnTo>
                      <a:lnTo>
                        <a:pt x="5" y="44"/>
                      </a:lnTo>
                      <a:lnTo>
                        <a:pt x="5" y="53"/>
                      </a:lnTo>
                      <a:lnTo>
                        <a:pt x="5" y="61"/>
                      </a:lnTo>
                      <a:lnTo>
                        <a:pt x="4" y="66"/>
                      </a:lnTo>
                      <a:lnTo>
                        <a:pt x="2" y="72"/>
                      </a:lnTo>
                      <a:lnTo>
                        <a:pt x="1" y="79"/>
                      </a:lnTo>
                      <a:lnTo>
                        <a:pt x="0" y="85"/>
                      </a:lnTo>
                      <a:lnTo>
                        <a:pt x="4" y="79"/>
                      </a:lnTo>
                      <a:lnTo>
                        <a:pt x="9" y="75"/>
                      </a:lnTo>
                      <a:lnTo>
                        <a:pt x="11" y="67"/>
                      </a:lnTo>
                      <a:lnTo>
                        <a:pt x="13" y="61"/>
                      </a:lnTo>
                      <a:lnTo>
                        <a:pt x="13" y="53"/>
                      </a:lnTo>
                      <a:lnTo>
                        <a:pt x="14" y="44"/>
                      </a:lnTo>
                      <a:lnTo>
                        <a:pt x="14" y="31"/>
                      </a:lnTo>
                      <a:lnTo>
                        <a:pt x="14" y="21"/>
                      </a:lnTo>
                      <a:lnTo>
                        <a:pt x="15" y="16"/>
                      </a:lnTo>
                      <a:lnTo>
                        <a:pt x="18" y="12"/>
                      </a:lnTo>
                      <a:lnTo>
                        <a:pt x="20" y="16"/>
                      </a:lnTo>
                      <a:lnTo>
                        <a:pt x="23" y="17"/>
                      </a:lnTo>
                      <a:lnTo>
                        <a:pt x="23" y="18"/>
                      </a:lnTo>
                      <a:lnTo>
                        <a:pt x="27" y="25"/>
                      </a:lnTo>
                      <a:lnTo>
                        <a:pt x="29" y="34"/>
                      </a:lnTo>
                      <a:lnTo>
                        <a:pt x="33" y="45"/>
                      </a:lnTo>
                      <a:lnTo>
                        <a:pt x="35" y="55"/>
                      </a:lnTo>
                      <a:lnTo>
                        <a:pt x="35" y="67"/>
                      </a:lnTo>
                      <a:lnTo>
                        <a:pt x="33" y="76"/>
                      </a:lnTo>
                      <a:lnTo>
                        <a:pt x="33" y="82"/>
                      </a:lnTo>
                      <a:lnTo>
                        <a:pt x="32" y="89"/>
                      </a:lnTo>
                      <a:lnTo>
                        <a:pt x="32" y="96"/>
                      </a:lnTo>
                      <a:lnTo>
                        <a:pt x="31" y="102"/>
                      </a:lnTo>
                      <a:lnTo>
                        <a:pt x="29" y="109"/>
                      </a:lnTo>
                      <a:lnTo>
                        <a:pt x="33" y="103"/>
                      </a:lnTo>
                      <a:lnTo>
                        <a:pt x="37" y="98"/>
                      </a:lnTo>
                      <a:lnTo>
                        <a:pt x="40" y="91"/>
                      </a:lnTo>
                      <a:lnTo>
                        <a:pt x="42" y="85"/>
                      </a:lnTo>
                      <a:lnTo>
                        <a:pt x="42" y="79"/>
                      </a:lnTo>
                      <a:lnTo>
                        <a:pt x="42" y="71"/>
                      </a:lnTo>
                      <a:lnTo>
                        <a:pt x="42" y="62"/>
                      </a:lnTo>
                      <a:lnTo>
                        <a:pt x="42" y="52"/>
                      </a:lnTo>
                      <a:lnTo>
                        <a:pt x="45" y="55"/>
                      </a:lnTo>
                      <a:lnTo>
                        <a:pt x="47" y="59"/>
                      </a:lnTo>
                      <a:lnTo>
                        <a:pt x="51" y="64"/>
                      </a:lnTo>
                      <a:lnTo>
                        <a:pt x="51" y="75"/>
                      </a:lnTo>
                      <a:lnTo>
                        <a:pt x="51" y="85"/>
                      </a:lnTo>
                      <a:lnTo>
                        <a:pt x="50" y="90"/>
                      </a:lnTo>
                      <a:lnTo>
                        <a:pt x="49" y="94"/>
                      </a:lnTo>
                      <a:lnTo>
                        <a:pt x="46" y="105"/>
                      </a:lnTo>
                      <a:lnTo>
                        <a:pt x="41" y="116"/>
                      </a:lnTo>
                      <a:lnTo>
                        <a:pt x="37" y="123"/>
                      </a:lnTo>
                      <a:lnTo>
                        <a:pt x="35" y="129"/>
                      </a:lnTo>
                      <a:lnTo>
                        <a:pt x="32" y="136"/>
                      </a:lnTo>
                      <a:lnTo>
                        <a:pt x="38" y="132"/>
                      </a:lnTo>
                      <a:lnTo>
                        <a:pt x="45" y="127"/>
                      </a:lnTo>
                      <a:lnTo>
                        <a:pt x="49" y="120"/>
                      </a:lnTo>
                      <a:lnTo>
                        <a:pt x="54" y="108"/>
                      </a:lnTo>
                      <a:lnTo>
                        <a:pt x="56" y="96"/>
                      </a:lnTo>
                      <a:lnTo>
                        <a:pt x="59" y="91"/>
                      </a:lnTo>
                      <a:lnTo>
                        <a:pt x="59" y="86"/>
                      </a:lnTo>
                      <a:lnTo>
                        <a:pt x="60" y="75"/>
                      </a:lnTo>
                      <a:lnTo>
                        <a:pt x="59" y="62"/>
                      </a:lnTo>
                      <a:lnTo>
                        <a:pt x="55" y="53"/>
                      </a:lnTo>
                      <a:lnTo>
                        <a:pt x="55" y="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56" name="Freeform 160"/>
                <p:cNvSpPr>
                  <a:spLocks/>
                </p:cNvSpPr>
                <p:nvPr/>
              </p:nvSpPr>
              <p:spPr bwMode="auto">
                <a:xfrm>
                  <a:off x="1887" y="1780"/>
                  <a:ext cx="11" cy="86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6" y="2"/>
                    </a:cxn>
                    <a:cxn ang="0">
                      <a:pos x="5" y="4"/>
                    </a:cxn>
                    <a:cxn ang="0">
                      <a:pos x="4" y="7"/>
                    </a:cxn>
                    <a:cxn ang="0">
                      <a:pos x="2" y="12"/>
                    </a:cxn>
                    <a:cxn ang="0">
                      <a:pos x="1" y="17"/>
                    </a:cxn>
                    <a:cxn ang="0">
                      <a:pos x="0" y="28"/>
                    </a:cxn>
                    <a:cxn ang="0">
                      <a:pos x="0" y="37"/>
                    </a:cxn>
                    <a:cxn ang="0">
                      <a:pos x="0" y="43"/>
                    </a:cxn>
                    <a:cxn ang="0">
                      <a:pos x="0" y="46"/>
                    </a:cxn>
                    <a:cxn ang="0">
                      <a:pos x="0" y="57"/>
                    </a:cxn>
                    <a:cxn ang="0">
                      <a:pos x="0" y="68"/>
                    </a:cxn>
                    <a:cxn ang="0">
                      <a:pos x="1" y="76"/>
                    </a:cxn>
                    <a:cxn ang="0">
                      <a:pos x="2" y="81"/>
                    </a:cxn>
                    <a:cxn ang="0">
                      <a:pos x="6" y="86"/>
                    </a:cxn>
                    <a:cxn ang="0">
                      <a:pos x="7" y="81"/>
                    </a:cxn>
                    <a:cxn ang="0">
                      <a:pos x="10" y="76"/>
                    </a:cxn>
                    <a:cxn ang="0">
                      <a:pos x="7" y="68"/>
                    </a:cxn>
                    <a:cxn ang="0">
                      <a:pos x="7" y="57"/>
                    </a:cxn>
                    <a:cxn ang="0">
                      <a:pos x="7" y="46"/>
                    </a:cxn>
                    <a:cxn ang="0">
                      <a:pos x="7" y="43"/>
                    </a:cxn>
                    <a:cxn ang="0">
                      <a:pos x="7" y="37"/>
                    </a:cxn>
                    <a:cxn ang="0">
                      <a:pos x="9" y="28"/>
                    </a:cxn>
                    <a:cxn ang="0">
                      <a:pos x="10" y="18"/>
                    </a:cxn>
                    <a:cxn ang="0">
                      <a:pos x="11" y="12"/>
                    </a:cxn>
                    <a:cxn ang="0">
                      <a:pos x="11" y="5"/>
                    </a:cxn>
                    <a:cxn ang="0">
                      <a:pos x="10" y="0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11" h="86">
                      <a:moveTo>
                        <a:pt x="10" y="0"/>
                      </a:moveTo>
                      <a:lnTo>
                        <a:pt x="6" y="2"/>
                      </a:lnTo>
                      <a:lnTo>
                        <a:pt x="5" y="4"/>
                      </a:lnTo>
                      <a:lnTo>
                        <a:pt x="4" y="7"/>
                      </a:lnTo>
                      <a:lnTo>
                        <a:pt x="2" y="12"/>
                      </a:lnTo>
                      <a:lnTo>
                        <a:pt x="1" y="17"/>
                      </a:lnTo>
                      <a:lnTo>
                        <a:pt x="0" y="28"/>
                      </a:lnTo>
                      <a:lnTo>
                        <a:pt x="0" y="37"/>
                      </a:lnTo>
                      <a:lnTo>
                        <a:pt x="0" y="43"/>
                      </a:lnTo>
                      <a:lnTo>
                        <a:pt x="0" y="46"/>
                      </a:lnTo>
                      <a:lnTo>
                        <a:pt x="0" y="57"/>
                      </a:lnTo>
                      <a:lnTo>
                        <a:pt x="0" y="68"/>
                      </a:lnTo>
                      <a:lnTo>
                        <a:pt x="1" y="76"/>
                      </a:lnTo>
                      <a:lnTo>
                        <a:pt x="2" y="81"/>
                      </a:lnTo>
                      <a:lnTo>
                        <a:pt x="6" y="86"/>
                      </a:lnTo>
                      <a:lnTo>
                        <a:pt x="7" y="81"/>
                      </a:lnTo>
                      <a:lnTo>
                        <a:pt x="10" y="76"/>
                      </a:lnTo>
                      <a:lnTo>
                        <a:pt x="7" y="68"/>
                      </a:lnTo>
                      <a:lnTo>
                        <a:pt x="7" y="57"/>
                      </a:lnTo>
                      <a:lnTo>
                        <a:pt x="7" y="46"/>
                      </a:lnTo>
                      <a:lnTo>
                        <a:pt x="7" y="43"/>
                      </a:lnTo>
                      <a:lnTo>
                        <a:pt x="7" y="37"/>
                      </a:lnTo>
                      <a:lnTo>
                        <a:pt x="9" y="28"/>
                      </a:lnTo>
                      <a:lnTo>
                        <a:pt x="10" y="18"/>
                      </a:lnTo>
                      <a:lnTo>
                        <a:pt x="11" y="12"/>
                      </a:lnTo>
                      <a:lnTo>
                        <a:pt x="11" y="5"/>
                      </a:lnTo>
                      <a:lnTo>
                        <a:pt x="10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57" name="Freeform 161"/>
                <p:cNvSpPr>
                  <a:spLocks/>
                </p:cNvSpPr>
                <p:nvPr/>
              </p:nvSpPr>
              <p:spPr bwMode="auto">
                <a:xfrm>
                  <a:off x="1825" y="1851"/>
                  <a:ext cx="100" cy="31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8" y="7"/>
                    </a:cxn>
                    <a:cxn ang="0">
                      <a:pos x="14" y="9"/>
                    </a:cxn>
                    <a:cxn ang="0">
                      <a:pos x="22" y="7"/>
                    </a:cxn>
                    <a:cxn ang="0">
                      <a:pos x="35" y="10"/>
                    </a:cxn>
                    <a:cxn ang="0">
                      <a:pos x="45" y="11"/>
                    </a:cxn>
                    <a:cxn ang="0">
                      <a:pos x="50" y="14"/>
                    </a:cxn>
                    <a:cxn ang="0">
                      <a:pos x="55" y="14"/>
                    </a:cxn>
                    <a:cxn ang="0">
                      <a:pos x="64" y="19"/>
                    </a:cxn>
                    <a:cxn ang="0">
                      <a:pos x="76" y="24"/>
                    </a:cxn>
                    <a:cxn ang="0">
                      <a:pos x="85" y="29"/>
                    </a:cxn>
                    <a:cxn ang="0">
                      <a:pos x="89" y="29"/>
                    </a:cxn>
                    <a:cxn ang="0">
                      <a:pos x="93" y="31"/>
                    </a:cxn>
                    <a:cxn ang="0">
                      <a:pos x="95" y="29"/>
                    </a:cxn>
                    <a:cxn ang="0">
                      <a:pos x="100" y="28"/>
                    </a:cxn>
                    <a:cxn ang="0">
                      <a:pos x="94" y="23"/>
                    </a:cxn>
                    <a:cxn ang="0">
                      <a:pos x="87" y="20"/>
                    </a:cxn>
                    <a:cxn ang="0">
                      <a:pos x="80" y="15"/>
                    </a:cxn>
                    <a:cxn ang="0">
                      <a:pos x="68" y="10"/>
                    </a:cxn>
                    <a:cxn ang="0">
                      <a:pos x="58" y="5"/>
                    </a:cxn>
                    <a:cxn ang="0">
                      <a:pos x="54" y="5"/>
                    </a:cxn>
                    <a:cxn ang="0">
                      <a:pos x="48" y="4"/>
                    </a:cxn>
                    <a:cxn ang="0">
                      <a:pos x="36" y="1"/>
                    </a:cxn>
                    <a:cxn ang="0">
                      <a:pos x="22" y="0"/>
                    </a:cxn>
                    <a:cxn ang="0">
                      <a:pos x="14" y="1"/>
                    </a:cxn>
                    <a:cxn ang="0">
                      <a:pos x="9" y="1"/>
                    </a:cxn>
                    <a:cxn ang="0">
                      <a:pos x="7" y="2"/>
                    </a:cxn>
                    <a:cxn ang="0">
                      <a:pos x="3" y="4"/>
                    </a:cxn>
                    <a:cxn ang="0">
                      <a:pos x="0" y="6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100" h="31">
                      <a:moveTo>
                        <a:pt x="0" y="6"/>
                      </a:moveTo>
                      <a:lnTo>
                        <a:pt x="8" y="7"/>
                      </a:lnTo>
                      <a:lnTo>
                        <a:pt x="14" y="9"/>
                      </a:lnTo>
                      <a:lnTo>
                        <a:pt x="22" y="7"/>
                      </a:lnTo>
                      <a:lnTo>
                        <a:pt x="35" y="10"/>
                      </a:lnTo>
                      <a:lnTo>
                        <a:pt x="45" y="11"/>
                      </a:lnTo>
                      <a:lnTo>
                        <a:pt x="50" y="14"/>
                      </a:lnTo>
                      <a:lnTo>
                        <a:pt x="55" y="14"/>
                      </a:lnTo>
                      <a:lnTo>
                        <a:pt x="64" y="19"/>
                      </a:lnTo>
                      <a:lnTo>
                        <a:pt x="76" y="24"/>
                      </a:lnTo>
                      <a:lnTo>
                        <a:pt x="85" y="29"/>
                      </a:lnTo>
                      <a:lnTo>
                        <a:pt x="89" y="29"/>
                      </a:lnTo>
                      <a:lnTo>
                        <a:pt x="93" y="31"/>
                      </a:lnTo>
                      <a:lnTo>
                        <a:pt x="95" y="29"/>
                      </a:lnTo>
                      <a:lnTo>
                        <a:pt x="100" y="28"/>
                      </a:lnTo>
                      <a:lnTo>
                        <a:pt x="94" y="23"/>
                      </a:lnTo>
                      <a:lnTo>
                        <a:pt x="87" y="20"/>
                      </a:lnTo>
                      <a:lnTo>
                        <a:pt x="80" y="15"/>
                      </a:lnTo>
                      <a:lnTo>
                        <a:pt x="68" y="10"/>
                      </a:lnTo>
                      <a:lnTo>
                        <a:pt x="58" y="5"/>
                      </a:lnTo>
                      <a:lnTo>
                        <a:pt x="54" y="5"/>
                      </a:lnTo>
                      <a:lnTo>
                        <a:pt x="48" y="4"/>
                      </a:lnTo>
                      <a:lnTo>
                        <a:pt x="36" y="1"/>
                      </a:lnTo>
                      <a:lnTo>
                        <a:pt x="22" y="0"/>
                      </a:lnTo>
                      <a:lnTo>
                        <a:pt x="14" y="1"/>
                      </a:lnTo>
                      <a:lnTo>
                        <a:pt x="9" y="1"/>
                      </a:lnTo>
                      <a:lnTo>
                        <a:pt x="7" y="2"/>
                      </a:lnTo>
                      <a:lnTo>
                        <a:pt x="3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58" name="Freeform 162"/>
                <p:cNvSpPr>
                  <a:spLocks/>
                </p:cNvSpPr>
                <p:nvPr/>
              </p:nvSpPr>
              <p:spPr bwMode="auto">
                <a:xfrm>
                  <a:off x="1857" y="1829"/>
                  <a:ext cx="36" cy="29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3" y="6"/>
                    </a:cxn>
                    <a:cxn ang="0">
                      <a:pos x="5" y="9"/>
                    </a:cxn>
                    <a:cxn ang="0">
                      <a:pos x="9" y="13"/>
                    </a:cxn>
                    <a:cxn ang="0">
                      <a:pos x="13" y="17"/>
                    </a:cxn>
                    <a:cxn ang="0">
                      <a:pos x="16" y="18"/>
                    </a:cxn>
                    <a:cxn ang="0">
                      <a:pos x="17" y="19"/>
                    </a:cxn>
                    <a:cxn ang="0">
                      <a:pos x="21" y="22"/>
                    </a:cxn>
                    <a:cxn ang="0">
                      <a:pos x="26" y="26"/>
                    </a:cxn>
                    <a:cxn ang="0">
                      <a:pos x="29" y="28"/>
                    </a:cxn>
                    <a:cxn ang="0">
                      <a:pos x="32" y="29"/>
                    </a:cxn>
                    <a:cxn ang="0">
                      <a:pos x="36" y="28"/>
                    </a:cxn>
                    <a:cxn ang="0">
                      <a:pos x="36" y="24"/>
                    </a:cxn>
                    <a:cxn ang="0">
                      <a:pos x="34" y="22"/>
                    </a:cxn>
                    <a:cxn ang="0">
                      <a:pos x="30" y="19"/>
                    </a:cxn>
                    <a:cxn ang="0">
                      <a:pos x="26" y="15"/>
                    </a:cxn>
                    <a:cxn ang="0">
                      <a:pos x="22" y="13"/>
                    </a:cxn>
                    <a:cxn ang="0">
                      <a:pos x="20" y="13"/>
                    </a:cxn>
                    <a:cxn ang="0">
                      <a:pos x="17" y="10"/>
                    </a:cxn>
                    <a:cxn ang="0">
                      <a:pos x="14" y="8"/>
                    </a:cxn>
                    <a:cxn ang="0">
                      <a:pos x="9" y="4"/>
                    </a:cxn>
                    <a:cxn ang="0">
                      <a:pos x="8" y="3"/>
                    </a:cxn>
                    <a:cxn ang="0">
                      <a:pos x="5" y="0"/>
                    </a:cxn>
                    <a:cxn ang="0">
                      <a:pos x="3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6" h="29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3" y="6"/>
                      </a:lnTo>
                      <a:lnTo>
                        <a:pt x="5" y="9"/>
                      </a:lnTo>
                      <a:lnTo>
                        <a:pt x="9" y="13"/>
                      </a:lnTo>
                      <a:lnTo>
                        <a:pt x="13" y="17"/>
                      </a:lnTo>
                      <a:lnTo>
                        <a:pt x="16" y="18"/>
                      </a:lnTo>
                      <a:lnTo>
                        <a:pt x="17" y="19"/>
                      </a:lnTo>
                      <a:lnTo>
                        <a:pt x="21" y="22"/>
                      </a:lnTo>
                      <a:lnTo>
                        <a:pt x="26" y="26"/>
                      </a:lnTo>
                      <a:lnTo>
                        <a:pt x="29" y="28"/>
                      </a:lnTo>
                      <a:lnTo>
                        <a:pt x="32" y="29"/>
                      </a:lnTo>
                      <a:lnTo>
                        <a:pt x="36" y="28"/>
                      </a:lnTo>
                      <a:lnTo>
                        <a:pt x="36" y="24"/>
                      </a:lnTo>
                      <a:lnTo>
                        <a:pt x="34" y="22"/>
                      </a:lnTo>
                      <a:lnTo>
                        <a:pt x="30" y="19"/>
                      </a:lnTo>
                      <a:lnTo>
                        <a:pt x="26" y="15"/>
                      </a:lnTo>
                      <a:lnTo>
                        <a:pt x="22" y="13"/>
                      </a:lnTo>
                      <a:lnTo>
                        <a:pt x="20" y="13"/>
                      </a:lnTo>
                      <a:lnTo>
                        <a:pt x="17" y="10"/>
                      </a:lnTo>
                      <a:lnTo>
                        <a:pt x="14" y="8"/>
                      </a:lnTo>
                      <a:lnTo>
                        <a:pt x="9" y="4"/>
                      </a:lnTo>
                      <a:lnTo>
                        <a:pt x="8" y="3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59" name="Freeform 163"/>
                <p:cNvSpPr>
                  <a:spLocks/>
                </p:cNvSpPr>
                <p:nvPr/>
              </p:nvSpPr>
              <p:spPr bwMode="auto">
                <a:xfrm>
                  <a:off x="1880" y="1741"/>
                  <a:ext cx="186" cy="137"/>
                </a:xfrm>
                <a:custGeom>
                  <a:avLst/>
                  <a:gdLst/>
                  <a:ahLst/>
                  <a:cxnLst>
                    <a:cxn ang="0">
                      <a:pos x="180" y="7"/>
                    </a:cxn>
                    <a:cxn ang="0">
                      <a:pos x="177" y="16"/>
                    </a:cxn>
                    <a:cxn ang="0">
                      <a:pos x="168" y="32"/>
                    </a:cxn>
                    <a:cxn ang="0">
                      <a:pos x="155" y="39"/>
                    </a:cxn>
                    <a:cxn ang="0">
                      <a:pos x="149" y="42"/>
                    </a:cxn>
                    <a:cxn ang="0">
                      <a:pos x="130" y="44"/>
                    </a:cxn>
                    <a:cxn ang="0">
                      <a:pos x="116" y="53"/>
                    </a:cxn>
                    <a:cxn ang="0">
                      <a:pos x="108" y="56"/>
                    </a:cxn>
                    <a:cxn ang="0">
                      <a:pos x="93" y="59"/>
                    </a:cxn>
                    <a:cxn ang="0">
                      <a:pos x="70" y="57"/>
                    </a:cxn>
                    <a:cxn ang="0">
                      <a:pos x="58" y="55"/>
                    </a:cxn>
                    <a:cxn ang="0">
                      <a:pos x="25" y="37"/>
                    </a:cxn>
                    <a:cxn ang="0">
                      <a:pos x="9" y="25"/>
                    </a:cxn>
                    <a:cxn ang="0">
                      <a:pos x="4" y="30"/>
                    </a:cxn>
                    <a:cxn ang="0">
                      <a:pos x="34" y="52"/>
                    </a:cxn>
                    <a:cxn ang="0">
                      <a:pos x="57" y="61"/>
                    </a:cxn>
                    <a:cxn ang="0">
                      <a:pos x="77" y="67"/>
                    </a:cxn>
                    <a:cxn ang="0">
                      <a:pos x="100" y="65"/>
                    </a:cxn>
                    <a:cxn ang="0">
                      <a:pos x="108" y="64"/>
                    </a:cxn>
                    <a:cxn ang="0">
                      <a:pos x="108" y="83"/>
                    </a:cxn>
                    <a:cxn ang="0">
                      <a:pos x="109" y="93"/>
                    </a:cxn>
                    <a:cxn ang="0">
                      <a:pos x="94" y="87"/>
                    </a:cxn>
                    <a:cxn ang="0">
                      <a:pos x="94" y="94"/>
                    </a:cxn>
                    <a:cxn ang="0">
                      <a:pos x="105" y="101"/>
                    </a:cxn>
                    <a:cxn ang="0">
                      <a:pos x="112" y="103"/>
                    </a:cxn>
                    <a:cxn ang="0">
                      <a:pos x="104" y="110"/>
                    </a:cxn>
                    <a:cxn ang="0">
                      <a:pos x="84" y="106"/>
                    </a:cxn>
                    <a:cxn ang="0">
                      <a:pos x="79" y="114"/>
                    </a:cxn>
                    <a:cxn ang="0">
                      <a:pos x="102" y="117"/>
                    </a:cxn>
                    <a:cxn ang="0">
                      <a:pos x="121" y="121"/>
                    </a:cxn>
                    <a:cxn ang="0">
                      <a:pos x="146" y="134"/>
                    </a:cxn>
                    <a:cxn ang="0">
                      <a:pos x="155" y="130"/>
                    </a:cxn>
                    <a:cxn ang="0">
                      <a:pos x="136" y="120"/>
                    </a:cxn>
                    <a:cxn ang="0">
                      <a:pos x="121" y="111"/>
                    </a:cxn>
                    <a:cxn ang="0">
                      <a:pos x="126" y="111"/>
                    </a:cxn>
                    <a:cxn ang="0">
                      <a:pos x="123" y="101"/>
                    </a:cxn>
                    <a:cxn ang="0">
                      <a:pos x="118" y="89"/>
                    </a:cxn>
                    <a:cxn ang="0">
                      <a:pos x="117" y="75"/>
                    </a:cxn>
                    <a:cxn ang="0">
                      <a:pos x="117" y="61"/>
                    </a:cxn>
                    <a:cxn ang="0">
                      <a:pos x="122" y="57"/>
                    </a:cxn>
                    <a:cxn ang="0">
                      <a:pos x="140" y="51"/>
                    </a:cxn>
                    <a:cxn ang="0">
                      <a:pos x="155" y="48"/>
                    </a:cxn>
                    <a:cxn ang="0">
                      <a:pos x="162" y="44"/>
                    </a:cxn>
                    <a:cxn ang="0">
                      <a:pos x="179" y="32"/>
                    </a:cxn>
                    <a:cxn ang="0">
                      <a:pos x="186" y="16"/>
                    </a:cxn>
                    <a:cxn ang="0">
                      <a:pos x="185" y="3"/>
                    </a:cxn>
                  </a:cxnLst>
                  <a:rect l="0" t="0" r="r" b="b"/>
                  <a:pathLst>
                    <a:path w="186" h="137">
                      <a:moveTo>
                        <a:pt x="184" y="0"/>
                      </a:moveTo>
                      <a:lnTo>
                        <a:pt x="182" y="3"/>
                      </a:lnTo>
                      <a:lnTo>
                        <a:pt x="180" y="7"/>
                      </a:lnTo>
                      <a:lnTo>
                        <a:pt x="179" y="10"/>
                      </a:lnTo>
                      <a:lnTo>
                        <a:pt x="179" y="14"/>
                      </a:lnTo>
                      <a:lnTo>
                        <a:pt x="177" y="16"/>
                      </a:lnTo>
                      <a:lnTo>
                        <a:pt x="176" y="21"/>
                      </a:lnTo>
                      <a:lnTo>
                        <a:pt x="172" y="26"/>
                      </a:lnTo>
                      <a:lnTo>
                        <a:pt x="168" y="32"/>
                      </a:lnTo>
                      <a:lnTo>
                        <a:pt x="163" y="34"/>
                      </a:lnTo>
                      <a:lnTo>
                        <a:pt x="159" y="38"/>
                      </a:lnTo>
                      <a:lnTo>
                        <a:pt x="155" y="39"/>
                      </a:lnTo>
                      <a:lnTo>
                        <a:pt x="154" y="41"/>
                      </a:lnTo>
                      <a:lnTo>
                        <a:pt x="153" y="41"/>
                      </a:lnTo>
                      <a:lnTo>
                        <a:pt x="149" y="42"/>
                      </a:lnTo>
                      <a:lnTo>
                        <a:pt x="144" y="43"/>
                      </a:lnTo>
                      <a:lnTo>
                        <a:pt x="139" y="43"/>
                      </a:lnTo>
                      <a:lnTo>
                        <a:pt x="130" y="44"/>
                      </a:lnTo>
                      <a:lnTo>
                        <a:pt x="123" y="47"/>
                      </a:lnTo>
                      <a:lnTo>
                        <a:pt x="118" y="51"/>
                      </a:lnTo>
                      <a:lnTo>
                        <a:pt x="116" y="53"/>
                      </a:lnTo>
                      <a:lnTo>
                        <a:pt x="113" y="53"/>
                      </a:lnTo>
                      <a:lnTo>
                        <a:pt x="112" y="55"/>
                      </a:lnTo>
                      <a:lnTo>
                        <a:pt x="108" y="56"/>
                      </a:lnTo>
                      <a:lnTo>
                        <a:pt x="103" y="57"/>
                      </a:lnTo>
                      <a:lnTo>
                        <a:pt x="99" y="57"/>
                      </a:lnTo>
                      <a:lnTo>
                        <a:pt x="93" y="59"/>
                      </a:lnTo>
                      <a:lnTo>
                        <a:pt x="85" y="59"/>
                      </a:lnTo>
                      <a:lnTo>
                        <a:pt x="77" y="59"/>
                      </a:lnTo>
                      <a:lnTo>
                        <a:pt x="70" y="57"/>
                      </a:lnTo>
                      <a:lnTo>
                        <a:pt x="64" y="56"/>
                      </a:lnTo>
                      <a:lnTo>
                        <a:pt x="59" y="55"/>
                      </a:lnTo>
                      <a:lnTo>
                        <a:pt x="58" y="55"/>
                      </a:lnTo>
                      <a:lnTo>
                        <a:pt x="52" y="52"/>
                      </a:lnTo>
                      <a:lnTo>
                        <a:pt x="39" y="44"/>
                      </a:lnTo>
                      <a:lnTo>
                        <a:pt x="25" y="37"/>
                      </a:lnTo>
                      <a:lnTo>
                        <a:pt x="17" y="30"/>
                      </a:lnTo>
                      <a:lnTo>
                        <a:pt x="12" y="26"/>
                      </a:lnTo>
                      <a:lnTo>
                        <a:pt x="9" y="25"/>
                      </a:lnTo>
                      <a:lnTo>
                        <a:pt x="4" y="24"/>
                      </a:lnTo>
                      <a:lnTo>
                        <a:pt x="0" y="23"/>
                      </a:lnTo>
                      <a:lnTo>
                        <a:pt x="4" y="30"/>
                      </a:lnTo>
                      <a:lnTo>
                        <a:pt x="11" y="37"/>
                      </a:lnTo>
                      <a:lnTo>
                        <a:pt x="20" y="43"/>
                      </a:lnTo>
                      <a:lnTo>
                        <a:pt x="34" y="52"/>
                      </a:lnTo>
                      <a:lnTo>
                        <a:pt x="48" y="60"/>
                      </a:lnTo>
                      <a:lnTo>
                        <a:pt x="55" y="61"/>
                      </a:lnTo>
                      <a:lnTo>
                        <a:pt x="57" y="61"/>
                      </a:lnTo>
                      <a:lnTo>
                        <a:pt x="62" y="64"/>
                      </a:lnTo>
                      <a:lnTo>
                        <a:pt x="68" y="65"/>
                      </a:lnTo>
                      <a:lnTo>
                        <a:pt x="77" y="67"/>
                      </a:lnTo>
                      <a:lnTo>
                        <a:pt x="85" y="67"/>
                      </a:lnTo>
                      <a:lnTo>
                        <a:pt x="94" y="66"/>
                      </a:lnTo>
                      <a:lnTo>
                        <a:pt x="100" y="65"/>
                      </a:lnTo>
                      <a:lnTo>
                        <a:pt x="105" y="65"/>
                      </a:lnTo>
                      <a:lnTo>
                        <a:pt x="107" y="64"/>
                      </a:lnTo>
                      <a:lnTo>
                        <a:pt x="108" y="64"/>
                      </a:lnTo>
                      <a:lnTo>
                        <a:pt x="108" y="69"/>
                      </a:lnTo>
                      <a:lnTo>
                        <a:pt x="108" y="76"/>
                      </a:lnTo>
                      <a:lnTo>
                        <a:pt x="108" y="83"/>
                      </a:lnTo>
                      <a:lnTo>
                        <a:pt x="108" y="87"/>
                      </a:lnTo>
                      <a:lnTo>
                        <a:pt x="109" y="88"/>
                      </a:lnTo>
                      <a:lnTo>
                        <a:pt x="109" y="93"/>
                      </a:lnTo>
                      <a:lnTo>
                        <a:pt x="103" y="88"/>
                      </a:lnTo>
                      <a:lnTo>
                        <a:pt x="98" y="87"/>
                      </a:lnTo>
                      <a:lnTo>
                        <a:pt x="94" y="87"/>
                      </a:lnTo>
                      <a:lnTo>
                        <a:pt x="91" y="88"/>
                      </a:lnTo>
                      <a:lnTo>
                        <a:pt x="91" y="91"/>
                      </a:lnTo>
                      <a:lnTo>
                        <a:pt x="94" y="94"/>
                      </a:lnTo>
                      <a:lnTo>
                        <a:pt x="96" y="96"/>
                      </a:lnTo>
                      <a:lnTo>
                        <a:pt x="102" y="98"/>
                      </a:lnTo>
                      <a:lnTo>
                        <a:pt x="105" y="101"/>
                      </a:lnTo>
                      <a:lnTo>
                        <a:pt x="108" y="102"/>
                      </a:lnTo>
                      <a:lnTo>
                        <a:pt x="109" y="102"/>
                      </a:lnTo>
                      <a:lnTo>
                        <a:pt x="112" y="103"/>
                      </a:lnTo>
                      <a:lnTo>
                        <a:pt x="112" y="107"/>
                      </a:lnTo>
                      <a:lnTo>
                        <a:pt x="112" y="111"/>
                      </a:lnTo>
                      <a:lnTo>
                        <a:pt x="104" y="110"/>
                      </a:lnTo>
                      <a:lnTo>
                        <a:pt x="96" y="107"/>
                      </a:lnTo>
                      <a:lnTo>
                        <a:pt x="89" y="106"/>
                      </a:lnTo>
                      <a:lnTo>
                        <a:pt x="84" y="106"/>
                      </a:lnTo>
                      <a:lnTo>
                        <a:pt x="77" y="107"/>
                      </a:lnTo>
                      <a:lnTo>
                        <a:pt x="72" y="111"/>
                      </a:lnTo>
                      <a:lnTo>
                        <a:pt x="79" y="114"/>
                      </a:lnTo>
                      <a:lnTo>
                        <a:pt x="84" y="115"/>
                      </a:lnTo>
                      <a:lnTo>
                        <a:pt x="91" y="115"/>
                      </a:lnTo>
                      <a:lnTo>
                        <a:pt x="102" y="117"/>
                      </a:lnTo>
                      <a:lnTo>
                        <a:pt x="112" y="119"/>
                      </a:lnTo>
                      <a:lnTo>
                        <a:pt x="117" y="120"/>
                      </a:lnTo>
                      <a:lnTo>
                        <a:pt x="121" y="121"/>
                      </a:lnTo>
                      <a:lnTo>
                        <a:pt x="129" y="125"/>
                      </a:lnTo>
                      <a:lnTo>
                        <a:pt x="139" y="132"/>
                      </a:lnTo>
                      <a:lnTo>
                        <a:pt x="146" y="134"/>
                      </a:lnTo>
                      <a:lnTo>
                        <a:pt x="154" y="137"/>
                      </a:lnTo>
                      <a:lnTo>
                        <a:pt x="162" y="133"/>
                      </a:lnTo>
                      <a:lnTo>
                        <a:pt x="155" y="130"/>
                      </a:lnTo>
                      <a:lnTo>
                        <a:pt x="149" y="128"/>
                      </a:lnTo>
                      <a:lnTo>
                        <a:pt x="144" y="124"/>
                      </a:lnTo>
                      <a:lnTo>
                        <a:pt x="136" y="120"/>
                      </a:lnTo>
                      <a:lnTo>
                        <a:pt x="126" y="115"/>
                      </a:lnTo>
                      <a:lnTo>
                        <a:pt x="121" y="114"/>
                      </a:lnTo>
                      <a:lnTo>
                        <a:pt x="121" y="111"/>
                      </a:lnTo>
                      <a:lnTo>
                        <a:pt x="121" y="111"/>
                      </a:lnTo>
                      <a:lnTo>
                        <a:pt x="123" y="111"/>
                      </a:lnTo>
                      <a:lnTo>
                        <a:pt x="126" y="111"/>
                      </a:lnTo>
                      <a:lnTo>
                        <a:pt x="127" y="107"/>
                      </a:lnTo>
                      <a:lnTo>
                        <a:pt x="126" y="103"/>
                      </a:lnTo>
                      <a:lnTo>
                        <a:pt x="123" y="101"/>
                      </a:lnTo>
                      <a:lnTo>
                        <a:pt x="120" y="98"/>
                      </a:lnTo>
                      <a:lnTo>
                        <a:pt x="118" y="93"/>
                      </a:lnTo>
                      <a:lnTo>
                        <a:pt x="118" y="89"/>
                      </a:lnTo>
                      <a:lnTo>
                        <a:pt x="117" y="87"/>
                      </a:lnTo>
                      <a:lnTo>
                        <a:pt x="117" y="82"/>
                      </a:lnTo>
                      <a:lnTo>
                        <a:pt x="117" y="75"/>
                      </a:lnTo>
                      <a:lnTo>
                        <a:pt x="117" y="67"/>
                      </a:lnTo>
                      <a:lnTo>
                        <a:pt x="117" y="64"/>
                      </a:lnTo>
                      <a:lnTo>
                        <a:pt x="117" y="61"/>
                      </a:lnTo>
                      <a:lnTo>
                        <a:pt x="118" y="60"/>
                      </a:lnTo>
                      <a:lnTo>
                        <a:pt x="120" y="60"/>
                      </a:lnTo>
                      <a:lnTo>
                        <a:pt x="122" y="57"/>
                      </a:lnTo>
                      <a:lnTo>
                        <a:pt x="126" y="56"/>
                      </a:lnTo>
                      <a:lnTo>
                        <a:pt x="132" y="53"/>
                      </a:lnTo>
                      <a:lnTo>
                        <a:pt x="140" y="51"/>
                      </a:lnTo>
                      <a:lnTo>
                        <a:pt x="145" y="51"/>
                      </a:lnTo>
                      <a:lnTo>
                        <a:pt x="152" y="50"/>
                      </a:lnTo>
                      <a:lnTo>
                        <a:pt x="155" y="48"/>
                      </a:lnTo>
                      <a:lnTo>
                        <a:pt x="157" y="47"/>
                      </a:lnTo>
                      <a:lnTo>
                        <a:pt x="158" y="47"/>
                      </a:lnTo>
                      <a:lnTo>
                        <a:pt x="162" y="44"/>
                      </a:lnTo>
                      <a:lnTo>
                        <a:pt x="167" y="42"/>
                      </a:lnTo>
                      <a:lnTo>
                        <a:pt x="173" y="37"/>
                      </a:lnTo>
                      <a:lnTo>
                        <a:pt x="179" y="32"/>
                      </a:lnTo>
                      <a:lnTo>
                        <a:pt x="184" y="26"/>
                      </a:lnTo>
                      <a:lnTo>
                        <a:pt x="185" y="20"/>
                      </a:lnTo>
                      <a:lnTo>
                        <a:pt x="186" y="16"/>
                      </a:lnTo>
                      <a:lnTo>
                        <a:pt x="186" y="11"/>
                      </a:lnTo>
                      <a:lnTo>
                        <a:pt x="186" y="7"/>
                      </a:lnTo>
                      <a:lnTo>
                        <a:pt x="185" y="3"/>
                      </a:lnTo>
                      <a:lnTo>
                        <a:pt x="184" y="0"/>
                      </a:lnTo>
                      <a:lnTo>
                        <a:pt x="18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60" name="Freeform 164"/>
                <p:cNvSpPr>
                  <a:spLocks/>
                </p:cNvSpPr>
                <p:nvPr/>
              </p:nvSpPr>
              <p:spPr bwMode="auto">
                <a:xfrm>
                  <a:off x="1336" y="1429"/>
                  <a:ext cx="139" cy="141"/>
                </a:xfrm>
                <a:custGeom>
                  <a:avLst/>
                  <a:gdLst/>
                  <a:ahLst/>
                  <a:cxnLst>
                    <a:cxn ang="0">
                      <a:pos x="54" y="141"/>
                    </a:cxn>
                    <a:cxn ang="0">
                      <a:pos x="42" y="138"/>
                    </a:cxn>
                    <a:cxn ang="0">
                      <a:pos x="34" y="133"/>
                    </a:cxn>
                    <a:cxn ang="0">
                      <a:pos x="27" y="127"/>
                    </a:cxn>
                    <a:cxn ang="0">
                      <a:pos x="20" y="117"/>
                    </a:cxn>
                    <a:cxn ang="0">
                      <a:pos x="15" y="106"/>
                    </a:cxn>
                    <a:cxn ang="0">
                      <a:pos x="11" y="92"/>
                    </a:cxn>
                    <a:cxn ang="0">
                      <a:pos x="9" y="73"/>
                    </a:cxn>
                    <a:cxn ang="0">
                      <a:pos x="12" y="53"/>
                    </a:cxn>
                    <a:cxn ang="0">
                      <a:pos x="19" y="36"/>
                    </a:cxn>
                    <a:cxn ang="0">
                      <a:pos x="29" y="24"/>
                    </a:cxn>
                    <a:cxn ang="0">
                      <a:pos x="38" y="18"/>
                    </a:cxn>
                    <a:cxn ang="0">
                      <a:pos x="43" y="15"/>
                    </a:cxn>
                    <a:cxn ang="0">
                      <a:pos x="46" y="14"/>
                    </a:cxn>
                    <a:cxn ang="0">
                      <a:pos x="57" y="10"/>
                    </a:cxn>
                    <a:cxn ang="0">
                      <a:pos x="71" y="8"/>
                    </a:cxn>
                    <a:cxn ang="0">
                      <a:pos x="92" y="13"/>
                    </a:cxn>
                    <a:cxn ang="0">
                      <a:pos x="107" y="23"/>
                    </a:cxn>
                    <a:cxn ang="0">
                      <a:pos x="119" y="39"/>
                    </a:cxn>
                    <a:cxn ang="0">
                      <a:pos x="127" y="53"/>
                    </a:cxn>
                    <a:cxn ang="0">
                      <a:pos x="129" y="64"/>
                    </a:cxn>
                    <a:cxn ang="0">
                      <a:pos x="130" y="74"/>
                    </a:cxn>
                    <a:cxn ang="0">
                      <a:pos x="132" y="82"/>
                    </a:cxn>
                    <a:cxn ang="0">
                      <a:pos x="132" y="90"/>
                    </a:cxn>
                    <a:cxn ang="0">
                      <a:pos x="132" y="100"/>
                    </a:cxn>
                    <a:cxn ang="0">
                      <a:pos x="136" y="100"/>
                    </a:cxn>
                    <a:cxn ang="0">
                      <a:pos x="138" y="91"/>
                    </a:cxn>
                    <a:cxn ang="0">
                      <a:pos x="139" y="82"/>
                    </a:cxn>
                    <a:cxn ang="0">
                      <a:pos x="138" y="72"/>
                    </a:cxn>
                    <a:cxn ang="0">
                      <a:pos x="138" y="62"/>
                    </a:cxn>
                    <a:cxn ang="0">
                      <a:pos x="134" y="50"/>
                    </a:cxn>
                    <a:cxn ang="0">
                      <a:pos x="127" y="35"/>
                    </a:cxn>
                    <a:cxn ang="0">
                      <a:pos x="114" y="18"/>
                    </a:cxn>
                    <a:cxn ang="0">
                      <a:pos x="95" y="5"/>
                    </a:cxn>
                    <a:cxn ang="0">
                      <a:pos x="73" y="0"/>
                    </a:cxn>
                    <a:cxn ang="0">
                      <a:pos x="56" y="3"/>
                    </a:cxn>
                    <a:cxn ang="0">
                      <a:pos x="43" y="6"/>
                    </a:cxn>
                    <a:cxn ang="0">
                      <a:pos x="39" y="9"/>
                    </a:cxn>
                    <a:cxn ang="0">
                      <a:pos x="34" y="9"/>
                    </a:cxn>
                    <a:cxn ang="0">
                      <a:pos x="24" y="18"/>
                    </a:cxn>
                    <a:cxn ang="0">
                      <a:pos x="12" y="31"/>
                    </a:cxn>
                    <a:cxn ang="0">
                      <a:pos x="4" y="51"/>
                    </a:cxn>
                    <a:cxn ang="0">
                      <a:pos x="0" y="73"/>
                    </a:cxn>
                    <a:cxn ang="0">
                      <a:pos x="4" y="94"/>
                    </a:cxn>
                    <a:cxn ang="0">
                      <a:pos x="9" y="110"/>
                    </a:cxn>
                    <a:cxn ang="0">
                      <a:pos x="14" y="122"/>
                    </a:cxn>
                    <a:cxn ang="0">
                      <a:pos x="21" y="132"/>
                    </a:cxn>
                    <a:cxn ang="0">
                      <a:pos x="30" y="140"/>
                    </a:cxn>
                    <a:cxn ang="0">
                      <a:pos x="42" y="141"/>
                    </a:cxn>
                    <a:cxn ang="0">
                      <a:pos x="54" y="141"/>
                    </a:cxn>
                    <a:cxn ang="0">
                      <a:pos x="54" y="141"/>
                    </a:cxn>
                  </a:cxnLst>
                  <a:rect l="0" t="0" r="r" b="b"/>
                  <a:pathLst>
                    <a:path w="139" h="141">
                      <a:moveTo>
                        <a:pt x="54" y="141"/>
                      </a:moveTo>
                      <a:lnTo>
                        <a:pt x="42" y="138"/>
                      </a:lnTo>
                      <a:lnTo>
                        <a:pt x="34" y="133"/>
                      </a:lnTo>
                      <a:lnTo>
                        <a:pt x="27" y="127"/>
                      </a:lnTo>
                      <a:lnTo>
                        <a:pt x="20" y="117"/>
                      </a:lnTo>
                      <a:lnTo>
                        <a:pt x="15" y="106"/>
                      </a:lnTo>
                      <a:lnTo>
                        <a:pt x="11" y="92"/>
                      </a:lnTo>
                      <a:lnTo>
                        <a:pt x="9" y="73"/>
                      </a:lnTo>
                      <a:lnTo>
                        <a:pt x="12" y="53"/>
                      </a:lnTo>
                      <a:lnTo>
                        <a:pt x="19" y="36"/>
                      </a:lnTo>
                      <a:lnTo>
                        <a:pt x="29" y="24"/>
                      </a:lnTo>
                      <a:lnTo>
                        <a:pt x="38" y="18"/>
                      </a:lnTo>
                      <a:lnTo>
                        <a:pt x="43" y="15"/>
                      </a:lnTo>
                      <a:lnTo>
                        <a:pt x="46" y="14"/>
                      </a:lnTo>
                      <a:lnTo>
                        <a:pt x="57" y="10"/>
                      </a:lnTo>
                      <a:lnTo>
                        <a:pt x="71" y="8"/>
                      </a:lnTo>
                      <a:lnTo>
                        <a:pt x="92" y="13"/>
                      </a:lnTo>
                      <a:lnTo>
                        <a:pt x="107" y="23"/>
                      </a:lnTo>
                      <a:lnTo>
                        <a:pt x="119" y="39"/>
                      </a:lnTo>
                      <a:lnTo>
                        <a:pt x="127" y="53"/>
                      </a:lnTo>
                      <a:lnTo>
                        <a:pt x="129" y="64"/>
                      </a:lnTo>
                      <a:lnTo>
                        <a:pt x="130" y="74"/>
                      </a:lnTo>
                      <a:lnTo>
                        <a:pt x="132" y="82"/>
                      </a:lnTo>
                      <a:lnTo>
                        <a:pt x="132" y="90"/>
                      </a:lnTo>
                      <a:lnTo>
                        <a:pt x="132" y="100"/>
                      </a:lnTo>
                      <a:lnTo>
                        <a:pt x="136" y="100"/>
                      </a:lnTo>
                      <a:lnTo>
                        <a:pt x="138" y="91"/>
                      </a:lnTo>
                      <a:lnTo>
                        <a:pt x="139" y="82"/>
                      </a:lnTo>
                      <a:lnTo>
                        <a:pt x="138" y="72"/>
                      </a:lnTo>
                      <a:lnTo>
                        <a:pt x="138" y="62"/>
                      </a:lnTo>
                      <a:lnTo>
                        <a:pt x="134" y="50"/>
                      </a:lnTo>
                      <a:lnTo>
                        <a:pt x="127" y="35"/>
                      </a:lnTo>
                      <a:lnTo>
                        <a:pt x="114" y="18"/>
                      </a:lnTo>
                      <a:lnTo>
                        <a:pt x="95" y="5"/>
                      </a:lnTo>
                      <a:lnTo>
                        <a:pt x="73" y="0"/>
                      </a:lnTo>
                      <a:lnTo>
                        <a:pt x="56" y="3"/>
                      </a:lnTo>
                      <a:lnTo>
                        <a:pt x="43" y="6"/>
                      </a:lnTo>
                      <a:lnTo>
                        <a:pt x="39" y="9"/>
                      </a:lnTo>
                      <a:lnTo>
                        <a:pt x="34" y="9"/>
                      </a:lnTo>
                      <a:lnTo>
                        <a:pt x="24" y="18"/>
                      </a:lnTo>
                      <a:lnTo>
                        <a:pt x="12" y="31"/>
                      </a:lnTo>
                      <a:lnTo>
                        <a:pt x="4" y="51"/>
                      </a:lnTo>
                      <a:lnTo>
                        <a:pt x="0" y="73"/>
                      </a:lnTo>
                      <a:lnTo>
                        <a:pt x="4" y="94"/>
                      </a:lnTo>
                      <a:lnTo>
                        <a:pt x="9" y="110"/>
                      </a:lnTo>
                      <a:lnTo>
                        <a:pt x="14" y="122"/>
                      </a:lnTo>
                      <a:lnTo>
                        <a:pt x="21" y="132"/>
                      </a:lnTo>
                      <a:lnTo>
                        <a:pt x="30" y="140"/>
                      </a:lnTo>
                      <a:lnTo>
                        <a:pt x="42" y="141"/>
                      </a:lnTo>
                      <a:lnTo>
                        <a:pt x="54" y="141"/>
                      </a:lnTo>
                      <a:lnTo>
                        <a:pt x="54" y="14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61" name="Freeform 165"/>
                <p:cNvSpPr>
                  <a:spLocks/>
                </p:cNvSpPr>
                <p:nvPr/>
              </p:nvSpPr>
              <p:spPr bwMode="auto">
                <a:xfrm>
                  <a:off x="1315" y="1441"/>
                  <a:ext cx="42" cy="51"/>
                </a:xfrm>
                <a:custGeom>
                  <a:avLst/>
                  <a:gdLst/>
                  <a:ahLst/>
                  <a:cxnLst>
                    <a:cxn ang="0">
                      <a:pos x="42" y="12"/>
                    </a:cxn>
                    <a:cxn ang="0">
                      <a:pos x="37" y="10"/>
                    </a:cxn>
                    <a:cxn ang="0">
                      <a:pos x="31" y="9"/>
                    </a:cxn>
                    <a:cxn ang="0">
                      <a:pos x="23" y="6"/>
                    </a:cxn>
                    <a:cxn ang="0">
                      <a:pos x="17" y="3"/>
                    </a:cxn>
                    <a:cxn ang="0">
                      <a:pos x="8" y="1"/>
                    </a:cxn>
                    <a:cxn ang="0">
                      <a:pos x="5" y="0"/>
                    </a:cxn>
                    <a:cxn ang="0">
                      <a:pos x="4" y="1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7"/>
                    </a:cxn>
                    <a:cxn ang="0">
                      <a:pos x="1" y="15"/>
                    </a:cxn>
                    <a:cxn ang="0">
                      <a:pos x="8" y="29"/>
                    </a:cxn>
                    <a:cxn ang="0">
                      <a:pos x="16" y="43"/>
                    </a:cxn>
                    <a:cxn ang="0">
                      <a:pos x="23" y="51"/>
                    </a:cxn>
                    <a:cxn ang="0">
                      <a:pos x="27" y="41"/>
                    </a:cxn>
                    <a:cxn ang="0">
                      <a:pos x="22" y="35"/>
                    </a:cxn>
                    <a:cxn ang="0">
                      <a:pos x="17" y="27"/>
                    </a:cxn>
                    <a:cxn ang="0">
                      <a:pos x="12" y="18"/>
                    </a:cxn>
                    <a:cxn ang="0">
                      <a:pos x="8" y="11"/>
                    </a:cxn>
                    <a:cxn ang="0">
                      <a:pos x="10" y="11"/>
                    </a:cxn>
                    <a:cxn ang="0">
                      <a:pos x="14" y="11"/>
                    </a:cxn>
                    <a:cxn ang="0">
                      <a:pos x="21" y="14"/>
                    </a:cxn>
                    <a:cxn ang="0">
                      <a:pos x="27" y="15"/>
                    </a:cxn>
                    <a:cxn ang="0">
                      <a:pos x="31" y="18"/>
                    </a:cxn>
                    <a:cxn ang="0">
                      <a:pos x="35" y="18"/>
                    </a:cxn>
                    <a:cxn ang="0">
                      <a:pos x="42" y="12"/>
                    </a:cxn>
                    <a:cxn ang="0">
                      <a:pos x="42" y="12"/>
                    </a:cxn>
                  </a:cxnLst>
                  <a:rect l="0" t="0" r="r" b="b"/>
                  <a:pathLst>
                    <a:path w="42" h="51">
                      <a:moveTo>
                        <a:pt x="42" y="12"/>
                      </a:moveTo>
                      <a:lnTo>
                        <a:pt x="37" y="10"/>
                      </a:lnTo>
                      <a:lnTo>
                        <a:pt x="31" y="9"/>
                      </a:lnTo>
                      <a:lnTo>
                        <a:pt x="23" y="6"/>
                      </a:lnTo>
                      <a:lnTo>
                        <a:pt x="17" y="3"/>
                      </a:lnTo>
                      <a:lnTo>
                        <a:pt x="8" y="1"/>
                      </a:lnTo>
                      <a:lnTo>
                        <a:pt x="5" y="0"/>
                      </a:lnTo>
                      <a:lnTo>
                        <a:pt x="4" y="1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15"/>
                      </a:lnTo>
                      <a:lnTo>
                        <a:pt x="8" y="29"/>
                      </a:lnTo>
                      <a:lnTo>
                        <a:pt x="16" y="43"/>
                      </a:lnTo>
                      <a:lnTo>
                        <a:pt x="23" y="51"/>
                      </a:lnTo>
                      <a:lnTo>
                        <a:pt x="27" y="41"/>
                      </a:lnTo>
                      <a:lnTo>
                        <a:pt x="22" y="35"/>
                      </a:lnTo>
                      <a:lnTo>
                        <a:pt x="17" y="27"/>
                      </a:lnTo>
                      <a:lnTo>
                        <a:pt x="12" y="18"/>
                      </a:lnTo>
                      <a:lnTo>
                        <a:pt x="8" y="11"/>
                      </a:lnTo>
                      <a:lnTo>
                        <a:pt x="10" y="11"/>
                      </a:lnTo>
                      <a:lnTo>
                        <a:pt x="14" y="11"/>
                      </a:lnTo>
                      <a:lnTo>
                        <a:pt x="21" y="14"/>
                      </a:lnTo>
                      <a:lnTo>
                        <a:pt x="27" y="15"/>
                      </a:lnTo>
                      <a:lnTo>
                        <a:pt x="31" y="18"/>
                      </a:lnTo>
                      <a:lnTo>
                        <a:pt x="35" y="18"/>
                      </a:lnTo>
                      <a:lnTo>
                        <a:pt x="42" y="12"/>
                      </a:lnTo>
                      <a:lnTo>
                        <a:pt x="42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62" name="Freeform 166"/>
                <p:cNvSpPr>
                  <a:spLocks/>
                </p:cNvSpPr>
                <p:nvPr/>
              </p:nvSpPr>
              <p:spPr bwMode="auto">
                <a:xfrm>
                  <a:off x="1352" y="1566"/>
                  <a:ext cx="89" cy="136"/>
                </a:xfrm>
                <a:custGeom>
                  <a:avLst/>
                  <a:gdLst/>
                  <a:ahLst/>
                  <a:cxnLst>
                    <a:cxn ang="0">
                      <a:pos x="25" y="0"/>
                    </a:cxn>
                    <a:cxn ang="0">
                      <a:pos x="18" y="4"/>
                    </a:cxn>
                    <a:cxn ang="0">
                      <a:pos x="14" y="9"/>
                    </a:cxn>
                    <a:cxn ang="0">
                      <a:pos x="11" y="14"/>
                    </a:cxn>
                    <a:cxn ang="0">
                      <a:pos x="8" y="22"/>
                    </a:cxn>
                    <a:cxn ang="0">
                      <a:pos x="5" y="27"/>
                    </a:cxn>
                    <a:cxn ang="0">
                      <a:pos x="3" y="36"/>
                    </a:cxn>
                    <a:cxn ang="0">
                      <a:pos x="0" y="48"/>
                    </a:cxn>
                    <a:cxn ang="0">
                      <a:pos x="0" y="60"/>
                    </a:cxn>
                    <a:cxn ang="0">
                      <a:pos x="0" y="72"/>
                    </a:cxn>
                    <a:cxn ang="0">
                      <a:pos x="3" y="82"/>
                    </a:cxn>
                    <a:cxn ang="0">
                      <a:pos x="7" y="89"/>
                    </a:cxn>
                    <a:cxn ang="0">
                      <a:pos x="8" y="91"/>
                    </a:cxn>
                    <a:cxn ang="0">
                      <a:pos x="8" y="94"/>
                    </a:cxn>
                    <a:cxn ang="0">
                      <a:pos x="13" y="100"/>
                    </a:cxn>
                    <a:cxn ang="0">
                      <a:pos x="18" y="108"/>
                    </a:cxn>
                    <a:cxn ang="0">
                      <a:pos x="29" y="117"/>
                    </a:cxn>
                    <a:cxn ang="0">
                      <a:pos x="38" y="123"/>
                    </a:cxn>
                    <a:cxn ang="0">
                      <a:pos x="48" y="130"/>
                    </a:cxn>
                    <a:cxn ang="0">
                      <a:pos x="57" y="134"/>
                    </a:cxn>
                    <a:cxn ang="0">
                      <a:pos x="64" y="136"/>
                    </a:cxn>
                    <a:cxn ang="0">
                      <a:pos x="72" y="136"/>
                    </a:cxn>
                    <a:cxn ang="0">
                      <a:pos x="79" y="135"/>
                    </a:cxn>
                    <a:cxn ang="0">
                      <a:pos x="82" y="131"/>
                    </a:cxn>
                    <a:cxn ang="0">
                      <a:pos x="89" y="127"/>
                    </a:cxn>
                    <a:cxn ang="0">
                      <a:pos x="82" y="127"/>
                    </a:cxn>
                    <a:cxn ang="0">
                      <a:pos x="77" y="128"/>
                    </a:cxn>
                    <a:cxn ang="0">
                      <a:pos x="71" y="128"/>
                    </a:cxn>
                    <a:cxn ang="0">
                      <a:pos x="66" y="128"/>
                    </a:cxn>
                    <a:cxn ang="0">
                      <a:pos x="59" y="126"/>
                    </a:cxn>
                    <a:cxn ang="0">
                      <a:pos x="52" y="122"/>
                    </a:cxn>
                    <a:cxn ang="0">
                      <a:pos x="44" y="117"/>
                    </a:cxn>
                    <a:cxn ang="0">
                      <a:pos x="35" y="109"/>
                    </a:cxn>
                    <a:cxn ang="0">
                      <a:pos x="25" y="100"/>
                    </a:cxn>
                    <a:cxn ang="0">
                      <a:pos x="20" y="94"/>
                    </a:cxn>
                    <a:cxn ang="0">
                      <a:pos x="17" y="90"/>
                    </a:cxn>
                    <a:cxn ang="0">
                      <a:pos x="16" y="87"/>
                    </a:cxn>
                    <a:cxn ang="0">
                      <a:pos x="14" y="85"/>
                    </a:cxn>
                    <a:cxn ang="0">
                      <a:pos x="12" y="80"/>
                    </a:cxn>
                    <a:cxn ang="0">
                      <a:pos x="9" y="71"/>
                    </a:cxn>
                    <a:cxn ang="0">
                      <a:pos x="8" y="60"/>
                    </a:cxn>
                    <a:cxn ang="0">
                      <a:pos x="8" y="50"/>
                    </a:cxn>
                    <a:cxn ang="0">
                      <a:pos x="11" y="40"/>
                    </a:cxn>
                    <a:cxn ang="0">
                      <a:pos x="13" y="31"/>
                    </a:cxn>
                    <a:cxn ang="0">
                      <a:pos x="16" y="25"/>
                    </a:cxn>
                    <a:cxn ang="0">
                      <a:pos x="17" y="17"/>
                    </a:cxn>
                    <a:cxn ang="0">
                      <a:pos x="20" y="12"/>
                    </a:cxn>
                    <a:cxn ang="0">
                      <a:pos x="22" y="7"/>
                    </a:cxn>
                    <a:cxn ang="0">
                      <a:pos x="25" y="0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89" h="136">
                      <a:moveTo>
                        <a:pt x="25" y="0"/>
                      </a:moveTo>
                      <a:lnTo>
                        <a:pt x="18" y="4"/>
                      </a:lnTo>
                      <a:lnTo>
                        <a:pt x="14" y="9"/>
                      </a:lnTo>
                      <a:lnTo>
                        <a:pt x="11" y="14"/>
                      </a:lnTo>
                      <a:lnTo>
                        <a:pt x="8" y="22"/>
                      </a:lnTo>
                      <a:lnTo>
                        <a:pt x="5" y="27"/>
                      </a:lnTo>
                      <a:lnTo>
                        <a:pt x="3" y="36"/>
                      </a:lnTo>
                      <a:lnTo>
                        <a:pt x="0" y="48"/>
                      </a:lnTo>
                      <a:lnTo>
                        <a:pt x="0" y="60"/>
                      </a:lnTo>
                      <a:lnTo>
                        <a:pt x="0" y="72"/>
                      </a:lnTo>
                      <a:lnTo>
                        <a:pt x="3" y="82"/>
                      </a:lnTo>
                      <a:lnTo>
                        <a:pt x="7" y="89"/>
                      </a:lnTo>
                      <a:lnTo>
                        <a:pt x="8" y="91"/>
                      </a:lnTo>
                      <a:lnTo>
                        <a:pt x="8" y="94"/>
                      </a:lnTo>
                      <a:lnTo>
                        <a:pt x="13" y="100"/>
                      </a:lnTo>
                      <a:lnTo>
                        <a:pt x="18" y="108"/>
                      </a:lnTo>
                      <a:lnTo>
                        <a:pt x="29" y="117"/>
                      </a:lnTo>
                      <a:lnTo>
                        <a:pt x="38" y="123"/>
                      </a:lnTo>
                      <a:lnTo>
                        <a:pt x="48" y="130"/>
                      </a:lnTo>
                      <a:lnTo>
                        <a:pt x="57" y="134"/>
                      </a:lnTo>
                      <a:lnTo>
                        <a:pt x="64" y="136"/>
                      </a:lnTo>
                      <a:lnTo>
                        <a:pt x="72" y="136"/>
                      </a:lnTo>
                      <a:lnTo>
                        <a:pt x="79" y="135"/>
                      </a:lnTo>
                      <a:lnTo>
                        <a:pt x="82" y="131"/>
                      </a:lnTo>
                      <a:lnTo>
                        <a:pt x="89" y="127"/>
                      </a:lnTo>
                      <a:lnTo>
                        <a:pt x="82" y="127"/>
                      </a:lnTo>
                      <a:lnTo>
                        <a:pt x="77" y="128"/>
                      </a:lnTo>
                      <a:lnTo>
                        <a:pt x="71" y="128"/>
                      </a:lnTo>
                      <a:lnTo>
                        <a:pt x="66" y="128"/>
                      </a:lnTo>
                      <a:lnTo>
                        <a:pt x="59" y="126"/>
                      </a:lnTo>
                      <a:lnTo>
                        <a:pt x="52" y="122"/>
                      </a:lnTo>
                      <a:lnTo>
                        <a:pt x="44" y="117"/>
                      </a:lnTo>
                      <a:lnTo>
                        <a:pt x="35" y="109"/>
                      </a:lnTo>
                      <a:lnTo>
                        <a:pt x="25" y="100"/>
                      </a:lnTo>
                      <a:lnTo>
                        <a:pt x="20" y="94"/>
                      </a:lnTo>
                      <a:lnTo>
                        <a:pt x="17" y="90"/>
                      </a:lnTo>
                      <a:lnTo>
                        <a:pt x="16" y="87"/>
                      </a:lnTo>
                      <a:lnTo>
                        <a:pt x="14" y="85"/>
                      </a:lnTo>
                      <a:lnTo>
                        <a:pt x="12" y="80"/>
                      </a:lnTo>
                      <a:lnTo>
                        <a:pt x="9" y="71"/>
                      </a:lnTo>
                      <a:lnTo>
                        <a:pt x="8" y="60"/>
                      </a:lnTo>
                      <a:lnTo>
                        <a:pt x="8" y="50"/>
                      </a:lnTo>
                      <a:lnTo>
                        <a:pt x="11" y="40"/>
                      </a:lnTo>
                      <a:lnTo>
                        <a:pt x="13" y="31"/>
                      </a:lnTo>
                      <a:lnTo>
                        <a:pt x="16" y="25"/>
                      </a:lnTo>
                      <a:lnTo>
                        <a:pt x="17" y="17"/>
                      </a:lnTo>
                      <a:lnTo>
                        <a:pt x="20" y="12"/>
                      </a:lnTo>
                      <a:lnTo>
                        <a:pt x="22" y="7"/>
                      </a:lnTo>
                      <a:lnTo>
                        <a:pt x="25" y="0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63" name="Freeform 167"/>
                <p:cNvSpPr>
                  <a:spLocks/>
                </p:cNvSpPr>
                <p:nvPr/>
              </p:nvSpPr>
              <p:spPr bwMode="auto">
                <a:xfrm>
                  <a:off x="1410" y="1657"/>
                  <a:ext cx="104" cy="4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1" y="9"/>
                    </a:cxn>
                    <a:cxn ang="0">
                      <a:pos x="4" y="13"/>
                    </a:cxn>
                    <a:cxn ang="0">
                      <a:pos x="8" y="18"/>
                    </a:cxn>
                    <a:cxn ang="0">
                      <a:pos x="15" y="25"/>
                    </a:cxn>
                    <a:cxn ang="0">
                      <a:pos x="29" y="34"/>
                    </a:cxn>
                    <a:cxn ang="0">
                      <a:pos x="41" y="40"/>
                    </a:cxn>
                    <a:cxn ang="0">
                      <a:pos x="47" y="43"/>
                    </a:cxn>
                    <a:cxn ang="0">
                      <a:pos x="50" y="43"/>
                    </a:cxn>
                    <a:cxn ang="0">
                      <a:pos x="54" y="44"/>
                    </a:cxn>
                    <a:cxn ang="0">
                      <a:pos x="60" y="45"/>
                    </a:cxn>
                    <a:cxn ang="0">
                      <a:pos x="68" y="46"/>
                    </a:cxn>
                    <a:cxn ang="0">
                      <a:pos x="76" y="46"/>
                    </a:cxn>
                    <a:cxn ang="0">
                      <a:pos x="85" y="45"/>
                    </a:cxn>
                    <a:cxn ang="0">
                      <a:pos x="91" y="43"/>
                    </a:cxn>
                    <a:cxn ang="0">
                      <a:pos x="96" y="41"/>
                    </a:cxn>
                    <a:cxn ang="0">
                      <a:pos x="99" y="36"/>
                    </a:cxn>
                    <a:cxn ang="0">
                      <a:pos x="103" y="32"/>
                    </a:cxn>
                    <a:cxn ang="0">
                      <a:pos x="104" y="27"/>
                    </a:cxn>
                    <a:cxn ang="0">
                      <a:pos x="104" y="23"/>
                    </a:cxn>
                    <a:cxn ang="0">
                      <a:pos x="99" y="26"/>
                    </a:cxn>
                    <a:cxn ang="0">
                      <a:pos x="97" y="28"/>
                    </a:cxn>
                    <a:cxn ang="0">
                      <a:pos x="94" y="31"/>
                    </a:cxn>
                    <a:cxn ang="0">
                      <a:pos x="91" y="34"/>
                    </a:cxn>
                    <a:cxn ang="0">
                      <a:pos x="87" y="35"/>
                    </a:cxn>
                    <a:cxn ang="0">
                      <a:pos x="82" y="37"/>
                    </a:cxn>
                    <a:cxn ang="0">
                      <a:pos x="76" y="37"/>
                    </a:cxn>
                    <a:cxn ang="0">
                      <a:pos x="69" y="37"/>
                    </a:cxn>
                    <a:cxn ang="0">
                      <a:pos x="62" y="36"/>
                    </a:cxn>
                    <a:cxn ang="0">
                      <a:pos x="56" y="36"/>
                    </a:cxn>
                    <a:cxn ang="0">
                      <a:pos x="51" y="34"/>
                    </a:cxn>
                    <a:cxn ang="0">
                      <a:pos x="51" y="34"/>
                    </a:cxn>
                    <a:cxn ang="0">
                      <a:pos x="45" y="32"/>
                    </a:cxn>
                    <a:cxn ang="0">
                      <a:pos x="33" y="26"/>
                    </a:cxn>
                    <a:cxn ang="0">
                      <a:pos x="21" y="17"/>
                    </a:cxn>
                    <a:cxn ang="0">
                      <a:pos x="14" y="13"/>
                    </a:cxn>
                    <a:cxn ang="0">
                      <a:pos x="10" y="9"/>
                    </a:cxn>
                    <a:cxn ang="0">
                      <a:pos x="8" y="7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04" h="46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1" y="9"/>
                      </a:lnTo>
                      <a:lnTo>
                        <a:pt x="4" y="13"/>
                      </a:lnTo>
                      <a:lnTo>
                        <a:pt x="8" y="18"/>
                      </a:lnTo>
                      <a:lnTo>
                        <a:pt x="15" y="25"/>
                      </a:lnTo>
                      <a:lnTo>
                        <a:pt x="29" y="34"/>
                      </a:lnTo>
                      <a:lnTo>
                        <a:pt x="41" y="40"/>
                      </a:lnTo>
                      <a:lnTo>
                        <a:pt x="47" y="43"/>
                      </a:lnTo>
                      <a:lnTo>
                        <a:pt x="50" y="43"/>
                      </a:lnTo>
                      <a:lnTo>
                        <a:pt x="54" y="44"/>
                      </a:lnTo>
                      <a:lnTo>
                        <a:pt x="60" y="45"/>
                      </a:lnTo>
                      <a:lnTo>
                        <a:pt x="68" y="46"/>
                      </a:lnTo>
                      <a:lnTo>
                        <a:pt x="76" y="46"/>
                      </a:lnTo>
                      <a:lnTo>
                        <a:pt x="85" y="45"/>
                      </a:lnTo>
                      <a:lnTo>
                        <a:pt x="91" y="43"/>
                      </a:lnTo>
                      <a:lnTo>
                        <a:pt x="96" y="41"/>
                      </a:lnTo>
                      <a:lnTo>
                        <a:pt x="99" y="36"/>
                      </a:lnTo>
                      <a:lnTo>
                        <a:pt x="103" y="32"/>
                      </a:lnTo>
                      <a:lnTo>
                        <a:pt x="104" y="27"/>
                      </a:lnTo>
                      <a:lnTo>
                        <a:pt x="104" y="23"/>
                      </a:lnTo>
                      <a:lnTo>
                        <a:pt x="99" y="26"/>
                      </a:lnTo>
                      <a:lnTo>
                        <a:pt x="97" y="28"/>
                      </a:lnTo>
                      <a:lnTo>
                        <a:pt x="94" y="31"/>
                      </a:lnTo>
                      <a:lnTo>
                        <a:pt x="91" y="34"/>
                      </a:lnTo>
                      <a:lnTo>
                        <a:pt x="87" y="35"/>
                      </a:lnTo>
                      <a:lnTo>
                        <a:pt x="82" y="37"/>
                      </a:lnTo>
                      <a:lnTo>
                        <a:pt x="76" y="37"/>
                      </a:lnTo>
                      <a:lnTo>
                        <a:pt x="69" y="37"/>
                      </a:lnTo>
                      <a:lnTo>
                        <a:pt x="62" y="36"/>
                      </a:lnTo>
                      <a:lnTo>
                        <a:pt x="56" y="36"/>
                      </a:lnTo>
                      <a:lnTo>
                        <a:pt x="51" y="34"/>
                      </a:lnTo>
                      <a:lnTo>
                        <a:pt x="51" y="34"/>
                      </a:lnTo>
                      <a:lnTo>
                        <a:pt x="45" y="32"/>
                      </a:lnTo>
                      <a:lnTo>
                        <a:pt x="33" y="26"/>
                      </a:lnTo>
                      <a:lnTo>
                        <a:pt x="21" y="17"/>
                      </a:lnTo>
                      <a:lnTo>
                        <a:pt x="14" y="13"/>
                      </a:lnTo>
                      <a:lnTo>
                        <a:pt x="10" y="9"/>
                      </a:lnTo>
                      <a:lnTo>
                        <a:pt x="8" y="7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64" name="Freeform 168"/>
                <p:cNvSpPr>
                  <a:spLocks/>
                </p:cNvSpPr>
                <p:nvPr/>
              </p:nvSpPr>
              <p:spPr bwMode="auto">
                <a:xfrm>
                  <a:off x="1466" y="1643"/>
                  <a:ext cx="49" cy="3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"/>
                    </a:cxn>
                    <a:cxn ang="0">
                      <a:pos x="2" y="10"/>
                    </a:cxn>
                    <a:cxn ang="0">
                      <a:pos x="4" y="14"/>
                    </a:cxn>
                    <a:cxn ang="0">
                      <a:pos x="11" y="19"/>
                    </a:cxn>
                    <a:cxn ang="0">
                      <a:pos x="16" y="24"/>
                    </a:cxn>
                    <a:cxn ang="0">
                      <a:pos x="18" y="27"/>
                    </a:cxn>
                    <a:cxn ang="0">
                      <a:pos x="21" y="27"/>
                    </a:cxn>
                    <a:cxn ang="0">
                      <a:pos x="27" y="31"/>
                    </a:cxn>
                    <a:cxn ang="0">
                      <a:pos x="35" y="33"/>
                    </a:cxn>
                    <a:cxn ang="0">
                      <a:pos x="40" y="33"/>
                    </a:cxn>
                    <a:cxn ang="0">
                      <a:pos x="44" y="33"/>
                    </a:cxn>
                    <a:cxn ang="0">
                      <a:pos x="49" y="31"/>
                    </a:cxn>
                    <a:cxn ang="0">
                      <a:pos x="45" y="27"/>
                    </a:cxn>
                    <a:cxn ang="0">
                      <a:pos x="41" y="24"/>
                    </a:cxn>
                    <a:cxn ang="0">
                      <a:pos x="36" y="24"/>
                    </a:cxn>
                    <a:cxn ang="0">
                      <a:pos x="31" y="23"/>
                    </a:cxn>
                    <a:cxn ang="0">
                      <a:pos x="25" y="21"/>
                    </a:cxn>
                    <a:cxn ang="0">
                      <a:pos x="23" y="19"/>
                    </a:cxn>
                    <a:cxn ang="0">
                      <a:pos x="21" y="17"/>
                    </a:cxn>
                    <a:cxn ang="0">
                      <a:pos x="16" y="13"/>
                    </a:cxn>
                    <a:cxn ang="0">
                      <a:pos x="12" y="8"/>
                    </a:cxn>
                    <a:cxn ang="0">
                      <a:pos x="9" y="5"/>
                    </a:cxn>
                    <a:cxn ang="0">
                      <a:pos x="4" y="3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9" h="33">
                      <a:moveTo>
                        <a:pt x="0" y="0"/>
                      </a:moveTo>
                      <a:lnTo>
                        <a:pt x="0" y="7"/>
                      </a:lnTo>
                      <a:lnTo>
                        <a:pt x="2" y="10"/>
                      </a:lnTo>
                      <a:lnTo>
                        <a:pt x="4" y="14"/>
                      </a:lnTo>
                      <a:lnTo>
                        <a:pt x="11" y="19"/>
                      </a:lnTo>
                      <a:lnTo>
                        <a:pt x="16" y="24"/>
                      </a:lnTo>
                      <a:lnTo>
                        <a:pt x="18" y="27"/>
                      </a:lnTo>
                      <a:lnTo>
                        <a:pt x="21" y="27"/>
                      </a:lnTo>
                      <a:lnTo>
                        <a:pt x="27" y="31"/>
                      </a:lnTo>
                      <a:lnTo>
                        <a:pt x="35" y="33"/>
                      </a:lnTo>
                      <a:lnTo>
                        <a:pt x="40" y="33"/>
                      </a:lnTo>
                      <a:lnTo>
                        <a:pt x="44" y="33"/>
                      </a:lnTo>
                      <a:lnTo>
                        <a:pt x="49" y="31"/>
                      </a:lnTo>
                      <a:lnTo>
                        <a:pt x="45" y="27"/>
                      </a:lnTo>
                      <a:lnTo>
                        <a:pt x="41" y="24"/>
                      </a:lnTo>
                      <a:lnTo>
                        <a:pt x="36" y="24"/>
                      </a:lnTo>
                      <a:lnTo>
                        <a:pt x="31" y="23"/>
                      </a:lnTo>
                      <a:lnTo>
                        <a:pt x="25" y="21"/>
                      </a:lnTo>
                      <a:lnTo>
                        <a:pt x="23" y="19"/>
                      </a:lnTo>
                      <a:lnTo>
                        <a:pt x="21" y="17"/>
                      </a:lnTo>
                      <a:lnTo>
                        <a:pt x="16" y="13"/>
                      </a:lnTo>
                      <a:lnTo>
                        <a:pt x="12" y="8"/>
                      </a:lnTo>
                      <a:lnTo>
                        <a:pt x="9" y="5"/>
                      </a:lnTo>
                      <a:lnTo>
                        <a:pt x="4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65" name="Freeform 169"/>
                <p:cNvSpPr>
                  <a:spLocks/>
                </p:cNvSpPr>
                <p:nvPr/>
              </p:nvSpPr>
              <p:spPr bwMode="auto">
                <a:xfrm>
                  <a:off x="1477" y="1641"/>
                  <a:ext cx="47" cy="12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1" y="9"/>
                    </a:cxn>
                    <a:cxn ang="0">
                      <a:pos x="5" y="11"/>
                    </a:cxn>
                    <a:cxn ang="0">
                      <a:pos x="9" y="11"/>
                    </a:cxn>
                    <a:cxn ang="0">
                      <a:pos x="15" y="12"/>
                    </a:cxn>
                    <a:cxn ang="0">
                      <a:pos x="20" y="12"/>
                    </a:cxn>
                    <a:cxn ang="0">
                      <a:pos x="24" y="12"/>
                    </a:cxn>
                    <a:cxn ang="0">
                      <a:pos x="27" y="12"/>
                    </a:cxn>
                    <a:cxn ang="0">
                      <a:pos x="32" y="11"/>
                    </a:cxn>
                    <a:cxn ang="0">
                      <a:pos x="39" y="10"/>
                    </a:cxn>
                    <a:cxn ang="0">
                      <a:pos x="45" y="9"/>
                    </a:cxn>
                    <a:cxn ang="0">
                      <a:pos x="46" y="5"/>
                    </a:cxn>
                    <a:cxn ang="0">
                      <a:pos x="47" y="2"/>
                    </a:cxn>
                    <a:cxn ang="0">
                      <a:pos x="42" y="0"/>
                    </a:cxn>
                    <a:cxn ang="0">
                      <a:pos x="39" y="2"/>
                    </a:cxn>
                    <a:cxn ang="0">
                      <a:pos x="37" y="2"/>
                    </a:cxn>
                    <a:cxn ang="0">
                      <a:pos x="30" y="2"/>
                    </a:cxn>
                    <a:cxn ang="0">
                      <a:pos x="25" y="3"/>
                    </a:cxn>
                    <a:cxn ang="0">
                      <a:pos x="24" y="5"/>
                    </a:cxn>
                    <a:cxn ang="0">
                      <a:pos x="20" y="3"/>
                    </a:cxn>
                    <a:cxn ang="0">
                      <a:pos x="15" y="3"/>
                    </a:cxn>
                    <a:cxn ang="0">
                      <a:pos x="10" y="2"/>
                    </a:cxn>
                    <a:cxn ang="0">
                      <a:pos x="7" y="2"/>
                    </a:cxn>
                    <a:cxn ang="0">
                      <a:pos x="4" y="2"/>
                    </a:cxn>
                    <a:cxn ang="0">
                      <a:pos x="0" y="6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47" h="12">
                      <a:moveTo>
                        <a:pt x="0" y="6"/>
                      </a:moveTo>
                      <a:lnTo>
                        <a:pt x="1" y="9"/>
                      </a:lnTo>
                      <a:lnTo>
                        <a:pt x="5" y="11"/>
                      </a:lnTo>
                      <a:lnTo>
                        <a:pt x="9" y="11"/>
                      </a:lnTo>
                      <a:lnTo>
                        <a:pt x="15" y="12"/>
                      </a:lnTo>
                      <a:lnTo>
                        <a:pt x="20" y="12"/>
                      </a:lnTo>
                      <a:lnTo>
                        <a:pt x="24" y="12"/>
                      </a:lnTo>
                      <a:lnTo>
                        <a:pt x="27" y="12"/>
                      </a:lnTo>
                      <a:lnTo>
                        <a:pt x="32" y="11"/>
                      </a:lnTo>
                      <a:lnTo>
                        <a:pt x="39" y="10"/>
                      </a:lnTo>
                      <a:lnTo>
                        <a:pt x="45" y="9"/>
                      </a:lnTo>
                      <a:lnTo>
                        <a:pt x="46" y="5"/>
                      </a:lnTo>
                      <a:lnTo>
                        <a:pt x="47" y="2"/>
                      </a:lnTo>
                      <a:lnTo>
                        <a:pt x="42" y="0"/>
                      </a:lnTo>
                      <a:lnTo>
                        <a:pt x="39" y="2"/>
                      </a:lnTo>
                      <a:lnTo>
                        <a:pt x="37" y="2"/>
                      </a:lnTo>
                      <a:lnTo>
                        <a:pt x="30" y="2"/>
                      </a:lnTo>
                      <a:lnTo>
                        <a:pt x="25" y="3"/>
                      </a:lnTo>
                      <a:lnTo>
                        <a:pt x="24" y="5"/>
                      </a:lnTo>
                      <a:lnTo>
                        <a:pt x="20" y="3"/>
                      </a:lnTo>
                      <a:lnTo>
                        <a:pt x="15" y="3"/>
                      </a:lnTo>
                      <a:lnTo>
                        <a:pt x="10" y="2"/>
                      </a:lnTo>
                      <a:lnTo>
                        <a:pt x="7" y="2"/>
                      </a:lnTo>
                      <a:lnTo>
                        <a:pt x="4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66" name="Freeform 170"/>
                <p:cNvSpPr>
                  <a:spLocks/>
                </p:cNvSpPr>
                <p:nvPr/>
              </p:nvSpPr>
              <p:spPr bwMode="auto">
                <a:xfrm>
                  <a:off x="1491" y="1614"/>
                  <a:ext cx="24" cy="3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1" y="6"/>
                    </a:cxn>
                    <a:cxn ang="0">
                      <a:pos x="1" y="10"/>
                    </a:cxn>
                    <a:cxn ang="0">
                      <a:pos x="4" y="15"/>
                    </a:cxn>
                    <a:cxn ang="0">
                      <a:pos x="6" y="18"/>
                    </a:cxn>
                    <a:cxn ang="0">
                      <a:pos x="7" y="20"/>
                    </a:cxn>
                    <a:cxn ang="0">
                      <a:pos x="9" y="21"/>
                    </a:cxn>
                    <a:cxn ang="0">
                      <a:pos x="13" y="24"/>
                    </a:cxn>
                    <a:cxn ang="0">
                      <a:pos x="15" y="27"/>
                    </a:cxn>
                    <a:cxn ang="0">
                      <a:pos x="18" y="29"/>
                    </a:cxn>
                    <a:cxn ang="0">
                      <a:pos x="20" y="30"/>
                    </a:cxn>
                    <a:cxn ang="0">
                      <a:pos x="24" y="29"/>
                    </a:cxn>
                    <a:cxn ang="0">
                      <a:pos x="24" y="27"/>
                    </a:cxn>
                    <a:cxn ang="0">
                      <a:pos x="24" y="24"/>
                    </a:cxn>
                    <a:cxn ang="0">
                      <a:pos x="20" y="21"/>
                    </a:cxn>
                    <a:cxn ang="0">
                      <a:pos x="18" y="18"/>
                    </a:cxn>
                    <a:cxn ang="0">
                      <a:pos x="16" y="15"/>
                    </a:cxn>
                    <a:cxn ang="0">
                      <a:pos x="15" y="14"/>
                    </a:cxn>
                    <a:cxn ang="0">
                      <a:pos x="14" y="12"/>
                    </a:cxn>
                    <a:cxn ang="0">
                      <a:pos x="13" y="9"/>
                    </a:cxn>
                    <a:cxn ang="0">
                      <a:pos x="10" y="6"/>
                    </a:cxn>
                    <a:cxn ang="0">
                      <a:pos x="7" y="5"/>
                    </a:cxn>
                    <a:cxn ang="0">
                      <a:pos x="6" y="1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4" h="30">
                      <a:moveTo>
                        <a:pt x="2" y="0"/>
                      </a:moveTo>
                      <a:lnTo>
                        <a:pt x="0" y="2"/>
                      </a:lnTo>
                      <a:lnTo>
                        <a:pt x="1" y="6"/>
                      </a:lnTo>
                      <a:lnTo>
                        <a:pt x="1" y="10"/>
                      </a:lnTo>
                      <a:lnTo>
                        <a:pt x="4" y="15"/>
                      </a:lnTo>
                      <a:lnTo>
                        <a:pt x="6" y="18"/>
                      </a:lnTo>
                      <a:lnTo>
                        <a:pt x="7" y="20"/>
                      </a:lnTo>
                      <a:lnTo>
                        <a:pt x="9" y="21"/>
                      </a:lnTo>
                      <a:lnTo>
                        <a:pt x="13" y="24"/>
                      </a:lnTo>
                      <a:lnTo>
                        <a:pt x="15" y="27"/>
                      </a:lnTo>
                      <a:lnTo>
                        <a:pt x="18" y="29"/>
                      </a:lnTo>
                      <a:lnTo>
                        <a:pt x="20" y="30"/>
                      </a:lnTo>
                      <a:lnTo>
                        <a:pt x="24" y="29"/>
                      </a:lnTo>
                      <a:lnTo>
                        <a:pt x="24" y="27"/>
                      </a:lnTo>
                      <a:lnTo>
                        <a:pt x="24" y="24"/>
                      </a:lnTo>
                      <a:lnTo>
                        <a:pt x="20" y="21"/>
                      </a:lnTo>
                      <a:lnTo>
                        <a:pt x="18" y="18"/>
                      </a:lnTo>
                      <a:lnTo>
                        <a:pt x="16" y="15"/>
                      </a:lnTo>
                      <a:lnTo>
                        <a:pt x="15" y="14"/>
                      </a:lnTo>
                      <a:lnTo>
                        <a:pt x="14" y="12"/>
                      </a:lnTo>
                      <a:lnTo>
                        <a:pt x="13" y="9"/>
                      </a:lnTo>
                      <a:lnTo>
                        <a:pt x="10" y="6"/>
                      </a:lnTo>
                      <a:lnTo>
                        <a:pt x="7" y="5"/>
                      </a:lnTo>
                      <a:lnTo>
                        <a:pt x="6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67" name="Freeform 171"/>
                <p:cNvSpPr>
                  <a:spLocks/>
                </p:cNvSpPr>
                <p:nvPr/>
              </p:nvSpPr>
              <p:spPr bwMode="auto">
                <a:xfrm>
                  <a:off x="1464" y="1485"/>
                  <a:ext cx="141" cy="111"/>
                </a:xfrm>
                <a:custGeom>
                  <a:avLst/>
                  <a:gdLst/>
                  <a:ahLst/>
                  <a:cxnLst>
                    <a:cxn ang="0">
                      <a:pos x="118" y="20"/>
                    </a:cxn>
                    <a:cxn ang="0">
                      <a:pos x="107" y="11"/>
                    </a:cxn>
                    <a:cxn ang="0">
                      <a:pos x="91" y="3"/>
                    </a:cxn>
                    <a:cxn ang="0">
                      <a:pos x="82" y="0"/>
                    </a:cxn>
                    <a:cxn ang="0">
                      <a:pos x="78" y="3"/>
                    </a:cxn>
                    <a:cxn ang="0">
                      <a:pos x="77" y="6"/>
                    </a:cxn>
                    <a:cxn ang="0">
                      <a:pos x="78" y="26"/>
                    </a:cxn>
                    <a:cxn ang="0">
                      <a:pos x="74" y="34"/>
                    </a:cxn>
                    <a:cxn ang="0">
                      <a:pos x="61" y="26"/>
                    </a:cxn>
                    <a:cxn ang="0">
                      <a:pos x="51" y="47"/>
                    </a:cxn>
                    <a:cxn ang="0">
                      <a:pos x="40" y="50"/>
                    </a:cxn>
                    <a:cxn ang="0">
                      <a:pos x="29" y="45"/>
                    </a:cxn>
                    <a:cxn ang="0">
                      <a:pos x="10" y="38"/>
                    </a:cxn>
                    <a:cxn ang="0">
                      <a:pos x="2" y="44"/>
                    </a:cxn>
                    <a:cxn ang="0">
                      <a:pos x="18" y="50"/>
                    </a:cxn>
                    <a:cxn ang="0">
                      <a:pos x="31" y="56"/>
                    </a:cxn>
                    <a:cxn ang="0">
                      <a:pos x="49" y="67"/>
                    </a:cxn>
                    <a:cxn ang="0">
                      <a:pos x="52" y="74"/>
                    </a:cxn>
                    <a:cxn ang="0">
                      <a:pos x="54" y="89"/>
                    </a:cxn>
                    <a:cxn ang="0">
                      <a:pos x="59" y="104"/>
                    </a:cxn>
                    <a:cxn ang="0">
                      <a:pos x="64" y="100"/>
                    </a:cxn>
                    <a:cxn ang="0">
                      <a:pos x="61" y="81"/>
                    </a:cxn>
                    <a:cxn ang="0">
                      <a:pos x="60" y="54"/>
                    </a:cxn>
                    <a:cxn ang="0">
                      <a:pos x="60" y="40"/>
                    </a:cxn>
                    <a:cxn ang="0">
                      <a:pos x="63" y="34"/>
                    </a:cxn>
                    <a:cxn ang="0">
                      <a:pos x="75" y="52"/>
                    </a:cxn>
                    <a:cxn ang="0">
                      <a:pos x="84" y="76"/>
                    </a:cxn>
                    <a:cxn ang="0">
                      <a:pos x="91" y="93"/>
                    </a:cxn>
                    <a:cxn ang="0">
                      <a:pos x="97" y="97"/>
                    </a:cxn>
                    <a:cxn ang="0">
                      <a:pos x="95" y="80"/>
                    </a:cxn>
                    <a:cxn ang="0">
                      <a:pos x="91" y="67"/>
                    </a:cxn>
                    <a:cxn ang="0">
                      <a:pos x="90" y="56"/>
                    </a:cxn>
                    <a:cxn ang="0">
                      <a:pos x="88" y="40"/>
                    </a:cxn>
                    <a:cxn ang="0">
                      <a:pos x="86" y="9"/>
                    </a:cxn>
                    <a:cxn ang="0">
                      <a:pos x="93" y="12"/>
                    </a:cxn>
                    <a:cxn ang="0">
                      <a:pos x="105" y="20"/>
                    </a:cxn>
                    <a:cxn ang="0">
                      <a:pos x="118" y="32"/>
                    </a:cxn>
                    <a:cxn ang="0">
                      <a:pos x="131" y="65"/>
                    </a:cxn>
                    <a:cxn ang="0">
                      <a:pos x="132" y="88"/>
                    </a:cxn>
                    <a:cxn ang="0">
                      <a:pos x="134" y="107"/>
                    </a:cxn>
                    <a:cxn ang="0">
                      <a:pos x="141" y="88"/>
                    </a:cxn>
                    <a:cxn ang="0">
                      <a:pos x="138" y="63"/>
                    </a:cxn>
                    <a:cxn ang="0">
                      <a:pos x="132" y="38"/>
                    </a:cxn>
                  </a:cxnLst>
                  <a:rect l="0" t="0" r="r" b="b"/>
                  <a:pathLst>
                    <a:path w="141" h="111">
                      <a:moveTo>
                        <a:pt x="132" y="38"/>
                      </a:moveTo>
                      <a:lnTo>
                        <a:pt x="124" y="27"/>
                      </a:lnTo>
                      <a:lnTo>
                        <a:pt x="118" y="20"/>
                      </a:lnTo>
                      <a:lnTo>
                        <a:pt x="111" y="15"/>
                      </a:lnTo>
                      <a:lnTo>
                        <a:pt x="109" y="13"/>
                      </a:lnTo>
                      <a:lnTo>
                        <a:pt x="107" y="11"/>
                      </a:lnTo>
                      <a:lnTo>
                        <a:pt x="101" y="7"/>
                      </a:lnTo>
                      <a:lnTo>
                        <a:pt x="96" y="4"/>
                      </a:lnTo>
                      <a:lnTo>
                        <a:pt x="91" y="3"/>
                      </a:lnTo>
                      <a:lnTo>
                        <a:pt x="88" y="0"/>
                      </a:lnTo>
                      <a:lnTo>
                        <a:pt x="86" y="0"/>
                      </a:lnTo>
                      <a:lnTo>
                        <a:pt x="82" y="0"/>
                      </a:lnTo>
                      <a:lnTo>
                        <a:pt x="81" y="0"/>
                      </a:lnTo>
                      <a:lnTo>
                        <a:pt x="81" y="0"/>
                      </a:lnTo>
                      <a:lnTo>
                        <a:pt x="78" y="3"/>
                      </a:lnTo>
                      <a:lnTo>
                        <a:pt x="75" y="4"/>
                      </a:lnTo>
                      <a:lnTo>
                        <a:pt x="77" y="4"/>
                      </a:lnTo>
                      <a:lnTo>
                        <a:pt x="77" y="6"/>
                      </a:lnTo>
                      <a:lnTo>
                        <a:pt x="77" y="7"/>
                      </a:lnTo>
                      <a:lnTo>
                        <a:pt x="78" y="17"/>
                      </a:lnTo>
                      <a:lnTo>
                        <a:pt x="78" y="26"/>
                      </a:lnTo>
                      <a:lnTo>
                        <a:pt x="78" y="35"/>
                      </a:lnTo>
                      <a:lnTo>
                        <a:pt x="79" y="43"/>
                      </a:lnTo>
                      <a:lnTo>
                        <a:pt x="74" y="34"/>
                      </a:lnTo>
                      <a:lnTo>
                        <a:pt x="70" y="29"/>
                      </a:lnTo>
                      <a:lnTo>
                        <a:pt x="65" y="26"/>
                      </a:lnTo>
                      <a:lnTo>
                        <a:pt x="61" y="26"/>
                      </a:lnTo>
                      <a:lnTo>
                        <a:pt x="55" y="29"/>
                      </a:lnTo>
                      <a:lnTo>
                        <a:pt x="51" y="36"/>
                      </a:lnTo>
                      <a:lnTo>
                        <a:pt x="51" y="47"/>
                      </a:lnTo>
                      <a:lnTo>
                        <a:pt x="51" y="58"/>
                      </a:lnTo>
                      <a:lnTo>
                        <a:pt x="45" y="54"/>
                      </a:lnTo>
                      <a:lnTo>
                        <a:pt x="40" y="50"/>
                      </a:lnTo>
                      <a:lnTo>
                        <a:pt x="34" y="48"/>
                      </a:lnTo>
                      <a:lnTo>
                        <a:pt x="33" y="47"/>
                      </a:lnTo>
                      <a:lnTo>
                        <a:pt x="29" y="45"/>
                      </a:lnTo>
                      <a:lnTo>
                        <a:pt x="23" y="41"/>
                      </a:lnTo>
                      <a:lnTo>
                        <a:pt x="14" y="39"/>
                      </a:lnTo>
                      <a:lnTo>
                        <a:pt x="10" y="38"/>
                      </a:lnTo>
                      <a:lnTo>
                        <a:pt x="4" y="38"/>
                      </a:lnTo>
                      <a:lnTo>
                        <a:pt x="0" y="40"/>
                      </a:lnTo>
                      <a:lnTo>
                        <a:pt x="2" y="44"/>
                      </a:lnTo>
                      <a:lnTo>
                        <a:pt x="6" y="47"/>
                      </a:lnTo>
                      <a:lnTo>
                        <a:pt x="11" y="48"/>
                      </a:lnTo>
                      <a:lnTo>
                        <a:pt x="18" y="50"/>
                      </a:lnTo>
                      <a:lnTo>
                        <a:pt x="24" y="53"/>
                      </a:lnTo>
                      <a:lnTo>
                        <a:pt x="28" y="54"/>
                      </a:lnTo>
                      <a:lnTo>
                        <a:pt x="31" y="56"/>
                      </a:lnTo>
                      <a:lnTo>
                        <a:pt x="37" y="59"/>
                      </a:lnTo>
                      <a:lnTo>
                        <a:pt x="43" y="63"/>
                      </a:lnTo>
                      <a:lnTo>
                        <a:pt x="49" y="67"/>
                      </a:lnTo>
                      <a:lnTo>
                        <a:pt x="50" y="67"/>
                      </a:lnTo>
                      <a:lnTo>
                        <a:pt x="52" y="68"/>
                      </a:lnTo>
                      <a:lnTo>
                        <a:pt x="52" y="74"/>
                      </a:lnTo>
                      <a:lnTo>
                        <a:pt x="54" y="80"/>
                      </a:lnTo>
                      <a:lnTo>
                        <a:pt x="54" y="85"/>
                      </a:lnTo>
                      <a:lnTo>
                        <a:pt x="54" y="89"/>
                      </a:lnTo>
                      <a:lnTo>
                        <a:pt x="55" y="94"/>
                      </a:lnTo>
                      <a:lnTo>
                        <a:pt x="58" y="100"/>
                      </a:lnTo>
                      <a:lnTo>
                        <a:pt x="59" y="104"/>
                      </a:lnTo>
                      <a:lnTo>
                        <a:pt x="63" y="111"/>
                      </a:lnTo>
                      <a:lnTo>
                        <a:pt x="63" y="104"/>
                      </a:lnTo>
                      <a:lnTo>
                        <a:pt x="64" y="100"/>
                      </a:lnTo>
                      <a:lnTo>
                        <a:pt x="63" y="94"/>
                      </a:lnTo>
                      <a:lnTo>
                        <a:pt x="63" y="88"/>
                      </a:lnTo>
                      <a:lnTo>
                        <a:pt x="61" y="81"/>
                      </a:lnTo>
                      <a:lnTo>
                        <a:pt x="61" y="74"/>
                      </a:lnTo>
                      <a:lnTo>
                        <a:pt x="60" y="63"/>
                      </a:lnTo>
                      <a:lnTo>
                        <a:pt x="60" y="54"/>
                      </a:lnTo>
                      <a:lnTo>
                        <a:pt x="60" y="48"/>
                      </a:lnTo>
                      <a:lnTo>
                        <a:pt x="60" y="44"/>
                      </a:lnTo>
                      <a:lnTo>
                        <a:pt x="60" y="40"/>
                      </a:lnTo>
                      <a:lnTo>
                        <a:pt x="61" y="38"/>
                      </a:lnTo>
                      <a:lnTo>
                        <a:pt x="61" y="34"/>
                      </a:lnTo>
                      <a:lnTo>
                        <a:pt x="63" y="34"/>
                      </a:lnTo>
                      <a:lnTo>
                        <a:pt x="65" y="36"/>
                      </a:lnTo>
                      <a:lnTo>
                        <a:pt x="70" y="41"/>
                      </a:lnTo>
                      <a:lnTo>
                        <a:pt x="75" y="52"/>
                      </a:lnTo>
                      <a:lnTo>
                        <a:pt x="78" y="61"/>
                      </a:lnTo>
                      <a:lnTo>
                        <a:pt x="82" y="70"/>
                      </a:lnTo>
                      <a:lnTo>
                        <a:pt x="84" y="76"/>
                      </a:lnTo>
                      <a:lnTo>
                        <a:pt x="87" y="82"/>
                      </a:lnTo>
                      <a:lnTo>
                        <a:pt x="88" y="88"/>
                      </a:lnTo>
                      <a:lnTo>
                        <a:pt x="91" y="93"/>
                      </a:lnTo>
                      <a:lnTo>
                        <a:pt x="92" y="98"/>
                      </a:lnTo>
                      <a:lnTo>
                        <a:pt x="95" y="103"/>
                      </a:lnTo>
                      <a:lnTo>
                        <a:pt x="97" y="97"/>
                      </a:lnTo>
                      <a:lnTo>
                        <a:pt x="97" y="91"/>
                      </a:lnTo>
                      <a:lnTo>
                        <a:pt x="97" y="85"/>
                      </a:lnTo>
                      <a:lnTo>
                        <a:pt x="95" y="80"/>
                      </a:lnTo>
                      <a:lnTo>
                        <a:pt x="95" y="76"/>
                      </a:lnTo>
                      <a:lnTo>
                        <a:pt x="93" y="72"/>
                      </a:lnTo>
                      <a:lnTo>
                        <a:pt x="91" y="67"/>
                      </a:lnTo>
                      <a:lnTo>
                        <a:pt x="90" y="63"/>
                      </a:lnTo>
                      <a:lnTo>
                        <a:pt x="90" y="58"/>
                      </a:lnTo>
                      <a:lnTo>
                        <a:pt x="90" y="56"/>
                      </a:lnTo>
                      <a:lnTo>
                        <a:pt x="90" y="50"/>
                      </a:lnTo>
                      <a:lnTo>
                        <a:pt x="90" y="47"/>
                      </a:lnTo>
                      <a:lnTo>
                        <a:pt x="88" y="40"/>
                      </a:lnTo>
                      <a:lnTo>
                        <a:pt x="87" y="32"/>
                      </a:lnTo>
                      <a:lnTo>
                        <a:pt x="86" y="21"/>
                      </a:lnTo>
                      <a:lnTo>
                        <a:pt x="86" y="9"/>
                      </a:lnTo>
                      <a:lnTo>
                        <a:pt x="87" y="9"/>
                      </a:lnTo>
                      <a:lnTo>
                        <a:pt x="88" y="9"/>
                      </a:lnTo>
                      <a:lnTo>
                        <a:pt x="93" y="12"/>
                      </a:lnTo>
                      <a:lnTo>
                        <a:pt x="97" y="15"/>
                      </a:lnTo>
                      <a:lnTo>
                        <a:pt x="102" y="17"/>
                      </a:lnTo>
                      <a:lnTo>
                        <a:pt x="105" y="20"/>
                      </a:lnTo>
                      <a:lnTo>
                        <a:pt x="107" y="20"/>
                      </a:lnTo>
                      <a:lnTo>
                        <a:pt x="111" y="26"/>
                      </a:lnTo>
                      <a:lnTo>
                        <a:pt x="118" y="32"/>
                      </a:lnTo>
                      <a:lnTo>
                        <a:pt x="124" y="43"/>
                      </a:lnTo>
                      <a:lnTo>
                        <a:pt x="128" y="54"/>
                      </a:lnTo>
                      <a:lnTo>
                        <a:pt x="131" y="65"/>
                      </a:lnTo>
                      <a:lnTo>
                        <a:pt x="132" y="75"/>
                      </a:lnTo>
                      <a:lnTo>
                        <a:pt x="132" y="81"/>
                      </a:lnTo>
                      <a:lnTo>
                        <a:pt x="132" y="88"/>
                      </a:lnTo>
                      <a:lnTo>
                        <a:pt x="133" y="94"/>
                      </a:lnTo>
                      <a:lnTo>
                        <a:pt x="133" y="100"/>
                      </a:lnTo>
                      <a:lnTo>
                        <a:pt x="134" y="107"/>
                      </a:lnTo>
                      <a:lnTo>
                        <a:pt x="137" y="100"/>
                      </a:lnTo>
                      <a:lnTo>
                        <a:pt x="140" y="94"/>
                      </a:lnTo>
                      <a:lnTo>
                        <a:pt x="141" y="88"/>
                      </a:lnTo>
                      <a:lnTo>
                        <a:pt x="141" y="80"/>
                      </a:lnTo>
                      <a:lnTo>
                        <a:pt x="140" y="74"/>
                      </a:lnTo>
                      <a:lnTo>
                        <a:pt x="138" y="63"/>
                      </a:lnTo>
                      <a:lnTo>
                        <a:pt x="136" y="50"/>
                      </a:lnTo>
                      <a:lnTo>
                        <a:pt x="132" y="38"/>
                      </a:lnTo>
                      <a:lnTo>
                        <a:pt x="132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68" name="Freeform 172"/>
                <p:cNvSpPr>
                  <a:spLocks/>
                </p:cNvSpPr>
                <p:nvPr/>
              </p:nvSpPr>
              <p:spPr bwMode="auto">
                <a:xfrm>
                  <a:off x="1591" y="1520"/>
                  <a:ext cx="47" cy="108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4" y="5"/>
                    </a:cxn>
                    <a:cxn ang="0">
                      <a:pos x="7" y="6"/>
                    </a:cxn>
                    <a:cxn ang="0">
                      <a:pos x="11" y="8"/>
                    </a:cxn>
                    <a:cxn ang="0">
                      <a:pos x="14" y="9"/>
                    </a:cxn>
                    <a:cxn ang="0">
                      <a:pos x="18" y="10"/>
                    </a:cxn>
                    <a:cxn ang="0">
                      <a:pos x="23" y="14"/>
                    </a:cxn>
                    <a:cxn ang="0">
                      <a:pos x="27" y="19"/>
                    </a:cxn>
                    <a:cxn ang="0">
                      <a:pos x="32" y="26"/>
                    </a:cxn>
                    <a:cxn ang="0">
                      <a:pos x="34" y="32"/>
                    </a:cxn>
                    <a:cxn ang="0">
                      <a:pos x="37" y="39"/>
                    </a:cxn>
                    <a:cxn ang="0">
                      <a:pos x="38" y="42"/>
                    </a:cxn>
                    <a:cxn ang="0">
                      <a:pos x="38" y="45"/>
                    </a:cxn>
                    <a:cxn ang="0">
                      <a:pos x="38" y="50"/>
                    </a:cxn>
                    <a:cxn ang="0">
                      <a:pos x="37" y="65"/>
                    </a:cxn>
                    <a:cxn ang="0">
                      <a:pos x="34" y="80"/>
                    </a:cxn>
                    <a:cxn ang="0">
                      <a:pos x="32" y="91"/>
                    </a:cxn>
                    <a:cxn ang="0">
                      <a:pos x="29" y="94"/>
                    </a:cxn>
                    <a:cxn ang="0">
                      <a:pos x="29" y="99"/>
                    </a:cxn>
                    <a:cxn ang="0">
                      <a:pos x="28" y="103"/>
                    </a:cxn>
                    <a:cxn ang="0">
                      <a:pos x="28" y="108"/>
                    </a:cxn>
                    <a:cxn ang="0">
                      <a:pos x="32" y="104"/>
                    </a:cxn>
                    <a:cxn ang="0">
                      <a:pos x="36" y="101"/>
                    </a:cxn>
                    <a:cxn ang="0">
                      <a:pos x="38" y="97"/>
                    </a:cxn>
                    <a:cxn ang="0">
                      <a:pos x="39" y="94"/>
                    </a:cxn>
                    <a:cxn ang="0">
                      <a:pos x="43" y="82"/>
                    </a:cxn>
                    <a:cxn ang="0">
                      <a:pos x="46" y="65"/>
                    </a:cxn>
                    <a:cxn ang="0">
                      <a:pos x="47" y="50"/>
                    </a:cxn>
                    <a:cxn ang="0">
                      <a:pos x="47" y="44"/>
                    </a:cxn>
                    <a:cxn ang="0">
                      <a:pos x="46" y="42"/>
                    </a:cxn>
                    <a:cxn ang="0">
                      <a:pos x="46" y="37"/>
                    </a:cxn>
                    <a:cxn ang="0">
                      <a:pos x="42" y="30"/>
                    </a:cxn>
                    <a:cxn ang="0">
                      <a:pos x="39" y="22"/>
                    </a:cxn>
                    <a:cxn ang="0">
                      <a:pos x="33" y="14"/>
                    </a:cxn>
                    <a:cxn ang="0">
                      <a:pos x="28" y="9"/>
                    </a:cxn>
                    <a:cxn ang="0">
                      <a:pos x="22" y="4"/>
                    </a:cxn>
                    <a:cxn ang="0">
                      <a:pos x="19" y="3"/>
                    </a:cxn>
                    <a:cxn ang="0">
                      <a:pos x="13" y="0"/>
                    </a:cxn>
                    <a:cxn ang="0">
                      <a:pos x="7" y="1"/>
                    </a:cxn>
                    <a:cxn ang="0">
                      <a:pos x="2" y="3"/>
                    </a:cxn>
                    <a:cxn ang="0">
                      <a:pos x="0" y="6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47" h="108">
                      <a:moveTo>
                        <a:pt x="0" y="6"/>
                      </a:moveTo>
                      <a:lnTo>
                        <a:pt x="4" y="5"/>
                      </a:lnTo>
                      <a:lnTo>
                        <a:pt x="7" y="6"/>
                      </a:lnTo>
                      <a:lnTo>
                        <a:pt x="11" y="8"/>
                      </a:lnTo>
                      <a:lnTo>
                        <a:pt x="14" y="9"/>
                      </a:lnTo>
                      <a:lnTo>
                        <a:pt x="18" y="10"/>
                      </a:lnTo>
                      <a:lnTo>
                        <a:pt x="23" y="14"/>
                      </a:lnTo>
                      <a:lnTo>
                        <a:pt x="27" y="19"/>
                      </a:lnTo>
                      <a:lnTo>
                        <a:pt x="32" y="26"/>
                      </a:lnTo>
                      <a:lnTo>
                        <a:pt x="34" y="32"/>
                      </a:lnTo>
                      <a:lnTo>
                        <a:pt x="37" y="39"/>
                      </a:lnTo>
                      <a:lnTo>
                        <a:pt x="38" y="42"/>
                      </a:lnTo>
                      <a:lnTo>
                        <a:pt x="38" y="45"/>
                      </a:lnTo>
                      <a:lnTo>
                        <a:pt x="38" y="50"/>
                      </a:lnTo>
                      <a:lnTo>
                        <a:pt x="37" y="65"/>
                      </a:lnTo>
                      <a:lnTo>
                        <a:pt x="34" y="80"/>
                      </a:lnTo>
                      <a:lnTo>
                        <a:pt x="32" y="91"/>
                      </a:lnTo>
                      <a:lnTo>
                        <a:pt x="29" y="94"/>
                      </a:lnTo>
                      <a:lnTo>
                        <a:pt x="29" y="99"/>
                      </a:lnTo>
                      <a:lnTo>
                        <a:pt x="28" y="103"/>
                      </a:lnTo>
                      <a:lnTo>
                        <a:pt x="28" y="108"/>
                      </a:lnTo>
                      <a:lnTo>
                        <a:pt x="32" y="104"/>
                      </a:lnTo>
                      <a:lnTo>
                        <a:pt x="36" y="101"/>
                      </a:lnTo>
                      <a:lnTo>
                        <a:pt x="38" y="97"/>
                      </a:lnTo>
                      <a:lnTo>
                        <a:pt x="39" y="94"/>
                      </a:lnTo>
                      <a:lnTo>
                        <a:pt x="43" y="82"/>
                      </a:lnTo>
                      <a:lnTo>
                        <a:pt x="46" y="65"/>
                      </a:lnTo>
                      <a:lnTo>
                        <a:pt x="47" y="50"/>
                      </a:lnTo>
                      <a:lnTo>
                        <a:pt x="47" y="44"/>
                      </a:lnTo>
                      <a:lnTo>
                        <a:pt x="46" y="42"/>
                      </a:lnTo>
                      <a:lnTo>
                        <a:pt x="46" y="37"/>
                      </a:lnTo>
                      <a:lnTo>
                        <a:pt x="42" y="30"/>
                      </a:lnTo>
                      <a:lnTo>
                        <a:pt x="39" y="22"/>
                      </a:lnTo>
                      <a:lnTo>
                        <a:pt x="33" y="14"/>
                      </a:lnTo>
                      <a:lnTo>
                        <a:pt x="28" y="9"/>
                      </a:lnTo>
                      <a:lnTo>
                        <a:pt x="22" y="4"/>
                      </a:lnTo>
                      <a:lnTo>
                        <a:pt x="19" y="3"/>
                      </a:lnTo>
                      <a:lnTo>
                        <a:pt x="13" y="0"/>
                      </a:lnTo>
                      <a:lnTo>
                        <a:pt x="7" y="1"/>
                      </a:lnTo>
                      <a:lnTo>
                        <a:pt x="2" y="3"/>
                      </a:lnTo>
                      <a:lnTo>
                        <a:pt x="0" y="6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69" name="Freeform 173"/>
                <p:cNvSpPr>
                  <a:spLocks/>
                </p:cNvSpPr>
                <p:nvPr/>
              </p:nvSpPr>
              <p:spPr bwMode="auto">
                <a:xfrm>
                  <a:off x="1504" y="1625"/>
                  <a:ext cx="121" cy="78"/>
                </a:xfrm>
                <a:custGeom>
                  <a:avLst/>
                  <a:gdLst/>
                  <a:ahLst/>
                  <a:cxnLst>
                    <a:cxn ang="0">
                      <a:pos x="0" y="66"/>
                    </a:cxn>
                    <a:cxn ang="0">
                      <a:pos x="3" y="69"/>
                    </a:cxn>
                    <a:cxn ang="0">
                      <a:pos x="7" y="73"/>
                    </a:cxn>
                    <a:cxn ang="0">
                      <a:pos x="12" y="75"/>
                    </a:cxn>
                    <a:cxn ang="0">
                      <a:pos x="20" y="77"/>
                    </a:cxn>
                    <a:cxn ang="0">
                      <a:pos x="25" y="78"/>
                    </a:cxn>
                    <a:cxn ang="0">
                      <a:pos x="34" y="78"/>
                    </a:cxn>
                    <a:cxn ang="0">
                      <a:pos x="44" y="78"/>
                    </a:cxn>
                    <a:cxn ang="0">
                      <a:pos x="55" y="77"/>
                    </a:cxn>
                    <a:cxn ang="0">
                      <a:pos x="64" y="73"/>
                    </a:cxn>
                    <a:cxn ang="0">
                      <a:pos x="73" y="72"/>
                    </a:cxn>
                    <a:cxn ang="0">
                      <a:pos x="79" y="69"/>
                    </a:cxn>
                    <a:cxn ang="0">
                      <a:pos x="82" y="69"/>
                    </a:cxn>
                    <a:cxn ang="0">
                      <a:pos x="83" y="68"/>
                    </a:cxn>
                    <a:cxn ang="0">
                      <a:pos x="88" y="64"/>
                    </a:cxn>
                    <a:cxn ang="0">
                      <a:pos x="94" y="59"/>
                    </a:cxn>
                    <a:cxn ang="0">
                      <a:pos x="105" y="53"/>
                    </a:cxn>
                    <a:cxn ang="0">
                      <a:pos x="111" y="45"/>
                    </a:cxn>
                    <a:cxn ang="0">
                      <a:pos x="116" y="36"/>
                    </a:cxn>
                    <a:cxn ang="0">
                      <a:pos x="120" y="27"/>
                    </a:cxn>
                    <a:cxn ang="0">
                      <a:pos x="121" y="22"/>
                    </a:cxn>
                    <a:cxn ang="0">
                      <a:pos x="120" y="14"/>
                    </a:cxn>
                    <a:cxn ang="0">
                      <a:pos x="120" y="9"/>
                    </a:cxn>
                    <a:cxn ang="0">
                      <a:pos x="117" y="4"/>
                    </a:cxn>
                    <a:cxn ang="0">
                      <a:pos x="115" y="0"/>
                    </a:cxn>
                    <a:cxn ang="0">
                      <a:pos x="115" y="5"/>
                    </a:cxn>
                    <a:cxn ang="0">
                      <a:pos x="114" y="10"/>
                    </a:cxn>
                    <a:cxn ang="0">
                      <a:pos x="112" y="14"/>
                    </a:cxn>
                    <a:cxn ang="0">
                      <a:pos x="112" y="21"/>
                    </a:cxn>
                    <a:cxn ang="0">
                      <a:pos x="111" y="25"/>
                    </a:cxn>
                    <a:cxn ang="0">
                      <a:pos x="109" y="32"/>
                    </a:cxn>
                    <a:cxn ang="0">
                      <a:pos x="105" y="40"/>
                    </a:cxn>
                    <a:cxn ang="0">
                      <a:pos x="98" y="48"/>
                    </a:cxn>
                    <a:cxn ang="0">
                      <a:pos x="89" y="53"/>
                    </a:cxn>
                    <a:cxn ang="0">
                      <a:pos x="83" y="58"/>
                    </a:cxn>
                    <a:cxn ang="0">
                      <a:pos x="79" y="60"/>
                    </a:cxn>
                    <a:cxn ang="0">
                      <a:pos x="78" y="62"/>
                    </a:cxn>
                    <a:cxn ang="0">
                      <a:pos x="75" y="62"/>
                    </a:cxn>
                    <a:cxn ang="0">
                      <a:pos x="70" y="64"/>
                    </a:cxn>
                    <a:cxn ang="0">
                      <a:pos x="62" y="66"/>
                    </a:cxn>
                    <a:cxn ang="0">
                      <a:pos x="52" y="69"/>
                    </a:cxn>
                    <a:cxn ang="0">
                      <a:pos x="42" y="69"/>
                    </a:cxn>
                    <a:cxn ang="0">
                      <a:pos x="33" y="69"/>
                    </a:cxn>
                    <a:cxn ang="0">
                      <a:pos x="25" y="69"/>
                    </a:cxn>
                    <a:cxn ang="0">
                      <a:pos x="21" y="69"/>
                    </a:cxn>
                    <a:cxn ang="0">
                      <a:pos x="15" y="68"/>
                    </a:cxn>
                    <a:cxn ang="0">
                      <a:pos x="10" y="68"/>
                    </a:cxn>
                    <a:cxn ang="0">
                      <a:pos x="5" y="67"/>
                    </a:cxn>
                    <a:cxn ang="0">
                      <a:pos x="0" y="66"/>
                    </a:cxn>
                    <a:cxn ang="0">
                      <a:pos x="0" y="66"/>
                    </a:cxn>
                  </a:cxnLst>
                  <a:rect l="0" t="0" r="r" b="b"/>
                  <a:pathLst>
                    <a:path w="121" h="78">
                      <a:moveTo>
                        <a:pt x="0" y="66"/>
                      </a:moveTo>
                      <a:lnTo>
                        <a:pt x="3" y="69"/>
                      </a:lnTo>
                      <a:lnTo>
                        <a:pt x="7" y="73"/>
                      </a:lnTo>
                      <a:lnTo>
                        <a:pt x="12" y="75"/>
                      </a:lnTo>
                      <a:lnTo>
                        <a:pt x="20" y="77"/>
                      </a:lnTo>
                      <a:lnTo>
                        <a:pt x="25" y="78"/>
                      </a:lnTo>
                      <a:lnTo>
                        <a:pt x="34" y="78"/>
                      </a:lnTo>
                      <a:lnTo>
                        <a:pt x="44" y="78"/>
                      </a:lnTo>
                      <a:lnTo>
                        <a:pt x="55" y="77"/>
                      </a:lnTo>
                      <a:lnTo>
                        <a:pt x="64" y="73"/>
                      </a:lnTo>
                      <a:lnTo>
                        <a:pt x="73" y="72"/>
                      </a:lnTo>
                      <a:lnTo>
                        <a:pt x="79" y="69"/>
                      </a:lnTo>
                      <a:lnTo>
                        <a:pt x="82" y="69"/>
                      </a:lnTo>
                      <a:lnTo>
                        <a:pt x="83" y="68"/>
                      </a:lnTo>
                      <a:lnTo>
                        <a:pt x="88" y="64"/>
                      </a:lnTo>
                      <a:lnTo>
                        <a:pt x="94" y="59"/>
                      </a:lnTo>
                      <a:lnTo>
                        <a:pt x="105" y="53"/>
                      </a:lnTo>
                      <a:lnTo>
                        <a:pt x="111" y="45"/>
                      </a:lnTo>
                      <a:lnTo>
                        <a:pt x="116" y="36"/>
                      </a:lnTo>
                      <a:lnTo>
                        <a:pt x="120" y="27"/>
                      </a:lnTo>
                      <a:lnTo>
                        <a:pt x="121" y="22"/>
                      </a:lnTo>
                      <a:lnTo>
                        <a:pt x="120" y="14"/>
                      </a:lnTo>
                      <a:lnTo>
                        <a:pt x="120" y="9"/>
                      </a:lnTo>
                      <a:lnTo>
                        <a:pt x="117" y="4"/>
                      </a:lnTo>
                      <a:lnTo>
                        <a:pt x="115" y="0"/>
                      </a:lnTo>
                      <a:lnTo>
                        <a:pt x="115" y="5"/>
                      </a:lnTo>
                      <a:lnTo>
                        <a:pt x="114" y="10"/>
                      </a:lnTo>
                      <a:lnTo>
                        <a:pt x="112" y="14"/>
                      </a:lnTo>
                      <a:lnTo>
                        <a:pt x="112" y="21"/>
                      </a:lnTo>
                      <a:lnTo>
                        <a:pt x="111" y="25"/>
                      </a:lnTo>
                      <a:lnTo>
                        <a:pt x="109" y="32"/>
                      </a:lnTo>
                      <a:lnTo>
                        <a:pt x="105" y="40"/>
                      </a:lnTo>
                      <a:lnTo>
                        <a:pt x="98" y="48"/>
                      </a:lnTo>
                      <a:lnTo>
                        <a:pt x="89" y="53"/>
                      </a:lnTo>
                      <a:lnTo>
                        <a:pt x="83" y="58"/>
                      </a:lnTo>
                      <a:lnTo>
                        <a:pt x="79" y="60"/>
                      </a:lnTo>
                      <a:lnTo>
                        <a:pt x="78" y="62"/>
                      </a:lnTo>
                      <a:lnTo>
                        <a:pt x="75" y="62"/>
                      </a:lnTo>
                      <a:lnTo>
                        <a:pt x="70" y="64"/>
                      </a:lnTo>
                      <a:lnTo>
                        <a:pt x="62" y="66"/>
                      </a:lnTo>
                      <a:lnTo>
                        <a:pt x="52" y="69"/>
                      </a:lnTo>
                      <a:lnTo>
                        <a:pt x="42" y="69"/>
                      </a:lnTo>
                      <a:lnTo>
                        <a:pt x="33" y="69"/>
                      </a:lnTo>
                      <a:lnTo>
                        <a:pt x="25" y="69"/>
                      </a:lnTo>
                      <a:lnTo>
                        <a:pt x="21" y="69"/>
                      </a:lnTo>
                      <a:lnTo>
                        <a:pt x="15" y="68"/>
                      </a:lnTo>
                      <a:lnTo>
                        <a:pt x="10" y="68"/>
                      </a:lnTo>
                      <a:lnTo>
                        <a:pt x="5" y="67"/>
                      </a:lnTo>
                      <a:lnTo>
                        <a:pt x="0" y="66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70" name="Freeform 174"/>
                <p:cNvSpPr>
                  <a:spLocks/>
                </p:cNvSpPr>
                <p:nvPr/>
              </p:nvSpPr>
              <p:spPr bwMode="auto">
                <a:xfrm>
                  <a:off x="1390" y="1694"/>
                  <a:ext cx="108" cy="90"/>
                </a:xfrm>
                <a:custGeom>
                  <a:avLst/>
                  <a:gdLst/>
                  <a:ahLst/>
                  <a:cxnLst>
                    <a:cxn ang="0">
                      <a:pos x="105" y="84"/>
                    </a:cxn>
                    <a:cxn ang="0">
                      <a:pos x="92" y="75"/>
                    </a:cxn>
                    <a:cxn ang="0">
                      <a:pos x="73" y="66"/>
                    </a:cxn>
                    <a:cxn ang="0">
                      <a:pos x="64" y="61"/>
                    </a:cxn>
                    <a:cxn ang="0">
                      <a:pos x="64" y="59"/>
                    </a:cxn>
                    <a:cxn ang="0">
                      <a:pos x="64" y="50"/>
                    </a:cxn>
                    <a:cxn ang="0">
                      <a:pos x="64" y="38"/>
                    </a:cxn>
                    <a:cxn ang="0">
                      <a:pos x="65" y="32"/>
                    </a:cxn>
                    <a:cxn ang="0">
                      <a:pos x="65" y="14"/>
                    </a:cxn>
                    <a:cxn ang="0">
                      <a:pos x="65" y="3"/>
                    </a:cxn>
                    <a:cxn ang="0">
                      <a:pos x="60" y="3"/>
                    </a:cxn>
                    <a:cxn ang="0">
                      <a:pos x="57" y="13"/>
                    </a:cxn>
                    <a:cxn ang="0">
                      <a:pos x="57" y="30"/>
                    </a:cxn>
                    <a:cxn ang="0">
                      <a:pos x="56" y="35"/>
                    </a:cxn>
                    <a:cxn ang="0">
                      <a:pos x="55" y="44"/>
                    </a:cxn>
                    <a:cxn ang="0">
                      <a:pos x="51" y="48"/>
                    </a:cxn>
                    <a:cxn ang="0">
                      <a:pos x="44" y="44"/>
                    </a:cxn>
                    <a:cxn ang="0">
                      <a:pos x="41" y="43"/>
                    </a:cxn>
                    <a:cxn ang="0">
                      <a:pos x="29" y="38"/>
                    </a:cxn>
                    <a:cxn ang="0">
                      <a:pos x="21" y="38"/>
                    </a:cxn>
                    <a:cxn ang="0">
                      <a:pos x="20" y="44"/>
                    </a:cxn>
                    <a:cxn ang="0">
                      <a:pos x="26" y="47"/>
                    </a:cxn>
                    <a:cxn ang="0">
                      <a:pos x="38" y="50"/>
                    </a:cxn>
                    <a:cxn ang="0">
                      <a:pos x="42" y="52"/>
                    </a:cxn>
                    <a:cxn ang="0">
                      <a:pos x="49" y="56"/>
                    </a:cxn>
                    <a:cxn ang="0">
                      <a:pos x="46" y="57"/>
                    </a:cxn>
                    <a:cxn ang="0">
                      <a:pos x="29" y="56"/>
                    </a:cxn>
                    <a:cxn ang="0">
                      <a:pos x="16" y="59"/>
                    </a:cxn>
                    <a:cxn ang="0">
                      <a:pos x="5" y="66"/>
                    </a:cxn>
                    <a:cxn ang="0">
                      <a:pos x="3" y="71"/>
                    </a:cxn>
                    <a:cxn ang="0">
                      <a:pos x="10" y="70"/>
                    </a:cxn>
                    <a:cxn ang="0">
                      <a:pos x="17" y="67"/>
                    </a:cxn>
                    <a:cxn ang="0">
                      <a:pos x="30" y="64"/>
                    </a:cxn>
                    <a:cxn ang="0">
                      <a:pos x="44" y="64"/>
                    </a:cxn>
                    <a:cxn ang="0">
                      <a:pos x="53" y="67"/>
                    </a:cxn>
                    <a:cxn ang="0">
                      <a:pos x="56" y="67"/>
                    </a:cxn>
                    <a:cxn ang="0">
                      <a:pos x="60" y="70"/>
                    </a:cxn>
                    <a:cxn ang="0">
                      <a:pos x="69" y="73"/>
                    </a:cxn>
                    <a:cxn ang="0">
                      <a:pos x="88" y="82"/>
                    </a:cxn>
                    <a:cxn ang="0">
                      <a:pos x="101" y="89"/>
                    </a:cxn>
                    <a:cxn ang="0">
                      <a:pos x="108" y="90"/>
                    </a:cxn>
                  </a:cxnLst>
                  <a:rect l="0" t="0" r="r" b="b"/>
                  <a:pathLst>
                    <a:path w="108" h="90">
                      <a:moveTo>
                        <a:pt x="108" y="90"/>
                      </a:moveTo>
                      <a:lnTo>
                        <a:pt x="105" y="84"/>
                      </a:lnTo>
                      <a:lnTo>
                        <a:pt x="98" y="79"/>
                      </a:lnTo>
                      <a:lnTo>
                        <a:pt x="92" y="75"/>
                      </a:lnTo>
                      <a:lnTo>
                        <a:pt x="83" y="70"/>
                      </a:lnTo>
                      <a:lnTo>
                        <a:pt x="73" y="66"/>
                      </a:lnTo>
                      <a:lnTo>
                        <a:pt x="64" y="61"/>
                      </a:lnTo>
                      <a:lnTo>
                        <a:pt x="64" y="61"/>
                      </a:lnTo>
                      <a:lnTo>
                        <a:pt x="65" y="61"/>
                      </a:lnTo>
                      <a:lnTo>
                        <a:pt x="64" y="59"/>
                      </a:lnTo>
                      <a:lnTo>
                        <a:pt x="64" y="57"/>
                      </a:lnTo>
                      <a:lnTo>
                        <a:pt x="64" y="50"/>
                      </a:lnTo>
                      <a:lnTo>
                        <a:pt x="64" y="44"/>
                      </a:lnTo>
                      <a:lnTo>
                        <a:pt x="64" y="38"/>
                      </a:lnTo>
                      <a:lnTo>
                        <a:pt x="65" y="36"/>
                      </a:lnTo>
                      <a:lnTo>
                        <a:pt x="65" y="32"/>
                      </a:lnTo>
                      <a:lnTo>
                        <a:pt x="65" y="23"/>
                      </a:lnTo>
                      <a:lnTo>
                        <a:pt x="65" y="14"/>
                      </a:lnTo>
                      <a:lnTo>
                        <a:pt x="66" y="8"/>
                      </a:lnTo>
                      <a:lnTo>
                        <a:pt x="65" y="3"/>
                      </a:lnTo>
                      <a:lnTo>
                        <a:pt x="62" y="0"/>
                      </a:lnTo>
                      <a:lnTo>
                        <a:pt x="60" y="3"/>
                      </a:lnTo>
                      <a:lnTo>
                        <a:pt x="57" y="8"/>
                      </a:lnTo>
                      <a:lnTo>
                        <a:pt x="57" y="13"/>
                      </a:lnTo>
                      <a:lnTo>
                        <a:pt x="57" y="22"/>
                      </a:lnTo>
                      <a:lnTo>
                        <a:pt x="57" y="30"/>
                      </a:lnTo>
                      <a:lnTo>
                        <a:pt x="57" y="34"/>
                      </a:lnTo>
                      <a:lnTo>
                        <a:pt x="56" y="35"/>
                      </a:lnTo>
                      <a:lnTo>
                        <a:pt x="56" y="39"/>
                      </a:lnTo>
                      <a:lnTo>
                        <a:pt x="55" y="44"/>
                      </a:lnTo>
                      <a:lnTo>
                        <a:pt x="55" y="50"/>
                      </a:lnTo>
                      <a:lnTo>
                        <a:pt x="51" y="48"/>
                      </a:lnTo>
                      <a:lnTo>
                        <a:pt x="47" y="47"/>
                      </a:lnTo>
                      <a:lnTo>
                        <a:pt x="44" y="44"/>
                      </a:lnTo>
                      <a:lnTo>
                        <a:pt x="43" y="44"/>
                      </a:lnTo>
                      <a:lnTo>
                        <a:pt x="41" y="43"/>
                      </a:lnTo>
                      <a:lnTo>
                        <a:pt x="35" y="40"/>
                      </a:lnTo>
                      <a:lnTo>
                        <a:pt x="29" y="38"/>
                      </a:lnTo>
                      <a:lnTo>
                        <a:pt x="25" y="38"/>
                      </a:lnTo>
                      <a:lnTo>
                        <a:pt x="21" y="38"/>
                      </a:lnTo>
                      <a:lnTo>
                        <a:pt x="17" y="40"/>
                      </a:lnTo>
                      <a:lnTo>
                        <a:pt x="20" y="44"/>
                      </a:lnTo>
                      <a:lnTo>
                        <a:pt x="24" y="45"/>
                      </a:lnTo>
                      <a:lnTo>
                        <a:pt x="26" y="47"/>
                      </a:lnTo>
                      <a:lnTo>
                        <a:pt x="33" y="49"/>
                      </a:lnTo>
                      <a:lnTo>
                        <a:pt x="38" y="50"/>
                      </a:lnTo>
                      <a:lnTo>
                        <a:pt x="41" y="52"/>
                      </a:lnTo>
                      <a:lnTo>
                        <a:pt x="42" y="52"/>
                      </a:lnTo>
                      <a:lnTo>
                        <a:pt x="44" y="54"/>
                      </a:lnTo>
                      <a:lnTo>
                        <a:pt x="49" y="56"/>
                      </a:lnTo>
                      <a:lnTo>
                        <a:pt x="53" y="59"/>
                      </a:lnTo>
                      <a:lnTo>
                        <a:pt x="46" y="57"/>
                      </a:lnTo>
                      <a:lnTo>
                        <a:pt x="38" y="56"/>
                      </a:lnTo>
                      <a:lnTo>
                        <a:pt x="29" y="56"/>
                      </a:lnTo>
                      <a:lnTo>
                        <a:pt x="23" y="58"/>
                      </a:lnTo>
                      <a:lnTo>
                        <a:pt x="16" y="59"/>
                      </a:lnTo>
                      <a:lnTo>
                        <a:pt x="12" y="61"/>
                      </a:lnTo>
                      <a:lnTo>
                        <a:pt x="5" y="66"/>
                      </a:lnTo>
                      <a:lnTo>
                        <a:pt x="0" y="73"/>
                      </a:lnTo>
                      <a:lnTo>
                        <a:pt x="3" y="71"/>
                      </a:lnTo>
                      <a:lnTo>
                        <a:pt x="7" y="71"/>
                      </a:lnTo>
                      <a:lnTo>
                        <a:pt x="10" y="70"/>
                      </a:lnTo>
                      <a:lnTo>
                        <a:pt x="15" y="68"/>
                      </a:lnTo>
                      <a:lnTo>
                        <a:pt x="17" y="67"/>
                      </a:lnTo>
                      <a:lnTo>
                        <a:pt x="24" y="66"/>
                      </a:lnTo>
                      <a:lnTo>
                        <a:pt x="30" y="64"/>
                      </a:lnTo>
                      <a:lnTo>
                        <a:pt x="38" y="64"/>
                      </a:lnTo>
                      <a:lnTo>
                        <a:pt x="44" y="64"/>
                      </a:lnTo>
                      <a:lnTo>
                        <a:pt x="49" y="66"/>
                      </a:lnTo>
                      <a:lnTo>
                        <a:pt x="53" y="67"/>
                      </a:lnTo>
                      <a:lnTo>
                        <a:pt x="55" y="67"/>
                      </a:lnTo>
                      <a:lnTo>
                        <a:pt x="56" y="67"/>
                      </a:lnTo>
                      <a:lnTo>
                        <a:pt x="60" y="68"/>
                      </a:lnTo>
                      <a:lnTo>
                        <a:pt x="60" y="70"/>
                      </a:lnTo>
                      <a:lnTo>
                        <a:pt x="61" y="70"/>
                      </a:lnTo>
                      <a:lnTo>
                        <a:pt x="69" y="73"/>
                      </a:lnTo>
                      <a:lnTo>
                        <a:pt x="79" y="79"/>
                      </a:lnTo>
                      <a:lnTo>
                        <a:pt x="88" y="82"/>
                      </a:lnTo>
                      <a:lnTo>
                        <a:pt x="94" y="86"/>
                      </a:lnTo>
                      <a:lnTo>
                        <a:pt x="101" y="89"/>
                      </a:lnTo>
                      <a:lnTo>
                        <a:pt x="108" y="90"/>
                      </a:lnTo>
                      <a:lnTo>
                        <a:pt x="108" y="9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71" name="Freeform 175"/>
                <p:cNvSpPr>
                  <a:spLocks/>
                </p:cNvSpPr>
                <p:nvPr/>
              </p:nvSpPr>
              <p:spPr bwMode="auto">
                <a:xfrm>
                  <a:off x="1477" y="1697"/>
                  <a:ext cx="87" cy="73"/>
                </a:xfrm>
                <a:custGeom>
                  <a:avLst/>
                  <a:gdLst/>
                  <a:ahLst/>
                  <a:cxnLst>
                    <a:cxn ang="0">
                      <a:pos x="69" y="61"/>
                    </a:cxn>
                    <a:cxn ang="0">
                      <a:pos x="51" y="51"/>
                    </a:cxn>
                    <a:cxn ang="0">
                      <a:pos x="47" y="49"/>
                    </a:cxn>
                    <a:cxn ang="0">
                      <a:pos x="42" y="41"/>
                    </a:cxn>
                    <a:cxn ang="0">
                      <a:pos x="41" y="29"/>
                    </a:cxn>
                    <a:cxn ang="0">
                      <a:pos x="41" y="24"/>
                    </a:cxn>
                    <a:cxn ang="0">
                      <a:pos x="41" y="10"/>
                    </a:cxn>
                    <a:cxn ang="0">
                      <a:pos x="39" y="3"/>
                    </a:cxn>
                    <a:cxn ang="0">
                      <a:pos x="33" y="3"/>
                    </a:cxn>
                    <a:cxn ang="0">
                      <a:pos x="32" y="11"/>
                    </a:cxn>
                    <a:cxn ang="0">
                      <a:pos x="32" y="24"/>
                    </a:cxn>
                    <a:cxn ang="0">
                      <a:pos x="33" y="31"/>
                    </a:cxn>
                    <a:cxn ang="0">
                      <a:pos x="30" y="35"/>
                    </a:cxn>
                    <a:cxn ang="0">
                      <a:pos x="23" y="31"/>
                    </a:cxn>
                    <a:cxn ang="0">
                      <a:pos x="20" y="29"/>
                    </a:cxn>
                    <a:cxn ang="0">
                      <a:pos x="10" y="24"/>
                    </a:cxn>
                    <a:cxn ang="0">
                      <a:pos x="4" y="23"/>
                    </a:cxn>
                    <a:cxn ang="0">
                      <a:pos x="1" y="28"/>
                    </a:cxn>
                    <a:cxn ang="0">
                      <a:pos x="7" y="33"/>
                    </a:cxn>
                    <a:cxn ang="0">
                      <a:pos x="15" y="37"/>
                    </a:cxn>
                    <a:cxn ang="0">
                      <a:pos x="20" y="40"/>
                    </a:cxn>
                    <a:cxn ang="0">
                      <a:pos x="18" y="41"/>
                    </a:cxn>
                    <a:cxn ang="0">
                      <a:pos x="10" y="45"/>
                    </a:cxn>
                    <a:cxn ang="0">
                      <a:pos x="5" y="50"/>
                    </a:cxn>
                    <a:cxn ang="0">
                      <a:pos x="10" y="51"/>
                    </a:cxn>
                    <a:cxn ang="0">
                      <a:pos x="21" y="50"/>
                    </a:cxn>
                    <a:cxn ang="0">
                      <a:pos x="41" y="55"/>
                    </a:cxn>
                    <a:cxn ang="0">
                      <a:pos x="47" y="59"/>
                    </a:cxn>
                    <a:cxn ang="0">
                      <a:pos x="66" y="69"/>
                    </a:cxn>
                    <a:cxn ang="0">
                      <a:pos x="79" y="73"/>
                    </a:cxn>
                    <a:cxn ang="0">
                      <a:pos x="82" y="68"/>
                    </a:cxn>
                    <a:cxn ang="0">
                      <a:pos x="77" y="65"/>
                    </a:cxn>
                  </a:cxnLst>
                  <a:rect l="0" t="0" r="r" b="b"/>
                  <a:pathLst>
                    <a:path w="87" h="73">
                      <a:moveTo>
                        <a:pt x="77" y="65"/>
                      </a:moveTo>
                      <a:lnTo>
                        <a:pt x="69" y="61"/>
                      </a:lnTo>
                      <a:lnTo>
                        <a:pt x="61" y="56"/>
                      </a:lnTo>
                      <a:lnTo>
                        <a:pt x="51" y="51"/>
                      </a:lnTo>
                      <a:lnTo>
                        <a:pt x="48" y="50"/>
                      </a:lnTo>
                      <a:lnTo>
                        <a:pt x="47" y="49"/>
                      </a:lnTo>
                      <a:lnTo>
                        <a:pt x="45" y="47"/>
                      </a:lnTo>
                      <a:lnTo>
                        <a:pt x="42" y="41"/>
                      </a:lnTo>
                      <a:lnTo>
                        <a:pt x="42" y="35"/>
                      </a:lnTo>
                      <a:lnTo>
                        <a:pt x="41" y="29"/>
                      </a:lnTo>
                      <a:lnTo>
                        <a:pt x="41" y="27"/>
                      </a:lnTo>
                      <a:lnTo>
                        <a:pt x="41" y="24"/>
                      </a:lnTo>
                      <a:lnTo>
                        <a:pt x="41" y="18"/>
                      </a:lnTo>
                      <a:lnTo>
                        <a:pt x="41" y="10"/>
                      </a:lnTo>
                      <a:lnTo>
                        <a:pt x="41" y="6"/>
                      </a:lnTo>
                      <a:lnTo>
                        <a:pt x="39" y="3"/>
                      </a:lnTo>
                      <a:lnTo>
                        <a:pt x="37" y="0"/>
                      </a:lnTo>
                      <a:lnTo>
                        <a:pt x="33" y="3"/>
                      </a:lnTo>
                      <a:lnTo>
                        <a:pt x="32" y="6"/>
                      </a:lnTo>
                      <a:lnTo>
                        <a:pt x="32" y="11"/>
                      </a:lnTo>
                      <a:lnTo>
                        <a:pt x="32" y="18"/>
                      </a:lnTo>
                      <a:lnTo>
                        <a:pt x="32" y="24"/>
                      </a:lnTo>
                      <a:lnTo>
                        <a:pt x="32" y="27"/>
                      </a:lnTo>
                      <a:lnTo>
                        <a:pt x="33" y="31"/>
                      </a:lnTo>
                      <a:lnTo>
                        <a:pt x="34" y="38"/>
                      </a:lnTo>
                      <a:lnTo>
                        <a:pt x="30" y="35"/>
                      </a:lnTo>
                      <a:lnTo>
                        <a:pt x="27" y="33"/>
                      </a:lnTo>
                      <a:lnTo>
                        <a:pt x="23" y="31"/>
                      </a:lnTo>
                      <a:lnTo>
                        <a:pt x="21" y="31"/>
                      </a:lnTo>
                      <a:lnTo>
                        <a:pt x="20" y="29"/>
                      </a:lnTo>
                      <a:lnTo>
                        <a:pt x="15" y="27"/>
                      </a:lnTo>
                      <a:lnTo>
                        <a:pt x="10" y="24"/>
                      </a:lnTo>
                      <a:lnTo>
                        <a:pt x="7" y="24"/>
                      </a:lnTo>
                      <a:lnTo>
                        <a:pt x="4" y="23"/>
                      </a:lnTo>
                      <a:lnTo>
                        <a:pt x="0" y="26"/>
                      </a:lnTo>
                      <a:lnTo>
                        <a:pt x="1" y="28"/>
                      </a:lnTo>
                      <a:lnTo>
                        <a:pt x="4" y="31"/>
                      </a:lnTo>
                      <a:lnTo>
                        <a:pt x="7" y="33"/>
                      </a:lnTo>
                      <a:lnTo>
                        <a:pt x="11" y="35"/>
                      </a:lnTo>
                      <a:lnTo>
                        <a:pt x="15" y="37"/>
                      </a:lnTo>
                      <a:lnTo>
                        <a:pt x="18" y="38"/>
                      </a:lnTo>
                      <a:lnTo>
                        <a:pt x="20" y="40"/>
                      </a:lnTo>
                      <a:lnTo>
                        <a:pt x="24" y="42"/>
                      </a:lnTo>
                      <a:lnTo>
                        <a:pt x="18" y="41"/>
                      </a:lnTo>
                      <a:lnTo>
                        <a:pt x="14" y="42"/>
                      </a:lnTo>
                      <a:lnTo>
                        <a:pt x="10" y="45"/>
                      </a:lnTo>
                      <a:lnTo>
                        <a:pt x="7" y="47"/>
                      </a:lnTo>
                      <a:lnTo>
                        <a:pt x="5" y="50"/>
                      </a:lnTo>
                      <a:lnTo>
                        <a:pt x="4" y="53"/>
                      </a:lnTo>
                      <a:lnTo>
                        <a:pt x="10" y="51"/>
                      </a:lnTo>
                      <a:lnTo>
                        <a:pt x="15" y="51"/>
                      </a:lnTo>
                      <a:lnTo>
                        <a:pt x="21" y="50"/>
                      </a:lnTo>
                      <a:lnTo>
                        <a:pt x="32" y="53"/>
                      </a:lnTo>
                      <a:lnTo>
                        <a:pt x="41" y="55"/>
                      </a:lnTo>
                      <a:lnTo>
                        <a:pt x="45" y="58"/>
                      </a:lnTo>
                      <a:lnTo>
                        <a:pt x="47" y="59"/>
                      </a:lnTo>
                      <a:lnTo>
                        <a:pt x="57" y="64"/>
                      </a:lnTo>
                      <a:lnTo>
                        <a:pt x="66" y="69"/>
                      </a:lnTo>
                      <a:lnTo>
                        <a:pt x="74" y="72"/>
                      </a:lnTo>
                      <a:lnTo>
                        <a:pt x="79" y="73"/>
                      </a:lnTo>
                      <a:lnTo>
                        <a:pt x="87" y="72"/>
                      </a:lnTo>
                      <a:lnTo>
                        <a:pt x="82" y="68"/>
                      </a:lnTo>
                      <a:lnTo>
                        <a:pt x="77" y="65"/>
                      </a:lnTo>
                      <a:lnTo>
                        <a:pt x="77" y="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72" name="Freeform 176"/>
                <p:cNvSpPr>
                  <a:spLocks/>
                </p:cNvSpPr>
                <p:nvPr/>
              </p:nvSpPr>
              <p:spPr bwMode="auto">
                <a:xfrm>
                  <a:off x="1947" y="1219"/>
                  <a:ext cx="79" cy="68"/>
                </a:xfrm>
                <a:custGeom>
                  <a:avLst/>
                  <a:gdLst/>
                  <a:ahLst/>
                  <a:cxnLst>
                    <a:cxn ang="0">
                      <a:pos x="74" y="58"/>
                    </a:cxn>
                    <a:cxn ang="0">
                      <a:pos x="68" y="50"/>
                    </a:cxn>
                    <a:cxn ang="0">
                      <a:pos x="60" y="43"/>
                    </a:cxn>
                    <a:cxn ang="0">
                      <a:pos x="47" y="28"/>
                    </a:cxn>
                    <a:cxn ang="0">
                      <a:pos x="28" y="16"/>
                    </a:cxn>
                    <a:cxn ang="0">
                      <a:pos x="17" y="10"/>
                    </a:cxn>
                    <a:cxn ang="0">
                      <a:pos x="14" y="10"/>
                    </a:cxn>
                    <a:cxn ang="0">
                      <a:pos x="21" y="10"/>
                    </a:cxn>
                    <a:cxn ang="0">
                      <a:pos x="41" y="9"/>
                    </a:cxn>
                    <a:cxn ang="0">
                      <a:pos x="55" y="8"/>
                    </a:cxn>
                    <a:cxn ang="0">
                      <a:pos x="67" y="6"/>
                    </a:cxn>
                    <a:cxn ang="0">
                      <a:pos x="77" y="4"/>
                    </a:cxn>
                    <a:cxn ang="0">
                      <a:pos x="67" y="0"/>
                    </a:cxn>
                    <a:cxn ang="0">
                      <a:pos x="54" y="0"/>
                    </a:cxn>
                    <a:cxn ang="0">
                      <a:pos x="41" y="0"/>
                    </a:cxn>
                    <a:cxn ang="0">
                      <a:pos x="21" y="1"/>
                    </a:cxn>
                    <a:cxn ang="0">
                      <a:pos x="10" y="1"/>
                    </a:cxn>
                    <a:cxn ang="0">
                      <a:pos x="4" y="2"/>
                    </a:cxn>
                    <a:cxn ang="0">
                      <a:pos x="0" y="8"/>
                    </a:cxn>
                    <a:cxn ang="0">
                      <a:pos x="1" y="8"/>
                    </a:cxn>
                    <a:cxn ang="0">
                      <a:pos x="1" y="10"/>
                    </a:cxn>
                    <a:cxn ang="0">
                      <a:pos x="8" y="15"/>
                    </a:cxn>
                    <a:cxn ang="0">
                      <a:pos x="12" y="16"/>
                    </a:cxn>
                    <a:cxn ang="0">
                      <a:pos x="24" y="24"/>
                    </a:cxn>
                    <a:cxn ang="0">
                      <a:pos x="41" y="34"/>
                    </a:cxn>
                    <a:cxn ang="0">
                      <a:pos x="54" y="49"/>
                    </a:cxn>
                    <a:cxn ang="0">
                      <a:pos x="62" y="56"/>
                    </a:cxn>
                    <a:cxn ang="0">
                      <a:pos x="62" y="58"/>
                    </a:cxn>
                    <a:cxn ang="0">
                      <a:pos x="55" y="58"/>
                    </a:cxn>
                    <a:cxn ang="0">
                      <a:pos x="51" y="56"/>
                    </a:cxn>
                    <a:cxn ang="0">
                      <a:pos x="41" y="54"/>
                    </a:cxn>
                    <a:cxn ang="0">
                      <a:pos x="36" y="51"/>
                    </a:cxn>
                    <a:cxn ang="0">
                      <a:pos x="31" y="56"/>
                    </a:cxn>
                    <a:cxn ang="0">
                      <a:pos x="38" y="61"/>
                    </a:cxn>
                    <a:cxn ang="0">
                      <a:pos x="49" y="64"/>
                    </a:cxn>
                    <a:cxn ang="0">
                      <a:pos x="54" y="65"/>
                    </a:cxn>
                    <a:cxn ang="0">
                      <a:pos x="65" y="68"/>
                    </a:cxn>
                    <a:cxn ang="0">
                      <a:pos x="73" y="66"/>
                    </a:cxn>
                    <a:cxn ang="0">
                      <a:pos x="76" y="63"/>
                    </a:cxn>
                    <a:cxn ang="0">
                      <a:pos x="77" y="61"/>
                    </a:cxn>
                    <a:cxn ang="0">
                      <a:pos x="79" y="61"/>
                    </a:cxn>
                  </a:cxnLst>
                  <a:rect l="0" t="0" r="r" b="b"/>
                  <a:pathLst>
                    <a:path w="79" h="68">
                      <a:moveTo>
                        <a:pt x="79" y="61"/>
                      </a:moveTo>
                      <a:lnTo>
                        <a:pt x="74" y="58"/>
                      </a:lnTo>
                      <a:lnTo>
                        <a:pt x="72" y="54"/>
                      </a:lnTo>
                      <a:lnTo>
                        <a:pt x="68" y="50"/>
                      </a:lnTo>
                      <a:lnTo>
                        <a:pt x="64" y="47"/>
                      </a:lnTo>
                      <a:lnTo>
                        <a:pt x="60" y="43"/>
                      </a:lnTo>
                      <a:lnTo>
                        <a:pt x="55" y="37"/>
                      </a:lnTo>
                      <a:lnTo>
                        <a:pt x="47" y="28"/>
                      </a:lnTo>
                      <a:lnTo>
                        <a:pt x="38" y="23"/>
                      </a:lnTo>
                      <a:lnTo>
                        <a:pt x="28" y="16"/>
                      </a:lnTo>
                      <a:lnTo>
                        <a:pt x="22" y="13"/>
                      </a:lnTo>
                      <a:lnTo>
                        <a:pt x="17" y="10"/>
                      </a:lnTo>
                      <a:lnTo>
                        <a:pt x="15" y="10"/>
                      </a:lnTo>
                      <a:lnTo>
                        <a:pt x="14" y="10"/>
                      </a:lnTo>
                      <a:lnTo>
                        <a:pt x="17" y="10"/>
                      </a:lnTo>
                      <a:lnTo>
                        <a:pt x="21" y="10"/>
                      </a:lnTo>
                      <a:lnTo>
                        <a:pt x="31" y="9"/>
                      </a:lnTo>
                      <a:lnTo>
                        <a:pt x="41" y="9"/>
                      </a:lnTo>
                      <a:lnTo>
                        <a:pt x="49" y="8"/>
                      </a:lnTo>
                      <a:lnTo>
                        <a:pt x="55" y="8"/>
                      </a:lnTo>
                      <a:lnTo>
                        <a:pt x="62" y="8"/>
                      </a:lnTo>
                      <a:lnTo>
                        <a:pt x="67" y="6"/>
                      </a:lnTo>
                      <a:lnTo>
                        <a:pt x="72" y="5"/>
                      </a:lnTo>
                      <a:lnTo>
                        <a:pt x="77" y="4"/>
                      </a:lnTo>
                      <a:lnTo>
                        <a:pt x="72" y="2"/>
                      </a:lnTo>
                      <a:lnTo>
                        <a:pt x="67" y="0"/>
                      </a:lnTo>
                      <a:lnTo>
                        <a:pt x="60" y="0"/>
                      </a:lnTo>
                      <a:lnTo>
                        <a:pt x="54" y="0"/>
                      </a:lnTo>
                      <a:lnTo>
                        <a:pt x="49" y="0"/>
                      </a:lnTo>
                      <a:lnTo>
                        <a:pt x="41" y="0"/>
                      </a:lnTo>
                      <a:lnTo>
                        <a:pt x="31" y="0"/>
                      </a:lnTo>
                      <a:lnTo>
                        <a:pt x="21" y="1"/>
                      </a:lnTo>
                      <a:lnTo>
                        <a:pt x="14" y="1"/>
                      </a:lnTo>
                      <a:lnTo>
                        <a:pt x="10" y="1"/>
                      </a:lnTo>
                      <a:lnTo>
                        <a:pt x="4" y="1"/>
                      </a:lnTo>
                      <a:lnTo>
                        <a:pt x="4" y="2"/>
                      </a:lnTo>
                      <a:lnTo>
                        <a:pt x="3" y="2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10"/>
                      </a:lnTo>
                      <a:lnTo>
                        <a:pt x="3" y="11"/>
                      </a:lnTo>
                      <a:lnTo>
                        <a:pt x="8" y="15"/>
                      </a:lnTo>
                      <a:lnTo>
                        <a:pt x="10" y="16"/>
                      </a:lnTo>
                      <a:lnTo>
                        <a:pt x="12" y="16"/>
                      </a:lnTo>
                      <a:lnTo>
                        <a:pt x="17" y="20"/>
                      </a:lnTo>
                      <a:lnTo>
                        <a:pt x="24" y="24"/>
                      </a:lnTo>
                      <a:lnTo>
                        <a:pt x="35" y="29"/>
                      </a:lnTo>
                      <a:lnTo>
                        <a:pt x="41" y="34"/>
                      </a:lnTo>
                      <a:lnTo>
                        <a:pt x="49" y="42"/>
                      </a:lnTo>
                      <a:lnTo>
                        <a:pt x="54" y="49"/>
                      </a:lnTo>
                      <a:lnTo>
                        <a:pt x="59" y="52"/>
                      </a:lnTo>
                      <a:lnTo>
                        <a:pt x="62" y="56"/>
                      </a:lnTo>
                      <a:lnTo>
                        <a:pt x="65" y="58"/>
                      </a:lnTo>
                      <a:lnTo>
                        <a:pt x="62" y="58"/>
                      </a:lnTo>
                      <a:lnTo>
                        <a:pt x="58" y="58"/>
                      </a:lnTo>
                      <a:lnTo>
                        <a:pt x="55" y="58"/>
                      </a:lnTo>
                      <a:lnTo>
                        <a:pt x="54" y="58"/>
                      </a:lnTo>
                      <a:lnTo>
                        <a:pt x="51" y="56"/>
                      </a:lnTo>
                      <a:lnTo>
                        <a:pt x="47" y="55"/>
                      </a:lnTo>
                      <a:lnTo>
                        <a:pt x="41" y="54"/>
                      </a:lnTo>
                      <a:lnTo>
                        <a:pt x="38" y="52"/>
                      </a:lnTo>
                      <a:lnTo>
                        <a:pt x="36" y="51"/>
                      </a:lnTo>
                      <a:lnTo>
                        <a:pt x="31" y="52"/>
                      </a:lnTo>
                      <a:lnTo>
                        <a:pt x="31" y="56"/>
                      </a:lnTo>
                      <a:lnTo>
                        <a:pt x="35" y="60"/>
                      </a:lnTo>
                      <a:lnTo>
                        <a:pt x="38" y="61"/>
                      </a:lnTo>
                      <a:lnTo>
                        <a:pt x="45" y="64"/>
                      </a:lnTo>
                      <a:lnTo>
                        <a:pt x="49" y="64"/>
                      </a:lnTo>
                      <a:lnTo>
                        <a:pt x="53" y="65"/>
                      </a:lnTo>
                      <a:lnTo>
                        <a:pt x="54" y="65"/>
                      </a:lnTo>
                      <a:lnTo>
                        <a:pt x="59" y="66"/>
                      </a:lnTo>
                      <a:lnTo>
                        <a:pt x="65" y="68"/>
                      </a:lnTo>
                      <a:lnTo>
                        <a:pt x="71" y="68"/>
                      </a:lnTo>
                      <a:lnTo>
                        <a:pt x="73" y="66"/>
                      </a:lnTo>
                      <a:lnTo>
                        <a:pt x="77" y="64"/>
                      </a:lnTo>
                      <a:lnTo>
                        <a:pt x="76" y="63"/>
                      </a:lnTo>
                      <a:lnTo>
                        <a:pt x="74" y="61"/>
                      </a:lnTo>
                      <a:lnTo>
                        <a:pt x="77" y="61"/>
                      </a:lnTo>
                      <a:lnTo>
                        <a:pt x="79" y="61"/>
                      </a:lnTo>
                      <a:lnTo>
                        <a:pt x="79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73" name="Freeform 177"/>
                <p:cNvSpPr>
                  <a:spLocks/>
                </p:cNvSpPr>
                <p:nvPr/>
              </p:nvSpPr>
              <p:spPr bwMode="auto">
                <a:xfrm>
                  <a:off x="1997" y="1189"/>
                  <a:ext cx="146" cy="148"/>
                </a:xfrm>
                <a:custGeom>
                  <a:avLst/>
                  <a:gdLst/>
                  <a:ahLst/>
                  <a:cxnLst>
                    <a:cxn ang="0">
                      <a:pos x="0" y="104"/>
                    </a:cxn>
                    <a:cxn ang="0">
                      <a:pos x="9" y="108"/>
                    </a:cxn>
                    <a:cxn ang="0">
                      <a:pos x="15" y="117"/>
                    </a:cxn>
                    <a:cxn ang="0">
                      <a:pos x="22" y="126"/>
                    </a:cxn>
                    <a:cxn ang="0">
                      <a:pos x="32" y="137"/>
                    </a:cxn>
                    <a:cxn ang="0">
                      <a:pos x="42" y="141"/>
                    </a:cxn>
                    <a:cxn ang="0">
                      <a:pos x="62" y="146"/>
                    </a:cxn>
                    <a:cxn ang="0">
                      <a:pos x="83" y="148"/>
                    </a:cxn>
                    <a:cxn ang="0">
                      <a:pos x="106" y="141"/>
                    </a:cxn>
                    <a:cxn ang="0">
                      <a:pos x="124" y="129"/>
                    </a:cxn>
                    <a:cxn ang="0">
                      <a:pos x="136" y="113"/>
                    </a:cxn>
                    <a:cxn ang="0">
                      <a:pos x="141" y="100"/>
                    </a:cxn>
                    <a:cxn ang="0">
                      <a:pos x="144" y="96"/>
                    </a:cxn>
                    <a:cxn ang="0">
                      <a:pos x="144" y="91"/>
                    </a:cxn>
                    <a:cxn ang="0">
                      <a:pos x="146" y="80"/>
                    </a:cxn>
                    <a:cxn ang="0">
                      <a:pos x="144" y="61"/>
                    </a:cxn>
                    <a:cxn ang="0">
                      <a:pos x="136" y="40"/>
                    </a:cxn>
                    <a:cxn ang="0">
                      <a:pos x="120" y="20"/>
                    </a:cxn>
                    <a:cxn ang="0">
                      <a:pos x="104" y="8"/>
                    </a:cxn>
                    <a:cxn ang="0">
                      <a:pos x="86" y="2"/>
                    </a:cxn>
                    <a:cxn ang="0">
                      <a:pos x="74" y="0"/>
                    </a:cxn>
                    <a:cxn ang="0">
                      <a:pos x="59" y="3"/>
                    </a:cxn>
                    <a:cxn ang="0">
                      <a:pos x="49" y="8"/>
                    </a:cxn>
                    <a:cxn ang="0">
                      <a:pos x="38" y="16"/>
                    </a:cxn>
                    <a:cxn ang="0">
                      <a:pos x="32" y="25"/>
                    </a:cxn>
                    <a:cxn ang="0">
                      <a:pos x="41" y="18"/>
                    </a:cxn>
                    <a:cxn ang="0">
                      <a:pos x="50" y="13"/>
                    </a:cxn>
                    <a:cxn ang="0">
                      <a:pos x="62" y="11"/>
                    </a:cxn>
                    <a:cxn ang="0">
                      <a:pos x="74" y="9"/>
                    </a:cxn>
                    <a:cxn ang="0">
                      <a:pos x="83" y="11"/>
                    </a:cxn>
                    <a:cxn ang="0">
                      <a:pos x="100" y="16"/>
                    </a:cxn>
                    <a:cxn ang="0">
                      <a:pos x="115" y="26"/>
                    </a:cxn>
                    <a:cxn ang="0">
                      <a:pos x="129" y="44"/>
                    </a:cxn>
                    <a:cxn ang="0">
                      <a:pos x="135" y="61"/>
                    </a:cxn>
                    <a:cxn ang="0">
                      <a:pos x="136" y="79"/>
                    </a:cxn>
                    <a:cxn ang="0">
                      <a:pos x="136" y="90"/>
                    </a:cxn>
                    <a:cxn ang="0">
                      <a:pos x="135" y="94"/>
                    </a:cxn>
                    <a:cxn ang="0">
                      <a:pos x="133" y="98"/>
                    </a:cxn>
                    <a:cxn ang="0">
                      <a:pos x="128" y="109"/>
                    </a:cxn>
                    <a:cxn ang="0">
                      <a:pos x="118" y="123"/>
                    </a:cxn>
                    <a:cxn ang="0">
                      <a:pos x="103" y="134"/>
                    </a:cxn>
                    <a:cxn ang="0">
                      <a:pos x="82" y="139"/>
                    </a:cxn>
                    <a:cxn ang="0">
                      <a:pos x="63" y="139"/>
                    </a:cxn>
                    <a:cxn ang="0">
                      <a:pos x="46" y="134"/>
                    </a:cxn>
                    <a:cxn ang="0">
                      <a:pos x="38" y="130"/>
                    </a:cxn>
                    <a:cxn ang="0">
                      <a:pos x="29" y="121"/>
                    </a:cxn>
                    <a:cxn ang="0">
                      <a:pos x="21" y="112"/>
                    </a:cxn>
                    <a:cxn ang="0">
                      <a:pos x="12" y="107"/>
                    </a:cxn>
                    <a:cxn ang="0">
                      <a:pos x="0" y="104"/>
                    </a:cxn>
                    <a:cxn ang="0">
                      <a:pos x="0" y="104"/>
                    </a:cxn>
                  </a:cxnLst>
                  <a:rect l="0" t="0" r="r" b="b"/>
                  <a:pathLst>
                    <a:path w="146" h="148">
                      <a:moveTo>
                        <a:pt x="0" y="104"/>
                      </a:moveTo>
                      <a:lnTo>
                        <a:pt x="9" y="108"/>
                      </a:lnTo>
                      <a:lnTo>
                        <a:pt x="15" y="117"/>
                      </a:lnTo>
                      <a:lnTo>
                        <a:pt x="22" y="126"/>
                      </a:lnTo>
                      <a:lnTo>
                        <a:pt x="32" y="137"/>
                      </a:lnTo>
                      <a:lnTo>
                        <a:pt x="42" y="141"/>
                      </a:lnTo>
                      <a:lnTo>
                        <a:pt x="62" y="146"/>
                      </a:lnTo>
                      <a:lnTo>
                        <a:pt x="83" y="148"/>
                      </a:lnTo>
                      <a:lnTo>
                        <a:pt x="106" y="141"/>
                      </a:lnTo>
                      <a:lnTo>
                        <a:pt x="124" y="129"/>
                      </a:lnTo>
                      <a:lnTo>
                        <a:pt x="136" y="113"/>
                      </a:lnTo>
                      <a:lnTo>
                        <a:pt x="141" y="100"/>
                      </a:lnTo>
                      <a:lnTo>
                        <a:pt x="144" y="96"/>
                      </a:lnTo>
                      <a:lnTo>
                        <a:pt x="144" y="91"/>
                      </a:lnTo>
                      <a:lnTo>
                        <a:pt x="146" y="80"/>
                      </a:lnTo>
                      <a:lnTo>
                        <a:pt x="144" y="61"/>
                      </a:lnTo>
                      <a:lnTo>
                        <a:pt x="136" y="40"/>
                      </a:lnTo>
                      <a:lnTo>
                        <a:pt x="120" y="20"/>
                      </a:lnTo>
                      <a:lnTo>
                        <a:pt x="104" y="8"/>
                      </a:lnTo>
                      <a:lnTo>
                        <a:pt x="86" y="2"/>
                      </a:lnTo>
                      <a:lnTo>
                        <a:pt x="74" y="0"/>
                      </a:lnTo>
                      <a:lnTo>
                        <a:pt x="59" y="3"/>
                      </a:lnTo>
                      <a:lnTo>
                        <a:pt x="49" y="8"/>
                      </a:lnTo>
                      <a:lnTo>
                        <a:pt x="38" y="16"/>
                      </a:lnTo>
                      <a:lnTo>
                        <a:pt x="32" y="25"/>
                      </a:lnTo>
                      <a:lnTo>
                        <a:pt x="41" y="18"/>
                      </a:lnTo>
                      <a:lnTo>
                        <a:pt x="50" y="13"/>
                      </a:lnTo>
                      <a:lnTo>
                        <a:pt x="62" y="11"/>
                      </a:lnTo>
                      <a:lnTo>
                        <a:pt x="74" y="9"/>
                      </a:lnTo>
                      <a:lnTo>
                        <a:pt x="83" y="11"/>
                      </a:lnTo>
                      <a:lnTo>
                        <a:pt x="100" y="16"/>
                      </a:lnTo>
                      <a:lnTo>
                        <a:pt x="115" y="26"/>
                      </a:lnTo>
                      <a:lnTo>
                        <a:pt x="129" y="44"/>
                      </a:lnTo>
                      <a:lnTo>
                        <a:pt x="135" y="61"/>
                      </a:lnTo>
                      <a:lnTo>
                        <a:pt x="136" y="79"/>
                      </a:lnTo>
                      <a:lnTo>
                        <a:pt x="136" y="90"/>
                      </a:lnTo>
                      <a:lnTo>
                        <a:pt x="135" y="94"/>
                      </a:lnTo>
                      <a:lnTo>
                        <a:pt x="133" y="98"/>
                      </a:lnTo>
                      <a:lnTo>
                        <a:pt x="128" y="109"/>
                      </a:lnTo>
                      <a:lnTo>
                        <a:pt x="118" y="123"/>
                      </a:lnTo>
                      <a:lnTo>
                        <a:pt x="103" y="134"/>
                      </a:lnTo>
                      <a:lnTo>
                        <a:pt x="82" y="139"/>
                      </a:lnTo>
                      <a:lnTo>
                        <a:pt x="63" y="139"/>
                      </a:lnTo>
                      <a:lnTo>
                        <a:pt x="46" y="134"/>
                      </a:lnTo>
                      <a:lnTo>
                        <a:pt x="38" y="130"/>
                      </a:lnTo>
                      <a:lnTo>
                        <a:pt x="29" y="121"/>
                      </a:lnTo>
                      <a:lnTo>
                        <a:pt x="21" y="112"/>
                      </a:lnTo>
                      <a:lnTo>
                        <a:pt x="12" y="107"/>
                      </a:lnTo>
                      <a:lnTo>
                        <a:pt x="0" y="104"/>
                      </a:lnTo>
                      <a:lnTo>
                        <a:pt x="0" y="10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74" name="Freeform 178"/>
                <p:cNvSpPr>
                  <a:spLocks/>
                </p:cNvSpPr>
                <p:nvPr/>
              </p:nvSpPr>
              <p:spPr bwMode="auto">
                <a:xfrm>
                  <a:off x="2038" y="1230"/>
                  <a:ext cx="14" cy="30"/>
                </a:xfrm>
                <a:custGeom>
                  <a:avLst/>
                  <a:gdLst/>
                  <a:ahLst/>
                  <a:cxnLst>
                    <a:cxn ang="0">
                      <a:pos x="14" y="3"/>
                    </a:cxn>
                    <a:cxn ang="0">
                      <a:pos x="9" y="0"/>
                    </a:cxn>
                    <a:cxn ang="0">
                      <a:pos x="8" y="4"/>
                    </a:cxn>
                    <a:cxn ang="0">
                      <a:pos x="5" y="5"/>
                    </a:cxn>
                    <a:cxn ang="0">
                      <a:pos x="4" y="9"/>
                    </a:cxn>
                    <a:cxn ang="0">
                      <a:pos x="4" y="13"/>
                    </a:cxn>
                    <a:cxn ang="0">
                      <a:pos x="4" y="14"/>
                    </a:cxn>
                    <a:cxn ang="0">
                      <a:pos x="3" y="16"/>
                    </a:cxn>
                    <a:cxn ang="0">
                      <a:pos x="1" y="18"/>
                    </a:cxn>
                    <a:cxn ang="0">
                      <a:pos x="0" y="22"/>
                    </a:cxn>
                    <a:cxn ang="0">
                      <a:pos x="0" y="23"/>
                    </a:cxn>
                    <a:cxn ang="0">
                      <a:pos x="1" y="27"/>
                    </a:cxn>
                    <a:cxn ang="0">
                      <a:pos x="5" y="30"/>
                    </a:cxn>
                    <a:cxn ang="0">
                      <a:pos x="8" y="29"/>
                    </a:cxn>
                    <a:cxn ang="0">
                      <a:pos x="9" y="26"/>
                    </a:cxn>
                    <a:cxn ang="0">
                      <a:pos x="9" y="23"/>
                    </a:cxn>
                    <a:cxn ang="0">
                      <a:pos x="9" y="20"/>
                    </a:cxn>
                    <a:cxn ang="0">
                      <a:pos x="9" y="17"/>
                    </a:cxn>
                    <a:cxn ang="0">
                      <a:pos x="10" y="17"/>
                    </a:cxn>
                    <a:cxn ang="0">
                      <a:pos x="10" y="16"/>
                    </a:cxn>
                    <a:cxn ang="0">
                      <a:pos x="12" y="12"/>
                    </a:cxn>
                    <a:cxn ang="0">
                      <a:pos x="13" y="9"/>
                    </a:cxn>
                    <a:cxn ang="0">
                      <a:pos x="14" y="8"/>
                    </a:cxn>
                    <a:cxn ang="0">
                      <a:pos x="14" y="5"/>
                    </a:cxn>
                    <a:cxn ang="0">
                      <a:pos x="14" y="3"/>
                    </a:cxn>
                    <a:cxn ang="0">
                      <a:pos x="14" y="3"/>
                    </a:cxn>
                  </a:cxnLst>
                  <a:rect l="0" t="0" r="r" b="b"/>
                  <a:pathLst>
                    <a:path w="14" h="30">
                      <a:moveTo>
                        <a:pt x="14" y="3"/>
                      </a:moveTo>
                      <a:lnTo>
                        <a:pt x="9" y="0"/>
                      </a:lnTo>
                      <a:lnTo>
                        <a:pt x="8" y="4"/>
                      </a:lnTo>
                      <a:lnTo>
                        <a:pt x="5" y="5"/>
                      </a:lnTo>
                      <a:lnTo>
                        <a:pt x="4" y="9"/>
                      </a:lnTo>
                      <a:lnTo>
                        <a:pt x="4" y="13"/>
                      </a:lnTo>
                      <a:lnTo>
                        <a:pt x="4" y="14"/>
                      </a:lnTo>
                      <a:lnTo>
                        <a:pt x="3" y="16"/>
                      </a:lnTo>
                      <a:lnTo>
                        <a:pt x="1" y="18"/>
                      </a:lnTo>
                      <a:lnTo>
                        <a:pt x="0" y="22"/>
                      </a:lnTo>
                      <a:lnTo>
                        <a:pt x="0" y="23"/>
                      </a:lnTo>
                      <a:lnTo>
                        <a:pt x="1" y="27"/>
                      </a:lnTo>
                      <a:lnTo>
                        <a:pt x="5" y="30"/>
                      </a:lnTo>
                      <a:lnTo>
                        <a:pt x="8" y="29"/>
                      </a:lnTo>
                      <a:lnTo>
                        <a:pt x="9" y="26"/>
                      </a:lnTo>
                      <a:lnTo>
                        <a:pt x="9" y="23"/>
                      </a:lnTo>
                      <a:lnTo>
                        <a:pt x="9" y="20"/>
                      </a:lnTo>
                      <a:lnTo>
                        <a:pt x="9" y="17"/>
                      </a:lnTo>
                      <a:lnTo>
                        <a:pt x="10" y="17"/>
                      </a:lnTo>
                      <a:lnTo>
                        <a:pt x="10" y="16"/>
                      </a:lnTo>
                      <a:lnTo>
                        <a:pt x="12" y="12"/>
                      </a:lnTo>
                      <a:lnTo>
                        <a:pt x="13" y="9"/>
                      </a:lnTo>
                      <a:lnTo>
                        <a:pt x="14" y="8"/>
                      </a:lnTo>
                      <a:lnTo>
                        <a:pt x="14" y="5"/>
                      </a:lnTo>
                      <a:lnTo>
                        <a:pt x="14" y="3"/>
                      </a:lnTo>
                      <a:lnTo>
                        <a:pt x="14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75" name="Freeform 179"/>
                <p:cNvSpPr>
                  <a:spLocks/>
                </p:cNvSpPr>
                <p:nvPr/>
              </p:nvSpPr>
              <p:spPr bwMode="auto">
                <a:xfrm>
                  <a:off x="2052" y="1337"/>
                  <a:ext cx="230" cy="138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" y="10"/>
                    </a:cxn>
                    <a:cxn ang="0">
                      <a:pos x="0" y="20"/>
                    </a:cxn>
                    <a:cxn ang="0">
                      <a:pos x="0" y="31"/>
                    </a:cxn>
                    <a:cxn ang="0">
                      <a:pos x="1" y="45"/>
                    </a:cxn>
                    <a:cxn ang="0">
                      <a:pos x="5" y="54"/>
                    </a:cxn>
                    <a:cxn ang="0">
                      <a:pos x="13" y="69"/>
                    </a:cxn>
                    <a:cxn ang="0">
                      <a:pos x="24" y="84"/>
                    </a:cxn>
                    <a:cxn ang="0">
                      <a:pos x="39" y="98"/>
                    </a:cxn>
                    <a:cxn ang="0">
                      <a:pos x="55" y="110"/>
                    </a:cxn>
                    <a:cxn ang="0">
                      <a:pos x="71" y="118"/>
                    </a:cxn>
                    <a:cxn ang="0">
                      <a:pos x="81" y="123"/>
                    </a:cxn>
                    <a:cxn ang="0">
                      <a:pos x="85" y="125"/>
                    </a:cxn>
                    <a:cxn ang="0">
                      <a:pos x="100" y="128"/>
                    </a:cxn>
                    <a:cxn ang="0">
                      <a:pos x="136" y="134"/>
                    </a:cxn>
                    <a:cxn ang="0">
                      <a:pos x="174" y="138"/>
                    </a:cxn>
                    <a:cxn ang="0">
                      <a:pos x="203" y="134"/>
                    </a:cxn>
                    <a:cxn ang="0">
                      <a:pos x="214" y="128"/>
                    </a:cxn>
                    <a:cxn ang="0">
                      <a:pos x="223" y="120"/>
                    </a:cxn>
                    <a:cxn ang="0">
                      <a:pos x="227" y="111"/>
                    </a:cxn>
                    <a:cxn ang="0">
                      <a:pos x="230" y="101"/>
                    </a:cxn>
                    <a:cxn ang="0">
                      <a:pos x="224" y="110"/>
                    </a:cxn>
                    <a:cxn ang="0">
                      <a:pos x="219" y="116"/>
                    </a:cxn>
                    <a:cxn ang="0">
                      <a:pos x="210" y="122"/>
                    </a:cxn>
                    <a:cxn ang="0">
                      <a:pos x="201" y="127"/>
                    </a:cxn>
                    <a:cxn ang="0">
                      <a:pos x="176" y="129"/>
                    </a:cxn>
                    <a:cxn ang="0">
                      <a:pos x="137" y="127"/>
                    </a:cxn>
                    <a:cxn ang="0">
                      <a:pos x="103" y="119"/>
                    </a:cxn>
                    <a:cxn ang="0">
                      <a:pos x="89" y="116"/>
                    </a:cxn>
                    <a:cxn ang="0">
                      <a:pos x="83" y="115"/>
                    </a:cxn>
                    <a:cxn ang="0">
                      <a:pos x="74" y="111"/>
                    </a:cxn>
                    <a:cxn ang="0">
                      <a:pos x="60" y="104"/>
                    </a:cxn>
                    <a:cxn ang="0">
                      <a:pos x="45" y="93"/>
                    </a:cxn>
                    <a:cxn ang="0">
                      <a:pos x="30" y="79"/>
                    </a:cxn>
                    <a:cxn ang="0">
                      <a:pos x="19" y="65"/>
                    </a:cxn>
                    <a:cxn ang="0">
                      <a:pos x="12" y="51"/>
                    </a:cxn>
                    <a:cxn ang="0">
                      <a:pos x="9" y="42"/>
                    </a:cxn>
                    <a:cxn ang="0">
                      <a:pos x="7" y="31"/>
                    </a:cxn>
                    <a:cxn ang="0">
                      <a:pos x="7" y="20"/>
                    </a:cxn>
                    <a:cxn ang="0">
                      <a:pos x="7" y="10"/>
                    </a:cxn>
                    <a:cxn ang="0">
                      <a:pos x="7" y="0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230" h="138">
                      <a:moveTo>
                        <a:pt x="7" y="0"/>
                      </a:moveTo>
                      <a:lnTo>
                        <a:pt x="1" y="10"/>
                      </a:lnTo>
                      <a:lnTo>
                        <a:pt x="0" y="20"/>
                      </a:lnTo>
                      <a:lnTo>
                        <a:pt x="0" y="31"/>
                      </a:lnTo>
                      <a:lnTo>
                        <a:pt x="1" y="45"/>
                      </a:lnTo>
                      <a:lnTo>
                        <a:pt x="5" y="54"/>
                      </a:lnTo>
                      <a:lnTo>
                        <a:pt x="13" y="69"/>
                      </a:lnTo>
                      <a:lnTo>
                        <a:pt x="24" y="84"/>
                      </a:lnTo>
                      <a:lnTo>
                        <a:pt x="39" y="98"/>
                      </a:lnTo>
                      <a:lnTo>
                        <a:pt x="55" y="110"/>
                      </a:lnTo>
                      <a:lnTo>
                        <a:pt x="71" y="118"/>
                      </a:lnTo>
                      <a:lnTo>
                        <a:pt x="81" y="123"/>
                      </a:lnTo>
                      <a:lnTo>
                        <a:pt x="85" y="125"/>
                      </a:lnTo>
                      <a:lnTo>
                        <a:pt x="100" y="128"/>
                      </a:lnTo>
                      <a:lnTo>
                        <a:pt x="136" y="134"/>
                      </a:lnTo>
                      <a:lnTo>
                        <a:pt x="174" y="138"/>
                      </a:lnTo>
                      <a:lnTo>
                        <a:pt x="203" y="134"/>
                      </a:lnTo>
                      <a:lnTo>
                        <a:pt x="214" y="128"/>
                      </a:lnTo>
                      <a:lnTo>
                        <a:pt x="223" y="120"/>
                      </a:lnTo>
                      <a:lnTo>
                        <a:pt x="227" y="111"/>
                      </a:lnTo>
                      <a:lnTo>
                        <a:pt x="230" y="101"/>
                      </a:lnTo>
                      <a:lnTo>
                        <a:pt x="224" y="110"/>
                      </a:lnTo>
                      <a:lnTo>
                        <a:pt x="219" y="116"/>
                      </a:lnTo>
                      <a:lnTo>
                        <a:pt x="210" y="122"/>
                      </a:lnTo>
                      <a:lnTo>
                        <a:pt x="201" y="127"/>
                      </a:lnTo>
                      <a:lnTo>
                        <a:pt x="176" y="129"/>
                      </a:lnTo>
                      <a:lnTo>
                        <a:pt x="137" y="127"/>
                      </a:lnTo>
                      <a:lnTo>
                        <a:pt x="103" y="119"/>
                      </a:lnTo>
                      <a:lnTo>
                        <a:pt x="89" y="116"/>
                      </a:lnTo>
                      <a:lnTo>
                        <a:pt x="83" y="115"/>
                      </a:lnTo>
                      <a:lnTo>
                        <a:pt x="74" y="111"/>
                      </a:lnTo>
                      <a:lnTo>
                        <a:pt x="60" y="104"/>
                      </a:lnTo>
                      <a:lnTo>
                        <a:pt x="45" y="93"/>
                      </a:lnTo>
                      <a:lnTo>
                        <a:pt x="30" y="79"/>
                      </a:lnTo>
                      <a:lnTo>
                        <a:pt x="19" y="65"/>
                      </a:lnTo>
                      <a:lnTo>
                        <a:pt x="12" y="51"/>
                      </a:lnTo>
                      <a:lnTo>
                        <a:pt x="9" y="42"/>
                      </a:lnTo>
                      <a:lnTo>
                        <a:pt x="7" y="31"/>
                      </a:lnTo>
                      <a:lnTo>
                        <a:pt x="7" y="20"/>
                      </a:lnTo>
                      <a:lnTo>
                        <a:pt x="7" y="10"/>
                      </a:lnTo>
                      <a:lnTo>
                        <a:pt x="7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76" name="Freeform 180"/>
                <p:cNvSpPr>
                  <a:spLocks/>
                </p:cNvSpPr>
                <p:nvPr/>
              </p:nvSpPr>
              <p:spPr bwMode="auto">
                <a:xfrm>
                  <a:off x="2130" y="1374"/>
                  <a:ext cx="113" cy="74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0" y="10"/>
                    </a:cxn>
                    <a:cxn ang="0">
                      <a:pos x="2" y="17"/>
                    </a:cxn>
                    <a:cxn ang="0">
                      <a:pos x="4" y="22"/>
                    </a:cxn>
                    <a:cxn ang="0">
                      <a:pos x="7" y="26"/>
                    </a:cxn>
                    <a:cxn ang="0">
                      <a:pos x="11" y="32"/>
                    </a:cxn>
                    <a:cxn ang="0">
                      <a:pos x="17" y="40"/>
                    </a:cxn>
                    <a:cxn ang="0">
                      <a:pos x="25" y="46"/>
                    </a:cxn>
                    <a:cxn ang="0">
                      <a:pos x="31" y="50"/>
                    </a:cxn>
                    <a:cxn ang="0">
                      <a:pos x="37" y="55"/>
                    </a:cxn>
                    <a:cxn ang="0">
                      <a:pos x="41" y="58"/>
                    </a:cxn>
                    <a:cxn ang="0">
                      <a:pos x="44" y="59"/>
                    </a:cxn>
                    <a:cxn ang="0">
                      <a:pos x="50" y="61"/>
                    </a:cxn>
                    <a:cxn ang="0">
                      <a:pos x="67" y="68"/>
                    </a:cxn>
                    <a:cxn ang="0">
                      <a:pos x="85" y="73"/>
                    </a:cxn>
                    <a:cxn ang="0">
                      <a:pos x="99" y="74"/>
                    </a:cxn>
                    <a:cxn ang="0">
                      <a:pos x="104" y="72"/>
                    </a:cxn>
                    <a:cxn ang="0">
                      <a:pos x="108" y="68"/>
                    </a:cxn>
                    <a:cxn ang="0">
                      <a:pos x="111" y="63"/>
                    </a:cxn>
                    <a:cxn ang="0">
                      <a:pos x="113" y="58"/>
                    </a:cxn>
                    <a:cxn ang="0">
                      <a:pos x="105" y="63"/>
                    </a:cxn>
                    <a:cxn ang="0">
                      <a:pos x="98" y="65"/>
                    </a:cxn>
                    <a:cxn ang="0">
                      <a:pos x="85" y="65"/>
                    </a:cxn>
                    <a:cxn ang="0">
                      <a:pos x="70" y="60"/>
                    </a:cxn>
                    <a:cxn ang="0">
                      <a:pos x="54" y="55"/>
                    </a:cxn>
                    <a:cxn ang="0">
                      <a:pos x="49" y="51"/>
                    </a:cxn>
                    <a:cxn ang="0">
                      <a:pos x="46" y="50"/>
                    </a:cxn>
                    <a:cxn ang="0">
                      <a:pos x="43" y="49"/>
                    </a:cxn>
                    <a:cxn ang="0">
                      <a:pos x="36" y="44"/>
                    </a:cxn>
                    <a:cxn ang="0">
                      <a:pos x="30" y="40"/>
                    </a:cxn>
                    <a:cxn ang="0">
                      <a:pos x="23" y="33"/>
                    </a:cxn>
                    <a:cxn ang="0">
                      <a:pos x="18" y="27"/>
                    </a:cxn>
                    <a:cxn ang="0">
                      <a:pos x="14" y="20"/>
                    </a:cxn>
                    <a:cxn ang="0">
                      <a:pos x="13" y="18"/>
                    </a:cxn>
                    <a:cxn ang="0">
                      <a:pos x="9" y="13"/>
                    </a:cxn>
                    <a:cxn ang="0">
                      <a:pos x="7" y="9"/>
                    </a:cxn>
                    <a:cxn ang="0">
                      <a:pos x="4" y="4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13" h="74">
                      <a:moveTo>
                        <a:pt x="2" y="0"/>
                      </a:moveTo>
                      <a:lnTo>
                        <a:pt x="0" y="5"/>
                      </a:lnTo>
                      <a:lnTo>
                        <a:pt x="0" y="10"/>
                      </a:lnTo>
                      <a:lnTo>
                        <a:pt x="2" y="17"/>
                      </a:lnTo>
                      <a:lnTo>
                        <a:pt x="4" y="22"/>
                      </a:lnTo>
                      <a:lnTo>
                        <a:pt x="7" y="26"/>
                      </a:lnTo>
                      <a:lnTo>
                        <a:pt x="11" y="32"/>
                      </a:lnTo>
                      <a:lnTo>
                        <a:pt x="17" y="40"/>
                      </a:lnTo>
                      <a:lnTo>
                        <a:pt x="25" y="46"/>
                      </a:lnTo>
                      <a:lnTo>
                        <a:pt x="31" y="50"/>
                      </a:lnTo>
                      <a:lnTo>
                        <a:pt x="37" y="55"/>
                      </a:lnTo>
                      <a:lnTo>
                        <a:pt x="41" y="58"/>
                      </a:lnTo>
                      <a:lnTo>
                        <a:pt x="44" y="59"/>
                      </a:lnTo>
                      <a:lnTo>
                        <a:pt x="50" y="61"/>
                      </a:lnTo>
                      <a:lnTo>
                        <a:pt x="67" y="68"/>
                      </a:lnTo>
                      <a:lnTo>
                        <a:pt x="85" y="73"/>
                      </a:lnTo>
                      <a:lnTo>
                        <a:pt x="99" y="74"/>
                      </a:lnTo>
                      <a:lnTo>
                        <a:pt x="104" y="72"/>
                      </a:lnTo>
                      <a:lnTo>
                        <a:pt x="108" y="68"/>
                      </a:lnTo>
                      <a:lnTo>
                        <a:pt x="111" y="63"/>
                      </a:lnTo>
                      <a:lnTo>
                        <a:pt x="113" y="58"/>
                      </a:lnTo>
                      <a:lnTo>
                        <a:pt x="105" y="63"/>
                      </a:lnTo>
                      <a:lnTo>
                        <a:pt x="98" y="65"/>
                      </a:lnTo>
                      <a:lnTo>
                        <a:pt x="85" y="65"/>
                      </a:lnTo>
                      <a:lnTo>
                        <a:pt x="70" y="60"/>
                      </a:lnTo>
                      <a:lnTo>
                        <a:pt x="54" y="55"/>
                      </a:lnTo>
                      <a:lnTo>
                        <a:pt x="49" y="51"/>
                      </a:lnTo>
                      <a:lnTo>
                        <a:pt x="46" y="50"/>
                      </a:lnTo>
                      <a:lnTo>
                        <a:pt x="43" y="49"/>
                      </a:lnTo>
                      <a:lnTo>
                        <a:pt x="36" y="44"/>
                      </a:lnTo>
                      <a:lnTo>
                        <a:pt x="30" y="40"/>
                      </a:lnTo>
                      <a:lnTo>
                        <a:pt x="23" y="33"/>
                      </a:lnTo>
                      <a:lnTo>
                        <a:pt x="18" y="27"/>
                      </a:lnTo>
                      <a:lnTo>
                        <a:pt x="14" y="20"/>
                      </a:lnTo>
                      <a:lnTo>
                        <a:pt x="13" y="18"/>
                      </a:lnTo>
                      <a:lnTo>
                        <a:pt x="9" y="13"/>
                      </a:lnTo>
                      <a:lnTo>
                        <a:pt x="7" y="9"/>
                      </a:lnTo>
                      <a:lnTo>
                        <a:pt x="4" y="4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77" name="Freeform 181"/>
                <p:cNvSpPr>
                  <a:spLocks/>
                </p:cNvSpPr>
                <p:nvPr/>
              </p:nvSpPr>
              <p:spPr bwMode="auto">
                <a:xfrm>
                  <a:off x="2201" y="1414"/>
                  <a:ext cx="78" cy="20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7"/>
                    </a:cxn>
                    <a:cxn ang="0">
                      <a:pos x="6" y="11"/>
                    </a:cxn>
                    <a:cxn ang="0">
                      <a:pos x="13" y="16"/>
                    </a:cxn>
                    <a:cxn ang="0">
                      <a:pos x="24" y="19"/>
                    </a:cxn>
                    <a:cxn ang="0">
                      <a:pos x="34" y="20"/>
                    </a:cxn>
                    <a:cxn ang="0">
                      <a:pos x="38" y="20"/>
                    </a:cxn>
                    <a:cxn ang="0">
                      <a:pos x="43" y="20"/>
                    </a:cxn>
                    <a:cxn ang="0">
                      <a:pos x="54" y="19"/>
                    </a:cxn>
                    <a:cxn ang="0">
                      <a:pos x="64" y="16"/>
                    </a:cxn>
                    <a:cxn ang="0">
                      <a:pos x="72" y="11"/>
                    </a:cxn>
                    <a:cxn ang="0">
                      <a:pos x="75" y="5"/>
                    </a:cxn>
                    <a:cxn ang="0">
                      <a:pos x="78" y="0"/>
                    </a:cxn>
                    <a:cxn ang="0">
                      <a:pos x="72" y="1"/>
                    </a:cxn>
                    <a:cxn ang="0">
                      <a:pos x="66" y="5"/>
                    </a:cxn>
                    <a:cxn ang="0">
                      <a:pos x="61" y="7"/>
                    </a:cxn>
                    <a:cxn ang="0">
                      <a:pos x="51" y="10"/>
                    </a:cxn>
                    <a:cxn ang="0">
                      <a:pos x="43" y="11"/>
                    </a:cxn>
                    <a:cxn ang="0">
                      <a:pos x="38" y="11"/>
                    </a:cxn>
                    <a:cxn ang="0">
                      <a:pos x="34" y="11"/>
                    </a:cxn>
                    <a:cxn ang="0">
                      <a:pos x="25" y="10"/>
                    </a:cxn>
                    <a:cxn ang="0">
                      <a:pos x="16" y="7"/>
                    </a:cxn>
                    <a:cxn ang="0">
                      <a:pos x="10" y="5"/>
                    </a:cxn>
                    <a:cxn ang="0">
                      <a:pos x="5" y="2"/>
                    </a:cxn>
                    <a:cxn ang="0">
                      <a:pos x="0" y="1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78" h="20">
                      <a:moveTo>
                        <a:pt x="0" y="1"/>
                      </a:moveTo>
                      <a:lnTo>
                        <a:pt x="1" y="7"/>
                      </a:lnTo>
                      <a:lnTo>
                        <a:pt x="6" y="11"/>
                      </a:lnTo>
                      <a:lnTo>
                        <a:pt x="13" y="16"/>
                      </a:lnTo>
                      <a:lnTo>
                        <a:pt x="24" y="19"/>
                      </a:lnTo>
                      <a:lnTo>
                        <a:pt x="34" y="20"/>
                      </a:lnTo>
                      <a:lnTo>
                        <a:pt x="38" y="20"/>
                      </a:lnTo>
                      <a:lnTo>
                        <a:pt x="43" y="20"/>
                      </a:lnTo>
                      <a:lnTo>
                        <a:pt x="54" y="19"/>
                      </a:lnTo>
                      <a:lnTo>
                        <a:pt x="64" y="16"/>
                      </a:lnTo>
                      <a:lnTo>
                        <a:pt x="72" y="11"/>
                      </a:lnTo>
                      <a:lnTo>
                        <a:pt x="75" y="5"/>
                      </a:lnTo>
                      <a:lnTo>
                        <a:pt x="78" y="0"/>
                      </a:lnTo>
                      <a:lnTo>
                        <a:pt x="72" y="1"/>
                      </a:lnTo>
                      <a:lnTo>
                        <a:pt x="66" y="5"/>
                      </a:lnTo>
                      <a:lnTo>
                        <a:pt x="61" y="7"/>
                      </a:lnTo>
                      <a:lnTo>
                        <a:pt x="51" y="10"/>
                      </a:lnTo>
                      <a:lnTo>
                        <a:pt x="43" y="11"/>
                      </a:lnTo>
                      <a:lnTo>
                        <a:pt x="38" y="11"/>
                      </a:lnTo>
                      <a:lnTo>
                        <a:pt x="34" y="11"/>
                      </a:lnTo>
                      <a:lnTo>
                        <a:pt x="25" y="10"/>
                      </a:lnTo>
                      <a:lnTo>
                        <a:pt x="16" y="7"/>
                      </a:lnTo>
                      <a:lnTo>
                        <a:pt x="10" y="5"/>
                      </a:lnTo>
                      <a:lnTo>
                        <a:pt x="5" y="2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78" name="Freeform 182"/>
                <p:cNvSpPr>
                  <a:spLocks/>
                </p:cNvSpPr>
                <p:nvPr/>
              </p:nvSpPr>
              <p:spPr bwMode="auto">
                <a:xfrm>
                  <a:off x="2137" y="1274"/>
                  <a:ext cx="121" cy="77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5" y="5"/>
                    </a:cxn>
                    <a:cxn ang="0">
                      <a:pos x="10" y="6"/>
                    </a:cxn>
                    <a:cxn ang="0">
                      <a:pos x="14" y="8"/>
                    </a:cxn>
                    <a:cxn ang="0">
                      <a:pos x="20" y="9"/>
                    </a:cxn>
                    <a:cxn ang="0">
                      <a:pos x="32" y="10"/>
                    </a:cxn>
                    <a:cxn ang="0">
                      <a:pos x="51" y="14"/>
                    </a:cxn>
                    <a:cxn ang="0">
                      <a:pos x="66" y="19"/>
                    </a:cxn>
                    <a:cxn ang="0">
                      <a:pos x="73" y="23"/>
                    </a:cxn>
                    <a:cxn ang="0">
                      <a:pos x="74" y="23"/>
                    </a:cxn>
                    <a:cxn ang="0">
                      <a:pos x="78" y="26"/>
                    </a:cxn>
                    <a:cxn ang="0">
                      <a:pos x="84" y="29"/>
                    </a:cxn>
                    <a:cxn ang="0">
                      <a:pos x="92" y="36"/>
                    </a:cxn>
                    <a:cxn ang="0">
                      <a:pos x="98" y="42"/>
                    </a:cxn>
                    <a:cxn ang="0">
                      <a:pos x="104" y="49"/>
                    </a:cxn>
                    <a:cxn ang="0">
                      <a:pos x="107" y="55"/>
                    </a:cxn>
                    <a:cxn ang="0">
                      <a:pos x="110" y="59"/>
                    </a:cxn>
                    <a:cxn ang="0">
                      <a:pos x="112" y="64"/>
                    </a:cxn>
                    <a:cxn ang="0">
                      <a:pos x="115" y="69"/>
                    </a:cxn>
                    <a:cxn ang="0">
                      <a:pos x="118" y="72"/>
                    </a:cxn>
                    <a:cxn ang="0">
                      <a:pos x="120" y="77"/>
                    </a:cxn>
                    <a:cxn ang="0">
                      <a:pos x="120" y="72"/>
                    </a:cxn>
                    <a:cxn ang="0">
                      <a:pos x="121" y="67"/>
                    </a:cxn>
                    <a:cxn ang="0">
                      <a:pos x="119" y="61"/>
                    </a:cxn>
                    <a:cxn ang="0">
                      <a:pos x="118" y="56"/>
                    </a:cxn>
                    <a:cxn ang="0">
                      <a:pos x="115" y="51"/>
                    </a:cxn>
                    <a:cxn ang="0">
                      <a:pos x="111" y="45"/>
                    </a:cxn>
                    <a:cxn ang="0">
                      <a:pos x="105" y="36"/>
                    </a:cxn>
                    <a:cxn ang="0">
                      <a:pos x="97" y="29"/>
                    </a:cxn>
                    <a:cxn ang="0">
                      <a:pos x="89" y="23"/>
                    </a:cxn>
                    <a:cxn ang="0">
                      <a:pos x="83" y="18"/>
                    </a:cxn>
                    <a:cxn ang="0">
                      <a:pos x="79" y="15"/>
                    </a:cxn>
                    <a:cxn ang="0">
                      <a:pos x="78" y="15"/>
                    </a:cxn>
                    <a:cxn ang="0">
                      <a:pos x="70" y="11"/>
                    </a:cxn>
                    <a:cxn ang="0">
                      <a:pos x="54" y="6"/>
                    </a:cxn>
                    <a:cxn ang="0">
                      <a:pos x="34" y="1"/>
                    </a:cxn>
                    <a:cxn ang="0">
                      <a:pos x="21" y="1"/>
                    </a:cxn>
                    <a:cxn ang="0">
                      <a:pos x="15" y="0"/>
                    </a:cxn>
                    <a:cxn ang="0">
                      <a:pos x="10" y="0"/>
                    </a:cxn>
                    <a:cxn ang="0">
                      <a:pos x="5" y="1"/>
                    </a:cxn>
                    <a:cxn ang="0">
                      <a:pos x="0" y="3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121" h="77">
                      <a:moveTo>
                        <a:pt x="0" y="3"/>
                      </a:moveTo>
                      <a:lnTo>
                        <a:pt x="5" y="5"/>
                      </a:lnTo>
                      <a:lnTo>
                        <a:pt x="10" y="6"/>
                      </a:lnTo>
                      <a:lnTo>
                        <a:pt x="14" y="8"/>
                      </a:lnTo>
                      <a:lnTo>
                        <a:pt x="20" y="9"/>
                      </a:lnTo>
                      <a:lnTo>
                        <a:pt x="32" y="10"/>
                      </a:lnTo>
                      <a:lnTo>
                        <a:pt x="51" y="14"/>
                      </a:lnTo>
                      <a:lnTo>
                        <a:pt x="66" y="19"/>
                      </a:lnTo>
                      <a:lnTo>
                        <a:pt x="73" y="23"/>
                      </a:lnTo>
                      <a:lnTo>
                        <a:pt x="74" y="23"/>
                      </a:lnTo>
                      <a:lnTo>
                        <a:pt x="78" y="26"/>
                      </a:lnTo>
                      <a:lnTo>
                        <a:pt x="84" y="29"/>
                      </a:lnTo>
                      <a:lnTo>
                        <a:pt x="92" y="36"/>
                      </a:lnTo>
                      <a:lnTo>
                        <a:pt x="98" y="42"/>
                      </a:lnTo>
                      <a:lnTo>
                        <a:pt x="104" y="49"/>
                      </a:lnTo>
                      <a:lnTo>
                        <a:pt x="107" y="55"/>
                      </a:lnTo>
                      <a:lnTo>
                        <a:pt x="110" y="59"/>
                      </a:lnTo>
                      <a:lnTo>
                        <a:pt x="112" y="64"/>
                      </a:lnTo>
                      <a:lnTo>
                        <a:pt x="115" y="69"/>
                      </a:lnTo>
                      <a:lnTo>
                        <a:pt x="118" y="72"/>
                      </a:lnTo>
                      <a:lnTo>
                        <a:pt x="120" y="77"/>
                      </a:lnTo>
                      <a:lnTo>
                        <a:pt x="120" y="72"/>
                      </a:lnTo>
                      <a:lnTo>
                        <a:pt x="121" y="67"/>
                      </a:lnTo>
                      <a:lnTo>
                        <a:pt x="119" y="61"/>
                      </a:lnTo>
                      <a:lnTo>
                        <a:pt x="118" y="56"/>
                      </a:lnTo>
                      <a:lnTo>
                        <a:pt x="115" y="51"/>
                      </a:lnTo>
                      <a:lnTo>
                        <a:pt x="111" y="45"/>
                      </a:lnTo>
                      <a:lnTo>
                        <a:pt x="105" y="36"/>
                      </a:lnTo>
                      <a:lnTo>
                        <a:pt x="97" y="29"/>
                      </a:lnTo>
                      <a:lnTo>
                        <a:pt x="89" y="23"/>
                      </a:lnTo>
                      <a:lnTo>
                        <a:pt x="83" y="18"/>
                      </a:lnTo>
                      <a:lnTo>
                        <a:pt x="79" y="15"/>
                      </a:lnTo>
                      <a:lnTo>
                        <a:pt x="78" y="15"/>
                      </a:lnTo>
                      <a:lnTo>
                        <a:pt x="70" y="11"/>
                      </a:lnTo>
                      <a:lnTo>
                        <a:pt x="54" y="6"/>
                      </a:lnTo>
                      <a:lnTo>
                        <a:pt x="34" y="1"/>
                      </a:lnTo>
                      <a:lnTo>
                        <a:pt x="21" y="1"/>
                      </a:ln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5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79" name="Freeform 183"/>
                <p:cNvSpPr>
                  <a:spLocks/>
                </p:cNvSpPr>
                <p:nvPr/>
              </p:nvSpPr>
              <p:spPr bwMode="auto">
                <a:xfrm>
                  <a:off x="2238" y="1283"/>
                  <a:ext cx="79" cy="36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6" y="35"/>
                    </a:cxn>
                    <a:cxn ang="0">
                      <a:pos x="14" y="36"/>
                    </a:cxn>
                    <a:cxn ang="0">
                      <a:pos x="20" y="35"/>
                    </a:cxn>
                    <a:cxn ang="0">
                      <a:pos x="32" y="33"/>
                    </a:cxn>
                    <a:cxn ang="0">
                      <a:pos x="41" y="31"/>
                    </a:cxn>
                    <a:cxn ang="0">
                      <a:pos x="46" y="31"/>
                    </a:cxn>
                    <a:cxn ang="0">
                      <a:pos x="50" y="28"/>
                    </a:cxn>
                    <a:cxn ang="0">
                      <a:pos x="59" y="24"/>
                    </a:cxn>
                    <a:cxn ang="0">
                      <a:pos x="69" y="18"/>
                    </a:cxn>
                    <a:cxn ang="0">
                      <a:pos x="76" y="13"/>
                    </a:cxn>
                    <a:cxn ang="0">
                      <a:pos x="78" y="6"/>
                    </a:cxn>
                    <a:cxn ang="0">
                      <a:pos x="79" y="0"/>
                    </a:cxn>
                    <a:cxn ang="0">
                      <a:pos x="74" y="1"/>
                    </a:cxn>
                    <a:cxn ang="0">
                      <a:pos x="69" y="8"/>
                    </a:cxn>
                    <a:cxn ang="0">
                      <a:pos x="64" y="10"/>
                    </a:cxn>
                    <a:cxn ang="0">
                      <a:pos x="56" y="17"/>
                    </a:cxn>
                    <a:cxn ang="0">
                      <a:pos x="47" y="20"/>
                    </a:cxn>
                    <a:cxn ang="0">
                      <a:pos x="44" y="23"/>
                    </a:cxn>
                    <a:cxn ang="0">
                      <a:pos x="38" y="23"/>
                    </a:cxn>
                    <a:cxn ang="0">
                      <a:pos x="29" y="24"/>
                    </a:cxn>
                    <a:cxn ang="0">
                      <a:pos x="19" y="27"/>
                    </a:cxn>
                    <a:cxn ang="0">
                      <a:pos x="14" y="27"/>
                    </a:cxn>
                    <a:cxn ang="0">
                      <a:pos x="6" y="29"/>
                    </a:cxn>
                    <a:cxn ang="0">
                      <a:pos x="0" y="31"/>
                    </a:cxn>
                    <a:cxn ang="0">
                      <a:pos x="0" y="31"/>
                    </a:cxn>
                  </a:cxnLst>
                  <a:rect l="0" t="0" r="r" b="b"/>
                  <a:pathLst>
                    <a:path w="79" h="36">
                      <a:moveTo>
                        <a:pt x="0" y="31"/>
                      </a:moveTo>
                      <a:lnTo>
                        <a:pt x="6" y="35"/>
                      </a:lnTo>
                      <a:lnTo>
                        <a:pt x="14" y="36"/>
                      </a:lnTo>
                      <a:lnTo>
                        <a:pt x="20" y="35"/>
                      </a:lnTo>
                      <a:lnTo>
                        <a:pt x="32" y="33"/>
                      </a:lnTo>
                      <a:lnTo>
                        <a:pt x="41" y="31"/>
                      </a:lnTo>
                      <a:lnTo>
                        <a:pt x="46" y="31"/>
                      </a:lnTo>
                      <a:lnTo>
                        <a:pt x="50" y="28"/>
                      </a:lnTo>
                      <a:lnTo>
                        <a:pt x="59" y="24"/>
                      </a:lnTo>
                      <a:lnTo>
                        <a:pt x="69" y="18"/>
                      </a:lnTo>
                      <a:lnTo>
                        <a:pt x="76" y="13"/>
                      </a:lnTo>
                      <a:lnTo>
                        <a:pt x="78" y="6"/>
                      </a:lnTo>
                      <a:lnTo>
                        <a:pt x="79" y="0"/>
                      </a:lnTo>
                      <a:lnTo>
                        <a:pt x="74" y="1"/>
                      </a:lnTo>
                      <a:lnTo>
                        <a:pt x="69" y="8"/>
                      </a:lnTo>
                      <a:lnTo>
                        <a:pt x="64" y="10"/>
                      </a:lnTo>
                      <a:lnTo>
                        <a:pt x="56" y="17"/>
                      </a:lnTo>
                      <a:lnTo>
                        <a:pt x="47" y="20"/>
                      </a:lnTo>
                      <a:lnTo>
                        <a:pt x="44" y="23"/>
                      </a:lnTo>
                      <a:lnTo>
                        <a:pt x="38" y="23"/>
                      </a:lnTo>
                      <a:lnTo>
                        <a:pt x="29" y="24"/>
                      </a:lnTo>
                      <a:lnTo>
                        <a:pt x="19" y="27"/>
                      </a:lnTo>
                      <a:lnTo>
                        <a:pt x="14" y="27"/>
                      </a:lnTo>
                      <a:lnTo>
                        <a:pt x="6" y="29"/>
                      </a:lnTo>
                      <a:lnTo>
                        <a:pt x="0" y="31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80" name="Freeform 184"/>
                <p:cNvSpPr>
                  <a:spLocks/>
                </p:cNvSpPr>
                <p:nvPr/>
              </p:nvSpPr>
              <p:spPr bwMode="auto">
                <a:xfrm>
                  <a:off x="2299" y="1246"/>
                  <a:ext cx="38" cy="77"/>
                </a:xfrm>
                <a:custGeom>
                  <a:avLst/>
                  <a:gdLst/>
                  <a:ahLst/>
                  <a:cxnLst>
                    <a:cxn ang="0">
                      <a:pos x="0" y="77"/>
                    </a:cxn>
                    <a:cxn ang="0">
                      <a:pos x="7" y="77"/>
                    </a:cxn>
                    <a:cxn ang="0">
                      <a:pos x="15" y="74"/>
                    </a:cxn>
                    <a:cxn ang="0">
                      <a:pos x="20" y="68"/>
                    </a:cxn>
                    <a:cxn ang="0">
                      <a:pos x="27" y="59"/>
                    </a:cxn>
                    <a:cxn ang="0">
                      <a:pos x="33" y="50"/>
                    </a:cxn>
                    <a:cxn ang="0">
                      <a:pos x="34" y="45"/>
                    </a:cxn>
                    <a:cxn ang="0">
                      <a:pos x="35" y="41"/>
                    </a:cxn>
                    <a:cxn ang="0">
                      <a:pos x="38" y="31"/>
                    </a:cxn>
                    <a:cxn ang="0">
                      <a:pos x="38" y="18"/>
                    </a:cxn>
                    <a:cxn ang="0">
                      <a:pos x="38" y="11"/>
                    </a:cxn>
                    <a:cxn ang="0">
                      <a:pos x="35" y="4"/>
                    </a:cxn>
                    <a:cxn ang="0">
                      <a:pos x="31" y="0"/>
                    </a:cxn>
                    <a:cxn ang="0">
                      <a:pos x="29" y="6"/>
                    </a:cxn>
                    <a:cxn ang="0">
                      <a:pos x="30" y="13"/>
                    </a:cxn>
                    <a:cxn ang="0">
                      <a:pos x="30" y="18"/>
                    </a:cxn>
                    <a:cxn ang="0">
                      <a:pos x="29" y="29"/>
                    </a:cxn>
                    <a:cxn ang="0">
                      <a:pos x="27" y="38"/>
                    </a:cxn>
                    <a:cxn ang="0">
                      <a:pos x="27" y="43"/>
                    </a:cxn>
                    <a:cxn ang="0">
                      <a:pos x="25" y="46"/>
                    </a:cxn>
                    <a:cxn ang="0">
                      <a:pos x="20" y="54"/>
                    </a:cxn>
                    <a:cxn ang="0">
                      <a:pos x="13" y="63"/>
                    </a:cxn>
                    <a:cxn ang="0">
                      <a:pos x="9" y="68"/>
                    </a:cxn>
                    <a:cxn ang="0">
                      <a:pos x="4" y="70"/>
                    </a:cxn>
                    <a:cxn ang="0">
                      <a:pos x="0" y="77"/>
                    </a:cxn>
                    <a:cxn ang="0">
                      <a:pos x="0" y="77"/>
                    </a:cxn>
                  </a:cxnLst>
                  <a:rect l="0" t="0" r="r" b="b"/>
                  <a:pathLst>
                    <a:path w="38" h="77">
                      <a:moveTo>
                        <a:pt x="0" y="77"/>
                      </a:moveTo>
                      <a:lnTo>
                        <a:pt x="7" y="77"/>
                      </a:lnTo>
                      <a:lnTo>
                        <a:pt x="15" y="74"/>
                      </a:lnTo>
                      <a:lnTo>
                        <a:pt x="20" y="68"/>
                      </a:lnTo>
                      <a:lnTo>
                        <a:pt x="27" y="59"/>
                      </a:lnTo>
                      <a:lnTo>
                        <a:pt x="33" y="50"/>
                      </a:lnTo>
                      <a:lnTo>
                        <a:pt x="34" y="45"/>
                      </a:lnTo>
                      <a:lnTo>
                        <a:pt x="35" y="41"/>
                      </a:lnTo>
                      <a:lnTo>
                        <a:pt x="38" y="31"/>
                      </a:lnTo>
                      <a:lnTo>
                        <a:pt x="38" y="18"/>
                      </a:lnTo>
                      <a:lnTo>
                        <a:pt x="38" y="11"/>
                      </a:lnTo>
                      <a:lnTo>
                        <a:pt x="35" y="4"/>
                      </a:lnTo>
                      <a:lnTo>
                        <a:pt x="31" y="0"/>
                      </a:lnTo>
                      <a:lnTo>
                        <a:pt x="29" y="6"/>
                      </a:lnTo>
                      <a:lnTo>
                        <a:pt x="30" y="13"/>
                      </a:lnTo>
                      <a:lnTo>
                        <a:pt x="30" y="18"/>
                      </a:lnTo>
                      <a:lnTo>
                        <a:pt x="29" y="29"/>
                      </a:lnTo>
                      <a:lnTo>
                        <a:pt x="27" y="38"/>
                      </a:lnTo>
                      <a:lnTo>
                        <a:pt x="27" y="43"/>
                      </a:lnTo>
                      <a:lnTo>
                        <a:pt x="25" y="46"/>
                      </a:lnTo>
                      <a:lnTo>
                        <a:pt x="20" y="54"/>
                      </a:lnTo>
                      <a:lnTo>
                        <a:pt x="13" y="63"/>
                      </a:lnTo>
                      <a:lnTo>
                        <a:pt x="9" y="68"/>
                      </a:lnTo>
                      <a:lnTo>
                        <a:pt x="4" y="70"/>
                      </a:lnTo>
                      <a:lnTo>
                        <a:pt x="0" y="77"/>
                      </a:lnTo>
                      <a:lnTo>
                        <a:pt x="0" y="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81" name="Freeform 185"/>
                <p:cNvSpPr>
                  <a:spLocks/>
                </p:cNvSpPr>
                <p:nvPr/>
              </p:nvSpPr>
              <p:spPr bwMode="auto">
                <a:xfrm>
                  <a:off x="2321" y="1256"/>
                  <a:ext cx="40" cy="123"/>
                </a:xfrm>
                <a:custGeom>
                  <a:avLst/>
                  <a:gdLst/>
                  <a:ahLst/>
                  <a:cxnLst>
                    <a:cxn ang="0">
                      <a:pos x="16" y="0"/>
                    </a:cxn>
                    <a:cxn ang="0">
                      <a:pos x="14" y="4"/>
                    </a:cxn>
                    <a:cxn ang="0">
                      <a:pos x="14" y="9"/>
                    </a:cxn>
                    <a:cxn ang="0">
                      <a:pos x="16" y="14"/>
                    </a:cxn>
                    <a:cxn ang="0">
                      <a:pos x="18" y="21"/>
                    </a:cxn>
                    <a:cxn ang="0">
                      <a:pos x="22" y="29"/>
                    </a:cxn>
                    <a:cxn ang="0">
                      <a:pos x="28" y="45"/>
                    </a:cxn>
                    <a:cxn ang="0">
                      <a:pos x="32" y="60"/>
                    </a:cxn>
                    <a:cxn ang="0">
                      <a:pos x="32" y="67"/>
                    </a:cxn>
                    <a:cxn ang="0">
                      <a:pos x="32" y="68"/>
                    </a:cxn>
                    <a:cxn ang="0">
                      <a:pos x="32" y="73"/>
                    </a:cxn>
                    <a:cxn ang="0">
                      <a:pos x="31" y="79"/>
                    </a:cxn>
                    <a:cxn ang="0">
                      <a:pos x="30" y="87"/>
                    </a:cxn>
                    <a:cxn ang="0">
                      <a:pos x="25" y="95"/>
                    </a:cxn>
                    <a:cxn ang="0">
                      <a:pos x="19" y="101"/>
                    </a:cxn>
                    <a:cxn ang="0">
                      <a:pos x="16" y="106"/>
                    </a:cxn>
                    <a:cxn ang="0">
                      <a:pos x="13" y="110"/>
                    </a:cxn>
                    <a:cxn ang="0">
                      <a:pos x="9" y="112"/>
                    </a:cxn>
                    <a:cxn ang="0">
                      <a:pos x="7" y="115"/>
                    </a:cxn>
                    <a:cxn ang="0">
                      <a:pos x="3" y="118"/>
                    </a:cxn>
                    <a:cxn ang="0">
                      <a:pos x="0" y="123"/>
                    </a:cxn>
                    <a:cxn ang="0">
                      <a:pos x="5" y="122"/>
                    </a:cxn>
                    <a:cxn ang="0">
                      <a:pos x="9" y="122"/>
                    </a:cxn>
                    <a:cxn ang="0">
                      <a:pos x="14" y="118"/>
                    </a:cxn>
                    <a:cxn ang="0">
                      <a:pos x="19" y="115"/>
                    </a:cxn>
                    <a:cxn ang="0">
                      <a:pos x="22" y="112"/>
                    </a:cxn>
                    <a:cxn ang="0">
                      <a:pos x="27" y="106"/>
                    </a:cxn>
                    <a:cxn ang="0">
                      <a:pos x="32" y="99"/>
                    </a:cxn>
                    <a:cxn ang="0">
                      <a:pos x="36" y="90"/>
                    </a:cxn>
                    <a:cxn ang="0">
                      <a:pos x="39" y="81"/>
                    </a:cxn>
                    <a:cxn ang="0">
                      <a:pos x="40" y="74"/>
                    </a:cxn>
                    <a:cxn ang="0">
                      <a:pos x="40" y="68"/>
                    </a:cxn>
                    <a:cxn ang="0">
                      <a:pos x="40" y="67"/>
                    </a:cxn>
                    <a:cxn ang="0">
                      <a:pos x="40" y="59"/>
                    </a:cxn>
                    <a:cxn ang="0">
                      <a:pos x="36" y="44"/>
                    </a:cxn>
                    <a:cxn ang="0">
                      <a:pos x="30" y="27"/>
                    </a:cxn>
                    <a:cxn ang="0">
                      <a:pos x="26" y="17"/>
                    </a:cxn>
                    <a:cxn ang="0">
                      <a:pos x="25" y="10"/>
                    </a:cxn>
                    <a:cxn ang="0">
                      <a:pos x="22" y="6"/>
                    </a:cxn>
                    <a:cxn ang="0">
                      <a:pos x="18" y="3"/>
                    </a:cxn>
                    <a:cxn ang="0">
                      <a:pos x="16" y="0"/>
                    </a:cxn>
                    <a:cxn ang="0">
                      <a:pos x="16" y="0"/>
                    </a:cxn>
                  </a:cxnLst>
                  <a:rect l="0" t="0" r="r" b="b"/>
                  <a:pathLst>
                    <a:path w="40" h="123">
                      <a:moveTo>
                        <a:pt x="16" y="0"/>
                      </a:moveTo>
                      <a:lnTo>
                        <a:pt x="14" y="4"/>
                      </a:lnTo>
                      <a:lnTo>
                        <a:pt x="14" y="9"/>
                      </a:lnTo>
                      <a:lnTo>
                        <a:pt x="16" y="14"/>
                      </a:lnTo>
                      <a:lnTo>
                        <a:pt x="18" y="21"/>
                      </a:lnTo>
                      <a:lnTo>
                        <a:pt x="22" y="29"/>
                      </a:lnTo>
                      <a:lnTo>
                        <a:pt x="28" y="45"/>
                      </a:lnTo>
                      <a:lnTo>
                        <a:pt x="32" y="60"/>
                      </a:lnTo>
                      <a:lnTo>
                        <a:pt x="32" y="67"/>
                      </a:lnTo>
                      <a:lnTo>
                        <a:pt x="32" y="68"/>
                      </a:lnTo>
                      <a:lnTo>
                        <a:pt x="32" y="73"/>
                      </a:lnTo>
                      <a:lnTo>
                        <a:pt x="31" y="79"/>
                      </a:lnTo>
                      <a:lnTo>
                        <a:pt x="30" y="87"/>
                      </a:lnTo>
                      <a:lnTo>
                        <a:pt x="25" y="95"/>
                      </a:lnTo>
                      <a:lnTo>
                        <a:pt x="19" y="101"/>
                      </a:lnTo>
                      <a:lnTo>
                        <a:pt x="16" y="106"/>
                      </a:lnTo>
                      <a:lnTo>
                        <a:pt x="13" y="110"/>
                      </a:lnTo>
                      <a:lnTo>
                        <a:pt x="9" y="112"/>
                      </a:lnTo>
                      <a:lnTo>
                        <a:pt x="7" y="115"/>
                      </a:lnTo>
                      <a:lnTo>
                        <a:pt x="3" y="118"/>
                      </a:lnTo>
                      <a:lnTo>
                        <a:pt x="0" y="123"/>
                      </a:lnTo>
                      <a:lnTo>
                        <a:pt x="5" y="122"/>
                      </a:lnTo>
                      <a:lnTo>
                        <a:pt x="9" y="122"/>
                      </a:lnTo>
                      <a:lnTo>
                        <a:pt x="14" y="118"/>
                      </a:lnTo>
                      <a:lnTo>
                        <a:pt x="19" y="115"/>
                      </a:lnTo>
                      <a:lnTo>
                        <a:pt x="22" y="112"/>
                      </a:lnTo>
                      <a:lnTo>
                        <a:pt x="27" y="106"/>
                      </a:lnTo>
                      <a:lnTo>
                        <a:pt x="32" y="99"/>
                      </a:lnTo>
                      <a:lnTo>
                        <a:pt x="36" y="90"/>
                      </a:lnTo>
                      <a:lnTo>
                        <a:pt x="39" y="81"/>
                      </a:lnTo>
                      <a:lnTo>
                        <a:pt x="40" y="74"/>
                      </a:lnTo>
                      <a:lnTo>
                        <a:pt x="40" y="68"/>
                      </a:lnTo>
                      <a:lnTo>
                        <a:pt x="40" y="67"/>
                      </a:lnTo>
                      <a:lnTo>
                        <a:pt x="40" y="59"/>
                      </a:lnTo>
                      <a:lnTo>
                        <a:pt x="36" y="44"/>
                      </a:lnTo>
                      <a:lnTo>
                        <a:pt x="30" y="27"/>
                      </a:lnTo>
                      <a:lnTo>
                        <a:pt x="26" y="17"/>
                      </a:lnTo>
                      <a:lnTo>
                        <a:pt x="25" y="10"/>
                      </a:lnTo>
                      <a:lnTo>
                        <a:pt x="22" y="6"/>
                      </a:lnTo>
                      <a:lnTo>
                        <a:pt x="18" y="3"/>
                      </a:lnTo>
                      <a:lnTo>
                        <a:pt x="16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82" name="Freeform 186"/>
                <p:cNvSpPr>
                  <a:spLocks/>
                </p:cNvSpPr>
                <p:nvPr/>
              </p:nvSpPr>
              <p:spPr bwMode="auto">
                <a:xfrm>
                  <a:off x="2269" y="1366"/>
                  <a:ext cx="86" cy="72"/>
                </a:xfrm>
                <a:custGeom>
                  <a:avLst/>
                  <a:gdLst/>
                  <a:ahLst/>
                  <a:cxnLst>
                    <a:cxn ang="0">
                      <a:pos x="86" y="0"/>
                    </a:cxn>
                    <a:cxn ang="0">
                      <a:pos x="82" y="3"/>
                    </a:cxn>
                    <a:cxn ang="0">
                      <a:pos x="80" y="5"/>
                    </a:cxn>
                    <a:cxn ang="0">
                      <a:pos x="79" y="10"/>
                    </a:cxn>
                    <a:cxn ang="0">
                      <a:pos x="78" y="14"/>
                    </a:cxn>
                    <a:cxn ang="0">
                      <a:pos x="77" y="18"/>
                    </a:cxn>
                    <a:cxn ang="0">
                      <a:pos x="74" y="25"/>
                    </a:cxn>
                    <a:cxn ang="0">
                      <a:pos x="71" y="30"/>
                    </a:cxn>
                    <a:cxn ang="0">
                      <a:pos x="68" y="36"/>
                    </a:cxn>
                    <a:cxn ang="0">
                      <a:pos x="64" y="41"/>
                    </a:cxn>
                    <a:cxn ang="0">
                      <a:pos x="60" y="45"/>
                    </a:cxn>
                    <a:cxn ang="0">
                      <a:pos x="56" y="46"/>
                    </a:cxn>
                    <a:cxn ang="0">
                      <a:pos x="55" y="48"/>
                    </a:cxn>
                    <a:cxn ang="0">
                      <a:pos x="50" y="49"/>
                    </a:cxn>
                    <a:cxn ang="0">
                      <a:pos x="38" y="55"/>
                    </a:cxn>
                    <a:cxn ang="0">
                      <a:pos x="24" y="59"/>
                    </a:cxn>
                    <a:cxn ang="0">
                      <a:pos x="15" y="63"/>
                    </a:cxn>
                    <a:cxn ang="0">
                      <a:pos x="10" y="64"/>
                    </a:cxn>
                    <a:cxn ang="0">
                      <a:pos x="6" y="64"/>
                    </a:cxn>
                    <a:cxn ang="0">
                      <a:pos x="2" y="66"/>
                    </a:cxn>
                    <a:cxn ang="0">
                      <a:pos x="0" y="67"/>
                    </a:cxn>
                    <a:cxn ang="0">
                      <a:pos x="4" y="69"/>
                    </a:cxn>
                    <a:cxn ang="0">
                      <a:pos x="7" y="72"/>
                    </a:cxn>
                    <a:cxn ang="0">
                      <a:pos x="11" y="72"/>
                    </a:cxn>
                    <a:cxn ang="0">
                      <a:pos x="16" y="72"/>
                    </a:cxn>
                    <a:cxn ang="0">
                      <a:pos x="27" y="68"/>
                    </a:cxn>
                    <a:cxn ang="0">
                      <a:pos x="41" y="64"/>
                    </a:cxn>
                    <a:cxn ang="0">
                      <a:pos x="54" y="58"/>
                    </a:cxn>
                    <a:cxn ang="0">
                      <a:pos x="60" y="55"/>
                    </a:cxn>
                    <a:cxn ang="0">
                      <a:pos x="61" y="54"/>
                    </a:cxn>
                    <a:cxn ang="0">
                      <a:pos x="65" y="52"/>
                    </a:cxn>
                    <a:cxn ang="0">
                      <a:pos x="70" y="48"/>
                    </a:cxn>
                    <a:cxn ang="0">
                      <a:pos x="75" y="41"/>
                    </a:cxn>
                    <a:cxn ang="0">
                      <a:pos x="79" y="32"/>
                    </a:cxn>
                    <a:cxn ang="0">
                      <a:pos x="82" y="27"/>
                    </a:cxn>
                    <a:cxn ang="0">
                      <a:pos x="84" y="21"/>
                    </a:cxn>
                    <a:cxn ang="0">
                      <a:pos x="86" y="17"/>
                    </a:cxn>
                    <a:cxn ang="0">
                      <a:pos x="86" y="12"/>
                    </a:cxn>
                    <a:cxn ang="0">
                      <a:pos x="86" y="8"/>
                    </a:cxn>
                    <a:cxn ang="0">
                      <a:pos x="86" y="4"/>
                    </a:cxn>
                    <a:cxn ang="0">
                      <a:pos x="86" y="0"/>
                    </a:cxn>
                    <a:cxn ang="0">
                      <a:pos x="86" y="0"/>
                    </a:cxn>
                  </a:cxnLst>
                  <a:rect l="0" t="0" r="r" b="b"/>
                  <a:pathLst>
                    <a:path w="86" h="72">
                      <a:moveTo>
                        <a:pt x="86" y="0"/>
                      </a:moveTo>
                      <a:lnTo>
                        <a:pt x="82" y="3"/>
                      </a:lnTo>
                      <a:lnTo>
                        <a:pt x="80" y="5"/>
                      </a:lnTo>
                      <a:lnTo>
                        <a:pt x="79" y="10"/>
                      </a:lnTo>
                      <a:lnTo>
                        <a:pt x="78" y="14"/>
                      </a:lnTo>
                      <a:lnTo>
                        <a:pt x="77" y="18"/>
                      </a:lnTo>
                      <a:lnTo>
                        <a:pt x="74" y="25"/>
                      </a:lnTo>
                      <a:lnTo>
                        <a:pt x="71" y="30"/>
                      </a:lnTo>
                      <a:lnTo>
                        <a:pt x="68" y="36"/>
                      </a:lnTo>
                      <a:lnTo>
                        <a:pt x="64" y="41"/>
                      </a:lnTo>
                      <a:lnTo>
                        <a:pt x="60" y="45"/>
                      </a:lnTo>
                      <a:lnTo>
                        <a:pt x="56" y="46"/>
                      </a:lnTo>
                      <a:lnTo>
                        <a:pt x="55" y="48"/>
                      </a:lnTo>
                      <a:lnTo>
                        <a:pt x="50" y="49"/>
                      </a:lnTo>
                      <a:lnTo>
                        <a:pt x="38" y="55"/>
                      </a:lnTo>
                      <a:lnTo>
                        <a:pt x="24" y="59"/>
                      </a:lnTo>
                      <a:lnTo>
                        <a:pt x="15" y="63"/>
                      </a:lnTo>
                      <a:lnTo>
                        <a:pt x="10" y="64"/>
                      </a:lnTo>
                      <a:lnTo>
                        <a:pt x="6" y="64"/>
                      </a:lnTo>
                      <a:lnTo>
                        <a:pt x="2" y="66"/>
                      </a:lnTo>
                      <a:lnTo>
                        <a:pt x="0" y="67"/>
                      </a:lnTo>
                      <a:lnTo>
                        <a:pt x="4" y="69"/>
                      </a:lnTo>
                      <a:lnTo>
                        <a:pt x="7" y="72"/>
                      </a:lnTo>
                      <a:lnTo>
                        <a:pt x="11" y="72"/>
                      </a:lnTo>
                      <a:lnTo>
                        <a:pt x="16" y="72"/>
                      </a:lnTo>
                      <a:lnTo>
                        <a:pt x="27" y="68"/>
                      </a:lnTo>
                      <a:lnTo>
                        <a:pt x="41" y="64"/>
                      </a:lnTo>
                      <a:lnTo>
                        <a:pt x="54" y="58"/>
                      </a:lnTo>
                      <a:lnTo>
                        <a:pt x="60" y="55"/>
                      </a:lnTo>
                      <a:lnTo>
                        <a:pt x="61" y="54"/>
                      </a:lnTo>
                      <a:lnTo>
                        <a:pt x="65" y="52"/>
                      </a:lnTo>
                      <a:lnTo>
                        <a:pt x="70" y="48"/>
                      </a:lnTo>
                      <a:lnTo>
                        <a:pt x="75" y="41"/>
                      </a:lnTo>
                      <a:lnTo>
                        <a:pt x="79" y="32"/>
                      </a:lnTo>
                      <a:lnTo>
                        <a:pt x="82" y="27"/>
                      </a:lnTo>
                      <a:lnTo>
                        <a:pt x="84" y="21"/>
                      </a:lnTo>
                      <a:lnTo>
                        <a:pt x="86" y="17"/>
                      </a:lnTo>
                      <a:lnTo>
                        <a:pt x="86" y="12"/>
                      </a:lnTo>
                      <a:lnTo>
                        <a:pt x="86" y="8"/>
                      </a:lnTo>
                      <a:lnTo>
                        <a:pt x="86" y="4"/>
                      </a:lnTo>
                      <a:lnTo>
                        <a:pt x="86" y="0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83" name="Freeform 187"/>
                <p:cNvSpPr>
                  <a:spLocks/>
                </p:cNvSpPr>
                <p:nvPr/>
              </p:nvSpPr>
              <p:spPr bwMode="auto">
                <a:xfrm>
                  <a:off x="2288" y="1425"/>
                  <a:ext cx="26" cy="35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18" y="4"/>
                    </a:cxn>
                    <a:cxn ang="0">
                      <a:pos x="17" y="7"/>
                    </a:cxn>
                    <a:cxn ang="0">
                      <a:pos x="15" y="9"/>
                    </a:cxn>
                    <a:cxn ang="0">
                      <a:pos x="14" y="13"/>
                    </a:cxn>
                    <a:cxn ang="0">
                      <a:pos x="11" y="16"/>
                    </a:cxn>
                    <a:cxn ang="0">
                      <a:pos x="11" y="18"/>
                    </a:cxn>
                    <a:cxn ang="0">
                      <a:pos x="10" y="19"/>
                    </a:cxn>
                    <a:cxn ang="0">
                      <a:pos x="8" y="22"/>
                    </a:cxn>
                    <a:cxn ang="0">
                      <a:pos x="4" y="26"/>
                    </a:cxn>
                    <a:cxn ang="0">
                      <a:pos x="2" y="27"/>
                    </a:cxn>
                    <a:cxn ang="0">
                      <a:pos x="0" y="30"/>
                    </a:cxn>
                    <a:cxn ang="0">
                      <a:pos x="0" y="32"/>
                    </a:cxn>
                    <a:cxn ang="0">
                      <a:pos x="2" y="35"/>
                    </a:cxn>
                    <a:cxn ang="0">
                      <a:pos x="6" y="34"/>
                    </a:cxn>
                    <a:cxn ang="0">
                      <a:pos x="9" y="31"/>
                    </a:cxn>
                    <a:cxn ang="0">
                      <a:pos x="14" y="28"/>
                    </a:cxn>
                    <a:cxn ang="0">
                      <a:pos x="18" y="25"/>
                    </a:cxn>
                    <a:cxn ang="0">
                      <a:pos x="19" y="23"/>
                    </a:cxn>
                    <a:cxn ang="0">
                      <a:pos x="20" y="22"/>
                    </a:cxn>
                    <a:cxn ang="0">
                      <a:pos x="22" y="17"/>
                    </a:cxn>
                    <a:cxn ang="0">
                      <a:pos x="24" y="10"/>
                    </a:cxn>
                    <a:cxn ang="0">
                      <a:pos x="26" y="8"/>
                    </a:cxn>
                    <a:cxn ang="0">
                      <a:pos x="24" y="4"/>
                    </a:cxn>
                    <a:cxn ang="0">
                      <a:pos x="22" y="0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26" h="35">
                      <a:moveTo>
                        <a:pt x="22" y="0"/>
                      </a:moveTo>
                      <a:lnTo>
                        <a:pt x="18" y="4"/>
                      </a:lnTo>
                      <a:lnTo>
                        <a:pt x="17" y="7"/>
                      </a:lnTo>
                      <a:lnTo>
                        <a:pt x="15" y="9"/>
                      </a:lnTo>
                      <a:lnTo>
                        <a:pt x="14" y="13"/>
                      </a:lnTo>
                      <a:lnTo>
                        <a:pt x="11" y="16"/>
                      </a:lnTo>
                      <a:lnTo>
                        <a:pt x="11" y="18"/>
                      </a:lnTo>
                      <a:lnTo>
                        <a:pt x="10" y="19"/>
                      </a:lnTo>
                      <a:lnTo>
                        <a:pt x="8" y="22"/>
                      </a:lnTo>
                      <a:lnTo>
                        <a:pt x="4" y="26"/>
                      </a:lnTo>
                      <a:lnTo>
                        <a:pt x="2" y="27"/>
                      </a:lnTo>
                      <a:lnTo>
                        <a:pt x="0" y="30"/>
                      </a:lnTo>
                      <a:lnTo>
                        <a:pt x="0" y="32"/>
                      </a:lnTo>
                      <a:lnTo>
                        <a:pt x="2" y="35"/>
                      </a:lnTo>
                      <a:lnTo>
                        <a:pt x="6" y="34"/>
                      </a:lnTo>
                      <a:lnTo>
                        <a:pt x="9" y="31"/>
                      </a:lnTo>
                      <a:lnTo>
                        <a:pt x="14" y="28"/>
                      </a:lnTo>
                      <a:lnTo>
                        <a:pt x="18" y="25"/>
                      </a:lnTo>
                      <a:lnTo>
                        <a:pt x="19" y="23"/>
                      </a:lnTo>
                      <a:lnTo>
                        <a:pt x="20" y="22"/>
                      </a:lnTo>
                      <a:lnTo>
                        <a:pt x="22" y="17"/>
                      </a:lnTo>
                      <a:lnTo>
                        <a:pt x="24" y="10"/>
                      </a:lnTo>
                      <a:lnTo>
                        <a:pt x="26" y="8"/>
                      </a:lnTo>
                      <a:lnTo>
                        <a:pt x="24" y="4"/>
                      </a:lnTo>
                      <a:lnTo>
                        <a:pt x="22" y="0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84" name="Freeform 188"/>
                <p:cNvSpPr>
                  <a:spLocks/>
                </p:cNvSpPr>
                <p:nvPr/>
              </p:nvSpPr>
              <p:spPr bwMode="auto">
                <a:xfrm>
                  <a:off x="2138" y="1459"/>
                  <a:ext cx="12" cy="56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1" y="3"/>
                    </a:cxn>
                    <a:cxn ang="0">
                      <a:pos x="0" y="7"/>
                    </a:cxn>
                    <a:cxn ang="0">
                      <a:pos x="0" y="12"/>
                    </a:cxn>
                    <a:cxn ang="0">
                      <a:pos x="0" y="19"/>
                    </a:cxn>
                    <a:cxn ang="0">
                      <a:pos x="0" y="25"/>
                    </a:cxn>
                    <a:cxn ang="0">
                      <a:pos x="0" y="29"/>
                    </a:cxn>
                    <a:cxn ang="0">
                      <a:pos x="0" y="30"/>
                    </a:cxn>
                    <a:cxn ang="0">
                      <a:pos x="0" y="37"/>
                    </a:cxn>
                    <a:cxn ang="0">
                      <a:pos x="0" y="43"/>
                    </a:cxn>
                    <a:cxn ang="0">
                      <a:pos x="3" y="48"/>
                    </a:cxn>
                    <a:cxn ang="0">
                      <a:pos x="3" y="52"/>
                    </a:cxn>
                    <a:cxn ang="0">
                      <a:pos x="6" y="56"/>
                    </a:cxn>
                    <a:cxn ang="0">
                      <a:pos x="9" y="52"/>
                    </a:cxn>
                    <a:cxn ang="0">
                      <a:pos x="12" y="47"/>
                    </a:cxn>
                    <a:cxn ang="0">
                      <a:pos x="9" y="43"/>
                    </a:cxn>
                    <a:cxn ang="0">
                      <a:pos x="9" y="37"/>
                    </a:cxn>
                    <a:cxn ang="0">
                      <a:pos x="9" y="30"/>
                    </a:cxn>
                    <a:cxn ang="0">
                      <a:pos x="9" y="29"/>
                    </a:cxn>
                    <a:cxn ang="0">
                      <a:pos x="9" y="25"/>
                    </a:cxn>
                    <a:cxn ang="0">
                      <a:pos x="9" y="19"/>
                    </a:cxn>
                    <a:cxn ang="0">
                      <a:pos x="9" y="12"/>
                    </a:cxn>
                    <a:cxn ang="0">
                      <a:pos x="9" y="9"/>
                    </a:cxn>
                    <a:cxn ang="0">
                      <a:pos x="8" y="5"/>
                    </a:cxn>
                    <a:cxn ang="0">
                      <a:pos x="5" y="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12" h="56">
                      <a:moveTo>
                        <a:pt x="5" y="0"/>
                      </a:moveTo>
                      <a:lnTo>
                        <a:pt x="1" y="3"/>
                      </a:lnTo>
                      <a:lnTo>
                        <a:pt x="0" y="7"/>
                      </a:lnTo>
                      <a:lnTo>
                        <a:pt x="0" y="12"/>
                      </a:lnTo>
                      <a:lnTo>
                        <a:pt x="0" y="19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0" y="30"/>
                      </a:lnTo>
                      <a:lnTo>
                        <a:pt x="0" y="37"/>
                      </a:lnTo>
                      <a:lnTo>
                        <a:pt x="0" y="43"/>
                      </a:lnTo>
                      <a:lnTo>
                        <a:pt x="3" y="48"/>
                      </a:lnTo>
                      <a:lnTo>
                        <a:pt x="3" y="52"/>
                      </a:lnTo>
                      <a:lnTo>
                        <a:pt x="6" y="56"/>
                      </a:lnTo>
                      <a:lnTo>
                        <a:pt x="9" y="52"/>
                      </a:lnTo>
                      <a:lnTo>
                        <a:pt x="12" y="47"/>
                      </a:lnTo>
                      <a:lnTo>
                        <a:pt x="9" y="43"/>
                      </a:lnTo>
                      <a:lnTo>
                        <a:pt x="9" y="37"/>
                      </a:lnTo>
                      <a:lnTo>
                        <a:pt x="9" y="30"/>
                      </a:lnTo>
                      <a:lnTo>
                        <a:pt x="9" y="29"/>
                      </a:lnTo>
                      <a:lnTo>
                        <a:pt x="9" y="25"/>
                      </a:lnTo>
                      <a:lnTo>
                        <a:pt x="9" y="19"/>
                      </a:lnTo>
                      <a:lnTo>
                        <a:pt x="9" y="12"/>
                      </a:lnTo>
                      <a:lnTo>
                        <a:pt x="9" y="9"/>
                      </a:lnTo>
                      <a:lnTo>
                        <a:pt x="8" y="5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85" name="Freeform 189"/>
                <p:cNvSpPr>
                  <a:spLocks/>
                </p:cNvSpPr>
                <p:nvPr/>
              </p:nvSpPr>
              <p:spPr bwMode="auto">
                <a:xfrm>
                  <a:off x="2096" y="1509"/>
                  <a:ext cx="45" cy="32"/>
                </a:xfrm>
                <a:custGeom>
                  <a:avLst/>
                  <a:gdLst/>
                  <a:ahLst/>
                  <a:cxnLst>
                    <a:cxn ang="0">
                      <a:pos x="45" y="3"/>
                    </a:cxn>
                    <a:cxn ang="0">
                      <a:pos x="42" y="0"/>
                    </a:cxn>
                    <a:cxn ang="0">
                      <a:pos x="37" y="0"/>
                    </a:cxn>
                    <a:cxn ang="0">
                      <a:pos x="32" y="0"/>
                    </a:cxn>
                    <a:cxn ang="0">
                      <a:pos x="25" y="3"/>
                    </a:cxn>
                    <a:cxn ang="0">
                      <a:pos x="19" y="6"/>
                    </a:cxn>
                    <a:cxn ang="0">
                      <a:pos x="18" y="8"/>
                    </a:cxn>
                    <a:cxn ang="0">
                      <a:pos x="15" y="10"/>
                    </a:cxn>
                    <a:cxn ang="0">
                      <a:pos x="10" y="14"/>
                    </a:cxn>
                    <a:cxn ang="0">
                      <a:pos x="4" y="19"/>
                    </a:cxn>
                    <a:cxn ang="0">
                      <a:pos x="1" y="23"/>
                    </a:cxn>
                    <a:cxn ang="0">
                      <a:pos x="0" y="26"/>
                    </a:cxn>
                    <a:cxn ang="0">
                      <a:pos x="0" y="32"/>
                    </a:cxn>
                    <a:cxn ang="0">
                      <a:pos x="4" y="30"/>
                    </a:cxn>
                    <a:cxn ang="0">
                      <a:pos x="7" y="29"/>
                    </a:cxn>
                    <a:cxn ang="0">
                      <a:pos x="10" y="24"/>
                    </a:cxn>
                    <a:cxn ang="0">
                      <a:pos x="16" y="20"/>
                    </a:cxn>
                    <a:cxn ang="0">
                      <a:pos x="20" y="16"/>
                    </a:cxn>
                    <a:cxn ang="0">
                      <a:pos x="23" y="16"/>
                    </a:cxn>
                    <a:cxn ang="0">
                      <a:pos x="24" y="14"/>
                    </a:cxn>
                    <a:cxn ang="0">
                      <a:pos x="30" y="11"/>
                    </a:cxn>
                    <a:cxn ang="0">
                      <a:pos x="36" y="8"/>
                    </a:cxn>
                    <a:cxn ang="0">
                      <a:pos x="39" y="7"/>
                    </a:cxn>
                    <a:cxn ang="0">
                      <a:pos x="42" y="6"/>
                    </a:cxn>
                    <a:cxn ang="0">
                      <a:pos x="45" y="3"/>
                    </a:cxn>
                    <a:cxn ang="0">
                      <a:pos x="45" y="3"/>
                    </a:cxn>
                  </a:cxnLst>
                  <a:rect l="0" t="0" r="r" b="b"/>
                  <a:pathLst>
                    <a:path w="45" h="32">
                      <a:moveTo>
                        <a:pt x="45" y="3"/>
                      </a:moveTo>
                      <a:lnTo>
                        <a:pt x="42" y="0"/>
                      </a:lnTo>
                      <a:lnTo>
                        <a:pt x="37" y="0"/>
                      </a:lnTo>
                      <a:lnTo>
                        <a:pt x="32" y="0"/>
                      </a:lnTo>
                      <a:lnTo>
                        <a:pt x="25" y="3"/>
                      </a:lnTo>
                      <a:lnTo>
                        <a:pt x="19" y="6"/>
                      </a:lnTo>
                      <a:lnTo>
                        <a:pt x="18" y="8"/>
                      </a:lnTo>
                      <a:lnTo>
                        <a:pt x="15" y="10"/>
                      </a:lnTo>
                      <a:lnTo>
                        <a:pt x="10" y="14"/>
                      </a:lnTo>
                      <a:lnTo>
                        <a:pt x="4" y="19"/>
                      </a:lnTo>
                      <a:lnTo>
                        <a:pt x="1" y="23"/>
                      </a:lnTo>
                      <a:lnTo>
                        <a:pt x="0" y="26"/>
                      </a:lnTo>
                      <a:lnTo>
                        <a:pt x="0" y="32"/>
                      </a:lnTo>
                      <a:lnTo>
                        <a:pt x="4" y="30"/>
                      </a:lnTo>
                      <a:lnTo>
                        <a:pt x="7" y="29"/>
                      </a:lnTo>
                      <a:lnTo>
                        <a:pt x="10" y="24"/>
                      </a:lnTo>
                      <a:lnTo>
                        <a:pt x="16" y="20"/>
                      </a:lnTo>
                      <a:lnTo>
                        <a:pt x="20" y="16"/>
                      </a:lnTo>
                      <a:lnTo>
                        <a:pt x="23" y="16"/>
                      </a:lnTo>
                      <a:lnTo>
                        <a:pt x="24" y="14"/>
                      </a:lnTo>
                      <a:lnTo>
                        <a:pt x="30" y="11"/>
                      </a:lnTo>
                      <a:lnTo>
                        <a:pt x="36" y="8"/>
                      </a:lnTo>
                      <a:lnTo>
                        <a:pt x="39" y="7"/>
                      </a:lnTo>
                      <a:lnTo>
                        <a:pt x="42" y="6"/>
                      </a:lnTo>
                      <a:lnTo>
                        <a:pt x="45" y="3"/>
                      </a:lnTo>
                      <a:lnTo>
                        <a:pt x="45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86" name="Freeform 190"/>
                <p:cNvSpPr>
                  <a:spLocks/>
                </p:cNvSpPr>
                <p:nvPr/>
              </p:nvSpPr>
              <p:spPr bwMode="auto">
                <a:xfrm>
                  <a:off x="2124" y="1514"/>
                  <a:ext cx="29" cy="36"/>
                </a:xfrm>
                <a:custGeom>
                  <a:avLst/>
                  <a:gdLst/>
                  <a:ahLst/>
                  <a:cxnLst>
                    <a:cxn ang="0">
                      <a:pos x="29" y="2"/>
                    </a:cxn>
                    <a:cxn ang="0">
                      <a:pos x="26" y="0"/>
                    </a:cxn>
                    <a:cxn ang="0">
                      <a:pos x="22" y="0"/>
                    </a:cxn>
                    <a:cxn ang="0">
                      <a:pos x="17" y="2"/>
                    </a:cxn>
                    <a:cxn ang="0">
                      <a:pos x="13" y="6"/>
                    </a:cxn>
                    <a:cxn ang="0">
                      <a:pos x="9" y="10"/>
                    </a:cxn>
                    <a:cxn ang="0">
                      <a:pos x="8" y="12"/>
                    </a:cxn>
                    <a:cxn ang="0">
                      <a:pos x="6" y="14"/>
                    </a:cxn>
                    <a:cxn ang="0">
                      <a:pos x="4" y="19"/>
                    </a:cxn>
                    <a:cxn ang="0">
                      <a:pos x="1" y="24"/>
                    </a:cxn>
                    <a:cxn ang="0">
                      <a:pos x="0" y="28"/>
                    </a:cxn>
                    <a:cxn ang="0">
                      <a:pos x="0" y="32"/>
                    </a:cxn>
                    <a:cxn ang="0">
                      <a:pos x="2" y="36"/>
                    </a:cxn>
                    <a:cxn ang="0">
                      <a:pos x="4" y="33"/>
                    </a:cxn>
                    <a:cxn ang="0">
                      <a:pos x="8" y="32"/>
                    </a:cxn>
                    <a:cxn ang="0">
                      <a:pos x="9" y="28"/>
                    </a:cxn>
                    <a:cxn ang="0">
                      <a:pos x="11" y="23"/>
                    </a:cxn>
                    <a:cxn ang="0">
                      <a:pos x="13" y="18"/>
                    </a:cxn>
                    <a:cxn ang="0">
                      <a:pos x="14" y="16"/>
                    </a:cxn>
                    <a:cxn ang="0">
                      <a:pos x="15" y="15"/>
                    </a:cxn>
                    <a:cxn ang="0">
                      <a:pos x="19" y="11"/>
                    </a:cxn>
                    <a:cxn ang="0">
                      <a:pos x="22" y="9"/>
                    </a:cxn>
                    <a:cxn ang="0">
                      <a:pos x="26" y="9"/>
                    </a:cxn>
                    <a:cxn ang="0">
                      <a:pos x="26" y="6"/>
                    </a:cxn>
                    <a:cxn ang="0">
                      <a:pos x="29" y="2"/>
                    </a:cxn>
                    <a:cxn ang="0">
                      <a:pos x="29" y="2"/>
                    </a:cxn>
                  </a:cxnLst>
                  <a:rect l="0" t="0" r="r" b="b"/>
                  <a:pathLst>
                    <a:path w="29" h="36">
                      <a:moveTo>
                        <a:pt x="29" y="2"/>
                      </a:moveTo>
                      <a:lnTo>
                        <a:pt x="26" y="0"/>
                      </a:lnTo>
                      <a:lnTo>
                        <a:pt x="22" y="0"/>
                      </a:lnTo>
                      <a:lnTo>
                        <a:pt x="17" y="2"/>
                      </a:lnTo>
                      <a:lnTo>
                        <a:pt x="13" y="6"/>
                      </a:lnTo>
                      <a:lnTo>
                        <a:pt x="9" y="10"/>
                      </a:lnTo>
                      <a:lnTo>
                        <a:pt x="8" y="12"/>
                      </a:lnTo>
                      <a:lnTo>
                        <a:pt x="6" y="14"/>
                      </a:lnTo>
                      <a:lnTo>
                        <a:pt x="4" y="19"/>
                      </a:lnTo>
                      <a:lnTo>
                        <a:pt x="1" y="24"/>
                      </a:lnTo>
                      <a:lnTo>
                        <a:pt x="0" y="28"/>
                      </a:lnTo>
                      <a:lnTo>
                        <a:pt x="0" y="32"/>
                      </a:lnTo>
                      <a:lnTo>
                        <a:pt x="2" y="36"/>
                      </a:lnTo>
                      <a:lnTo>
                        <a:pt x="4" y="33"/>
                      </a:lnTo>
                      <a:lnTo>
                        <a:pt x="8" y="32"/>
                      </a:lnTo>
                      <a:lnTo>
                        <a:pt x="9" y="28"/>
                      </a:lnTo>
                      <a:lnTo>
                        <a:pt x="11" y="23"/>
                      </a:lnTo>
                      <a:lnTo>
                        <a:pt x="13" y="18"/>
                      </a:lnTo>
                      <a:lnTo>
                        <a:pt x="14" y="16"/>
                      </a:lnTo>
                      <a:lnTo>
                        <a:pt x="15" y="15"/>
                      </a:lnTo>
                      <a:lnTo>
                        <a:pt x="19" y="11"/>
                      </a:lnTo>
                      <a:lnTo>
                        <a:pt x="22" y="9"/>
                      </a:lnTo>
                      <a:lnTo>
                        <a:pt x="26" y="9"/>
                      </a:lnTo>
                      <a:lnTo>
                        <a:pt x="26" y="6"/>
                      </a:lnTo>
                      <a:lnTo>
                        <a:pt x="29" y="2"/>
                      </a:lnTo>
                      <a:lnTo>
                        <a:pt x="29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87" name="Freeform 191"/>
                <p:cNvSpPr>
                  <a:spLocks/>
                </p:cNvSpPr>
                <p:nvPr/>
              </p:nvSpPr>
              <p:spPr bwMode="auto">
                <a:xfrm>
                  <a:off x="2146" y="1507"/>
                  <a:ext cx="37" cy="14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1" y="8"/>
                    </a:cxn>
                    <a:cxn ang="0">
                      <a:pos x="4" y="9"/>
                    </a:cxn>
                    <a:cxn ang="0">
                      <a:pos x="7" y="10"/>
                    </a:cxn>
                    <a:cxn ang="0">
                      <a:pos x="11" y="10"/>
                    </a:cxn>
                    <a:cxn ang="0">
                      <a:pos x="15" y="12"/>
                    </a:cxn>
                    <a:cxn ang="0">
                      <a:pos x="18" y="12"/>
                    </a:cxn>
                    <a:cxn ang="0">
                      <a:pos x="19" y="12"/>
                    </a:cxn>
                    <a:cxn ang="0">
                      <a:pos x="24" y="13"/>
                    </a:cxn>
                    <a:cxn ang="0">
                      <a:pos x="29" y="13"/>
                    </a:cxn>
                    <a:cxn ang="0">
                      <a:pos x="33" y="14"/>
                    </a:cxn>
                    <a:cxn ang="0">
                      <a:pos x="34" y="12"/>
                    </a:cxn>
                    <a:cxn ang="0">
                      <a:pos x="37" y="9"/>
                    </a:cxn>
                    <a:cxn ang="0">
                      <a:pos x="34" y="5"/>
                    </a:cxn>
                    <a:cxn ang="0">
                      <a:pos x="33" y="5"/>
                    </a:cxn>
                    <a:cxn ang="0">
                      <a:pos x="29" y="4"/>
                    </a:cxn>
                    <a:cxn ang="0">
                      <a:pos x="25" y="4"/>
                    </a:cxn>
                    <a:cxn ang="0">
                      <a:pos x="21" y="4"/>
                    </a:cxn>
                    <a:cxn ang="0">
                      <a:pos x="19" y="4"/>
                    </a:cxn>
                    <a:cxn ang="0">
                      <a:pos x="18" y="3"/>
                    </a:cxn>
                    <a:cxn ang="0">
                      <a:pos x="14" y="2"/>
                    </a:cxn>
                    <a:cxn ang="0">
                      <a:pos x="9" y="2"/>
                    </a:cxn>
                    <a:cxn ang="0">
                      <a:pos x="7" y="0"/>
                    </a:cxn>
                    <a:cxn ang="0">
                      <a:pos x="4" y="2"/>
                    </a:cxn>
                    <a:cxn ang="0">
                      <a:pos x="0" y="4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37" h="14">
                      <a:moveTo>
                        <a:pt x="0" y="4"/>
                      </a:moveTo>
                      <a:lnTo>
                        <a:pt x="1" y="8"/>
                      </a:lnTo>
                      <a:lnTo>
                        <a:pt x="4" y="9"/>
                      </a:lnTo>
                      <a:lnTo>
                        <a:pt x="7" y="10"/>
                      </a:lnTo>
                      <a:lnTo>
                        <a:pt x="11" y="10"/>
                      </a:lnTo>
                      <a:lnTo>
                        <a:pt x="15" y="12"/>
                      </a:lnTo>
                      <a:lnTo>
                        <a:pt x="18" y="12"/>
                      </a:lnTo>
                      <a:lnTo>
                        <a:pt x="19" y="12"/>
                      </a:lnTo>
                      <a:lnTo>
                        <a:pt x="24" y="13"/>
                      </a:lnTo>
                      <a:lnTo>
                        <a:pt x="29" y="13"/>
                      </a:lnTo>
                      <a:lnTo>
                        <a:pt x="33" y="14"/>
                      </a:lnTo>
                      <a:lnTo>
                        <a:pt x="34" y="12"/>
                      </a:lnTo>
                      <a:lnTo>
                        <a:pt x="37" y="9"/>
                      </a:lnTo>
                      <a:lnTo>
                        <a:pt x="34" y="5"/>
                      </a:lnTo>
                      <a:lnTo>
                        <a:pt x="33" y="5"/>
                      </a:lnTo>
                      <a:lnTo>
                        <a:pt x="29" y="4"/>
                      </a:lnTo>
                      <a:lnTo>
                        <a:pt x="25" y="4"/>
                      </a:lnTo>
                      <a:lnTo>
                        <a:pt x="21" y="4"/>
                      </a:lnTo>
                      <a:lnTo>
                        <a:pt x="19" y="4"/>
                      </a:lnTo>
                      <a:lnTo>
                        <a:pt x="18" y="3"/>
                      </a:lnTo>
                      <a:lnTo>
                        <a:pt x="14" y="2"/>
                      </a:lnTo>
                      <a:lnTo>
                        <a:pt x="9" y="2"/>
                      </a:lnTo>
                      <a:lnTo>
                        <a:pt x="7" y="0"/>
                      </a:lnTo>
                      <a:lnTo>
                        <a:pt x="4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88" name="Freeform 192"/>
                <p:cNvSpPr>
                  <a:spLocks/>
                </p:cNvSpPr>
                <p:nvPr/>
              </p:nvSpPr>
              <p:spPr bwMode="auto">
                <a:xfrm>
                  <a:off x="2197" y="1471"/>
                  <a:ext cx="47" cy="104"/>
                </a:xfrm>
                <a:custGeom>
                  <a:avLst/>
                  <a:gdLst/>
                  <a:ahLst/>
                  <a:cxnLst>
                    <a:cxn ang="0">
                      <a:pos x="35" y="0"/>
                    </a:cxn>
                    <a:cxn ang="0">
                      <a:pos x="31" y="4"/>
                    </a:cxn>
                    <a:cxn ang="0">
                      <a:pos x="29" y="8"/>
                    </a:cxn>
                    <a:cxn ang="0">
                      <a:pos x="28" y="13"/>
                    </a:cxn>
                    <a:cxn ang="0">
                      <a:pos x="28" y="18"/>
                    </a:cxn>
                    <a:cxn ang="0">
                      <a:pos x="31" y="29"/>
                    </a:cxn>
                    <a:cxn ang="0">
                      <a:pos x="35" y="44"/>
                    </a:cxn>
                    <a:cxn ang="0">
                      <a:pos x="37" y="57"/>
                    </a:cxn>
                    <a:cxn ang="0">
                      <a:pos x="38" y="62"/>
                    </a:cxn>
                    <a:cxn ang="0">
                      <a:pos x="38" y="63"/>
                    </a:cxn>
                    <a:cxn ang="0">
                      <a:pos x="37" y="67"/>
                    </a:cxn>
                    <a:cxn ang="0">
                      <a:pos x="35" y="71"/>
                    </a:cxn>
                    <a:cxn ang="0">
                      <a:pos x="31" y="77"/>
                    </a:cxn>
                    <a:cxn ang="0">
                      <a:pos x="24" y="81"/>
                    </a:cxn>
                    <a:cxn ang="0">
                      <a:pos x="19" y="85"/>
                    </a:cxn>
                    <a:cxn ang="0">
                      <a:pos x="14" y="89"/>
                    </a:cxn>
                    <a:cxn ang="0">
                      <a:pos x="11" y="91"/>
                    </a:cxn>
                    <a:cxn ang="0">
                      <a:pos x="4" y="96"/>
                    </a:cxn>
                    <a:cxn ang="0">
                      <a:pos x="0" y="104"/>
                    </a:cxn>
                    <a:cxn ang="0">
                      <a:pos x="8" y="102"/>
                    </a:cxn>
                    <a:cxn ang="0">
                      <a:pos x="15" y="98"/>
                    </a:cxn>
                    <a:cxn ang="0">
                      <a:pos x="19" y="95"/>
                    </a:cxn>
                    <a:cxn ang="0">
                      <a:pos x="24" y="91"/>
                    </a:cxn>
                    <a:cxn ang="0">
                      <a:pos x="31" y="88"/>
                    </a:cxn>
                    <a:cxn ang="0">
                      <a:pos x="37" y="82"/>
                    </a:cxn>
                    <a:cxn ang="0">
                      <a:pos x="42" y="75"/>
                    </a:cxn>
                    <a:cxn ang="0">
                      <a:pos x="45" y="68"/>
                    </a:cxn>
                    <a:cxn ang="0">
                      <a:pos x="47" y="63"/>
                    </a:cxn>
                    <a:cxn ang="0">
                      <a:pos x="47" y="62"/>
                    </a:cxn>
                    <a:cxn ang="0">
                      <a:pos x="46" y="54"/>
                    </a:cxn>
                    <a:cxn ang="0">
                      <a:pos x="42" y="41"/>
                    </a:cxn>
                    <a:cxn ang="0">
                      <a:pos x="38" y="26"/>
                    </a:cxn>
                    <a:cxn ang="0">
                      <a:pos x="37" y="17"/>
                    </a:cxn>
                    <a:cxn ang="0">
                      <a:pos x="37" y="12"/>
                    </a:cxn>
                    <a:cxn ang="0">
                      <a:pos x="36" y="8"/>
                    </a:cxn>
                    <a:cxn ang="0">
                      <a:pos x="35" y="4"/>
                    </a:cxn>
                    <a:cxn ang="0">
                      <a:pos x="35" y="0"/>
                    </a:cxn>
                    <a:cxn ang="0">
                      <a:pos x="35" y="0"/>
                    </a:cxn>
                  </a:cxnLst>
                  <a:rect l="0" t="0" r="r" b="b"/>
                  <a:pathLst>
                    <a:path w="47" h="104">
                      <a:moveTo>
                        <a:pt x="35" y="0"/>
                      </a:moveTo>
                      <a:lnTo>
                        <a:pt x="31" y="4"/>
                      </a:lnTo>
                      <a:lnTo>
                        <a:pt x="29" y="8"/>
                      </a:lnTo>
                      <a:lnTo>
                        <a:pt x="28" y="13"/>
                      </a:lnTo>
                      <a:lnTo>
                        <a:pt x="28" y="18"/>
                      </a:lnTo>
                      <a:lnTo>
                        <a:pt x="31" y="29"/>
                      </a:lnTo>
                      <a:lnTo>
                        <a:pt x="35" y="44"/>
                      </a:lnTo>
                      <a:lnTo>
                        <a:pt x="37" y="57"/>
                      </a:lnTo>
                      <a:lnTo>
                        <a:pt x="38" y="62"/>
                      </a:lnTo>
                      <a:lnTo>
                        <a:pt x="38" y="63"/>
                      </a:lnTo>
                      <a:lnTo>
                        <a:pt x="37" y="67"/>
                      </a:lnTo>
                      <a:lnTo>
                        <a:pt x="35" y="71"/>
                      </a:lnTo>
                      <a:lnTo>
                        <a:pt x="31" y="77"/>
                      </a:lnTo>
                      <a:lnTo>
                        <a:pt x="24" y="81"/>
                      </a:lnTo>
                      <a:lnTo>
                        <a:pt x="19" y="85"/>
                      </a:lnTo>
                      <a:lnTo>
                        <a:pt x="14" y="89"/>
                      </a:lnTo>
                      <a:lnTo>
                        <a:pt x="11" y="91"/>
                      </a:lnTo>
                      <a:lnTo>
                        <a:pt x="4" y="96"/>
                      </a:lnTo>
                      <a:lnTo>
                        <a:pt x="0" y="104"/>
                      </a:lnTo>
                      <a:lnTo>
                        <a:pt x="8" y="102"/>
                      </a:lnTo>
                      <a:lnTo>
                        <a:pt x="15" y="98"/>
                      </a:lnTo>
                      <a:lnTo>
                        <a:pt x="19" y="95"/>
                      </a:lnTo>
                      <a:lnTo>
                        <a:pt x="24" y="91"/>
                      </a:lnTo>
                      <a:lnTo>
                        <a:pt x="31" y="88"/>
                      </a:lnTo>
                      <a:lnTo>
                        <a:pt x="37" y="82"/>
                      </a:lnTo>
                      <a:lnTo>
                        <a:pt x="42" y="75"/>
                      </a:lnTo>
                      <a:lnTo>
                        <a:pt x="45" y="68"/>
                      </a:lnTo>
                      <a:lnTo>
                        <a:pt x="47" y="63"/>
                      </a:lnTo>
                      <a:lnTo>
                        <a:pt x="47" y="62"/>
                      </a:lnTo>
                      <a:lnTo>
                        <a:pt x="46" y="54"/>
                      </a:lnTo>
                      <a:lnTo>
                        <a:pt x="42" y="41"/>
                      </a:lnTo>
                      <a:lnTo>
                        <a:pt x="38" y="26"/>
                      </a:lnTo>
                      <a:lnTo>
                        <a:pt x="37" y="17"/>
                      </a:lnTo>
                      <a:lnTo>
                        <a:pt x="37" y="12"/>
                      </a:lnTo>
                      <a:lnTo>
                        <a:pt x="36" y="8"/>
                      </a:lnTo>
                      <a:lnTo>
                        <a:pt x="35" y="4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89" name="Freeform 193"/>
                <p:cNvSpPr>
                  <a:spLocks/>
                </p:cNvSpPr>
                <p:nvPr/>
              </p:nvSpPr>
              <p:spPr bwMode="auto">
                <a:xfrm>
                  <a:off x="2221" y="1543"/>
                  <a:ext cx="21" cy="4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16" y="0"/>
                    </a:cxn>
                    <a:cxn ang="0">
                      <a:pos x="13" y="3"/>
                    </a:cxn>
                    <a:cxn ang="0">
                      <a:pos x="11" y="5"/>
                    </a:cxn>
                    <a:cxn ang="0">
                      <a:pos x="8" y="10"/>
                    </a:cxn>
                    <a:cxn ang="0">
                      <a:pos x="7" y="16"/>
                    </a:cxn>
                    <a:cxn ang="0">
                      <a:pos x="7" y="17"/>
                    </a:cxn>
                    <a:cxn ang="0">
                      <a:pos x="4" y="19"/>
                    </a:cxn>
                    <a:cxn ang="0">
                      <a:pos x="4" y="23"/>
                    </a:cxn>
                    <a:cxn ang="0">
                      <a:pos x="2" y="30"/>
                    </a:cxn>
                    <a:cxn ang="0">
                      <a:pos x="0" y="33"/>
                    </a:cxn>
                    <a:cxn ang="0">
                      <a:pos x="2" y="36"/>
                    </a:cxn>
                    <a:cxn ang="0">
                      <a:pos x="3" y="40"/>
                    </a:cxn>
                    <a:cxn ang="0">
                      <a:pos x="7" y="37"/>
                    </a:cxn>
                    <a:cxn ang="0">
                      <a:pos x="9" y="35"/>
                    </a:cxn>
                    <a:cxn ang="0">
                      <a:pos x="9" y="32"/>
                    </a:cxn>
                    <a:cxn ang="0">
                      <a:pos x="11" y="27"/>
                    </a:cxn>
                    <a:cxn ang="0">
                      <a:pos x="13" y="22"/>
                    </a:cxn>
                    <a:cxn ang="0">
                      <a:pos x="13" y="21"/>
                    </a:cxn>
                    <a:cxn ang="0">
                      <a:pos x="13" y="18"/>
                    </a:cxn>
                    <a:cxn ang="0">
                      <a:pos x="16" y="14"/>
                    </a:cxn>
                    <a:cxn ang="0">
                      <a:pos x="17" y="10"/>
                    </a:cxn>
                    <a:cxn ang="0">
                      <a:pos x="21" y="8"/>
                    </a:cxn>
                    <a:cxn ang="0">
                      <a:pos x="21" y="4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21" h="40">
                      <a:moveTo>
                        <a:pt x="18" y="0"/>
                      </a:moveTo>
                      <a:lnTo>
                        <a:pt x="16" y="0"/>
                      </a:lnTo>
                      <a:lnTo>
                        <a:pt x="13" y="3"/>
                      </a:lnTo>
                      <a:lnTo>
                        <a:pt x="11" y="5"/>
                      </a:lnTo>
                      <a:lnTo>
                        <a:pt x="8" y="10"/>
                      </a:lnTo>
                      <a:lnTo>
                        <a:pt x="7" y="16"/>
                      </a:lnTo>
                      <a:lnTo>
                        <a:pt x="7" y="17"/>
                      </a:lnTo>
                      <a:lnTo>
                        <a:pt x="4" y="19"/>
                      </a:lnTo>
                      <a:lnTo>
                        <a:pt x="4" y="23"/>
                      </a:lnTo>
                      <a:lnTo>
                        <a:pt x="2" y="30"/>
                      </a:lnTo>
                      <a:lnTo>
                        <a:pt x="0" y="33"/>
                      </a:lnTo>
                      <a:lnTo>
                        <a:pt x="2" y="36"/>
                      </a:lnTo>
                      <a:lnTo>
                        <a:pt x="3" y="40"/>
                      </a:lnTo>
                      <a:lnTo>
                        <a:pt x="7" y="37"/>
                      </a:lnTo>
                      <a:lnTo>
                        <a:pt x="9" y="35"/>
                      </a:lnTo>
                      <a:lnTo>
                        <a:pt x="9" y="32"/>
                      </a:lnTo>
                      <a:lnTo>
                        <a:pt x="11" y="27"/>
                      </a:lnTo>
                      <a:lnTo>
                        <a:pt x="13" y="22"/>
                      </a:lnTo>
                      <a:lnTo>
                        <a:pt x="13" y="21"/>
                      </a:lnTo>
                      <a:lnTo>
                        <a:pt x="13" y="18"/>
                      </a:lnTo>
                      <a:lnTo>
                        <a:pt x="16" y="14"/>
                      </a:lnTo>
                      <a:lnTo>
                        <a:pt x="17" y="10"/>
                      </a:lnTo>
                      <a:lnTo>
                        <a:pt x="21" y="8"/>
                      </a:lnTo>
                      <a:lnTo>
                        <a:pt x="21" y="4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90" name="Freeform 194"/>
                <p:cNvSpPr>
                  <a:spLocks/>
                </p:cNvSpPr>
                <p:nvPr/>
              </p:nvSpPr>
              <p:spPr bwMode="auto">
                <a:xfrm>
                  <a:off x="2239" y="1539"/>
                  <a:ext cx="44" cy="12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3" y="7"/>
                    </a:cxn>
                    <a:cxn ang="0">
                      <a:pos x="5" y="11"/>
                    </a:cxn>
                    <a:cxn ang="0">
                      <a:pos x="9" y="11"/>
                    </a:cxn>
                    <a:cxn ang="0">
                      <a:pos x="14" y="11"/>
                    </a:cxn>
                    <a:cxn ang="0">
                      <a:pos x="19" y="11"/>
                    </a:cxn>
                    <a:cxn ang="0">
                      <a:pos x="22" y="12"/>
                    </a:cxn>
                    <a:cxn ang="0">
                      <a:pos x="23" y="11"/>
                    </a:cxn>
                    <a:cxn ang="0">
                      <a:pos x="30" y="11"/>
                    </a:cxn>
                    <a:cxn ang="0">
                      <a:pos x="35" y="9"/>
                    </a:cxn>
                    <a:cxn ang="0">
                      <a:pos x="40" y="9"/>
                    </a:cxn>
                    <a:cxn ang="0">
                      <a:pos x="41" y="5"/>
                    </a:cxn>
                    <a:cxn ang="0">
                      <a:pos x="44" y="2"/>
                    </a:cxn>
                    <a:cxn ang="0">
                      <a:pos x="39" y="0"/>
                    </a:cxn>
                    <a:cxn ang="0">
                      <a:pos x="36" y="0"/>
                    </a:cxn>
                    <a:cxn ang="0">
                      <a:pos x="34" y="0"/>
                    </a:cxn>
                    <a:cxn ang="0">
                      <a:pos x="28" y="2"/>
                    </a:cxn>
                    <a:cxn ang="0">
                      <a:pos x="23" y="3"/>
                    </a:cxn>
                    <a:cxn ang="0">
                      <a:pos x="22" y="3"/>
                    </a:cxn>
                    <a:cxn ang="0">
                      <a:pos x="19" y="3"/>
                    </a:cxn>
                    <a:cxn ang="0">
                      <a:pos x="16" y="3"/>
                    </a:cxn>
                    <a:cxn ang="0">
                      <a:pos x="10" y="2"/>
                    </a:cxn>
                    <a:cxn ang="0">
                      <a:pos x="8" y="2"/>
                    </a:cxn>
                    <a:cxn ang="0">
                      <a:pos x="5" y="2"/>
                    </a:cxn>
                    <a:cxn ang="0">
                      <a:pos x="0" y="3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44" h="12">
                      <a:moveTo>
                        <a:pt x="0" y="3"/>
                      </a:moveTo>
                      <a:lnTo>
                        <a:pt x="3" y="7"/>
                      </a:lnTo>
                      <a:lnTo>
                        <a:pt x="5" y="11"/>
                      </a:lnTo>
                      <a:lnTo>
                        <a:pt x="9" y="11"/>
                      </a:lnTo>
                      <a:lnTo>
                        <a:pt x="14" y="11"/>
                      </a:lnTo>
                      <a:lnTo>
                        <a:pt x="19" y="11"/>
                      </a:lnTo>
                      <a:lnTo>
                        <a:pt x="22" y="12"/>
                      </a:lnTo>
                      <a:lnTo>
                        <a:pt x="23" y="11"/>
                      </a:lnTo>
                      <a:lnTo>
                        <a:pt x="30" y="11"/>
                      </a:lnTo>
                      <a:lnTo>
                        <a:pt x="35" y="9"/>
                      </a:lnTo>
                      <a:lnTo>
                        <a:pt x="40" y="9"/>
                      </a:lnTo>
                      <a:lnTo>
                        <a:pt x="41" y="5"/>
                      </a:lnTo>
                      <a:lnTo>
                        <a:pt x="44" y="2"/>
                      </a:lnTo>
                      <a:lnTo>
                        <a:pt x="39" y="0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28" y="2"/>
                      </a:lnTo>
                      <a:lnTo>
                        <a:pt x="23" y="3"/>
                      </a:lnTo>
                      <a:lnTo>
                        <a:pt x="22" y="3"/>
                      </a:lnTo>
                      <a:lnTo>
                        <a:pt x="19" y="3"/>
                      </a:lnTo>
                      <a:lnTo>
                        <a:pt x="16" y="3"/>
                      </a:lnTo>
                      <a:lnTo>
                        <a:pt x="10" y="2"/>
                      </a:lnTo>
                      <a:lnTo>
                        <a:pt x="8" y="2"/>
                      </a:lnTo>
                      <a:lnTo>
                        <a:pt x="5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91" name="Freeform 195"/>
                <p:cNvSpPr>
                  <a:spLocks/>
                </p:cNvSpPr>
                <p:nvPr/>
              </p:nvSpPr>
              <p:spPr bwMode="auto">
                <a:xfrm>
                  <a:off x="1229" y="866"/>
                  <a:ext cx="86" cy="98"/>
                </a:xfrm>
                <a:custGeom>
                  <a:avLst/>
                  <a:gdLst/>
                  <a:ahLst/>
                  <a:cxnLst>
                    <a:cxn ang="0">
                      <a:pos x="86" y="0"/>
                    </a:cxn>
                    <a:cxn ang="0">
                      <a:pos x="0" y="98"/>
                    </a:cxn>
                    <a:cxn ang="0">
                      <a:pos x="22" y="98"/>
                    </a:cxn>
                    <a:cxn ang="0">
                      <a:pos x="82" y="26"/>
                    </a:cxn>
                    <a:cxn ang="0">
                      <a:pos x="86" y="0"/>
                    </a:cxn>
                    <a:cxn ang="0">
                      <a:pos x="86" y="0"/>
                    </a:cxn>
                  </a:cxnLst>
                  <a:rect l="0" t="0" r="r" b="b"/>
                  <a:pathLst>
                    <a:path w="86" h="98">
                      <a:moveTo>
                        <a:pt x="86" y="0"/>
                      </a:moveTo>
                      <a:lnTo>
                        <a:pt x="0" y="98"/>
                      </a:lnTo>
                      <a:lnTo>
                        <a:pt x="22" y="98"/>
                      </a:lnTo>
                      <a:lnTo>
                        <a:pt x="82" y="26"/>
                      </a:lnTo>
                      <a:lnTo>
                        <a:pt x="86" y="0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92" name="Freeform 196"/>
                <p:cNvSpPr>
                  <a:spLocks/>
                </p:cNvSpPr>
                <p:nvPr/>
              </p:nvSpPr>
              <p:spPr bwMode="auto">
                <a:xfrm>
                  <a:off x="1061" y="488"/>
                  <a:ext cx="58" cy="55"/>
                </a:xfrm>
                <a:custGeom>
                  <a:avLst/>
                  <a:gdLst/>
                  <a:ahLst/>
                  <a:cxnLst>
                    <a:cxn ang="0">
                      <a:pos x="32" y="55"/>
                    </a:cxn>
                    <a:cxn ang="0">
                      <a:pos x="27" y="54"/>
                    </a:cxn>
                    <a:cxn ang="0">
                      <a:pos x="16" y="49"/>
                    </a:cxn>
                    <a:cxn ang="0">
                      <a:pos x="4" y="44"/>
                    </a:cxn>
                    <a:cxn ang="0">
                      <a:pos x="0" y="37"/>
                    </a:cxn>
                    <a:cxn ang="0">
                      <a:pos x="6" y="27"/>
                    </a:cxn>
                    <a:cxn ang="0">
                      <a:pos x="16" y="16"/>
                    </a:cxn>
                    <a:cxn ang="0">
                      <a:pos x="27" y="5"/>
                    </a:cxn>
                    <a:cxn ang="0">
                      <a:pos x="40" y="0"/>
                    </a:cxn>
                    <a:cxn ang="0">
                      <a:pos x="48" y="0"/>
                    </a:cxn>
                    <a:cxn ang="0">
                      <a:pos x="53" y="0"/>
                    </a:cxn>
                    <a:cxn ang="0">
                      <a:pos x="56" y="1"/>
                    </a:cxn>
                    <a:cxn ang="0">
                      <a:pos x="58" y="3"/>
                    </a:cxn>
                    <a:cxn ang="0">
                      <a:pos x="56" y="3"/>
                    </a:cxn>
                    <a:cxn ang="0">
                      <a:pos x="52" y="5"/>
                    </a:cxn>
                    <a:cxn ang="0">
                      <a:pos x="49" y="8"/>
                    </a:cxn>
                    <a:cxn ang="0">
                      <a:pos x="48" y="10"/>
                    </a:cxn>
                    <a:cxn ang="0">
                      <a:pos x="48" y="16"/>
                    </a:cxn>
                    <a:cxn ang="0">
                      <a:pos x="47" y="27"/>
                    </a:cxn>
                    <a:cxn ang="0">
                      <a:pos x="45" y="36"/>
                    </a:cxn>
                    <a:cxn ang="0">
                      <a:pos x="45" y="41"/>
                    </a:cxn>
                    <a:cxn ang="0">
                      <a:pos x="41" y="45"/>
                    </a:cxn>
                    <a:cxn ang="0">
                      <a:pos x="38" y="49"/>
                    </a:cxn>
                    <a:cxn ang="0">
                      <a:pos x="34" y="54"/>
                    </a:cxn>
                    <a:cxn ang="0">
                      <a:pos x="32" y="55"/>
                    </a:cxn>
                    <a:cxn ang="0">
                      <a:pos x="32" y="55"/>
                    </a:cxn>
                  </a:cxnLst>
                  <a:rect l="0" t="0" r="r" b="b"/>
                  <a:pathLst>
                    <a:path w="58" h="55">
                      <a:moveTo>
                        <a:pt x="32" y="55"/>
                      </a:moveTo>
                      <a:lnTo>
                        <a:pt x="27" y="54"/>
                      </a:lnTo>
                      <a:lnTo>
                        <a:pt x="16" y="49"/>
                      </a:lnTo>
                      <a:lnTo>
                        <a:pt x="4" y="44"/>
                      </a:lnTo>
                      <a:lnTo>
                        <a:pt x="0" y="37"/>
                      </a:lnTo>
                      <a:lnTo>
                        <a:pt x="6" y="27"/>
                      </a:lnTo>
                      <a:lnTo>
                        <a:pt x="16" y="16"/>
                      </a:lnTo>
                      <a:lnTo>
                        <a:pt x="27" y="5"/>
                      </a:lnTo>
                      <a:lnTo>
                        <a:pt x="40" y="0"/>
                      </a:lnTo>
                      <a:lnTo>
                        <a:pt x="48" y="0"/>
                      </a:lnTo>
                      <a:lnTo>
                        <a:pt x="53" y="0"/>
                      </a:lnTo>
                      <a:lnTo>
                        <a:pt x="56" y="1"/>
                      </a:lnTo>
                      <a:lnTo>
                        <a:pt x="58" y="3"/>
                      </a:lnTo>
                      <a:lnTo>
                        <a:pt x="56" y="3"/>
                      </a:lnTo>
                      <a:lnTo>
                        <a:pt x="52" y="5"/>
                      </a:lnTo>
                      <a:lnTo>
                        <a:pt x="49" y="8"/>
                      </a:lnTo>
                      <a:lnTo>
                        <a:pt x="48" y="10"/>
                      </a:lnTo>
                      <a:lnTo>
                        <a:pt x="48" y="16"/>
                      </a:lnTo>
                      <a:lnTo>
                        <a:pt x="47" y="27"/>
                      </a:lnTo>
                      <a:lnTo>
                        <a:pt x="45" y="36"/>
                      </a:lnTo>
                      <a:lnTo>
                        <a:pt x="45" y="41"/>
                      </a:lnTo>
                      <a:lnTo>
                        <a:pt x="41" y="45"/>
                      </a:lnTo>
                      <a:lnTo>
                        <a:pt x="38" y="49"/>
                      </a:lnTo>
                      <a:lnTo>
                        <a:pt x="34" y="54"/>
                      </a:lnTo>
                      <a:lnTo>
                        <a:pt x="32" y="55"/>
                      </a:lnTo>
                      <a:lnTo>
                        <a:pt x="32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93" name="Freeform 197"/>
                <p:cNvSpPr>
                  <a:spLocks/>
                </p:cNvSpPr>
                <p:nvPr/>
              </p:nvSpPr>
              <p:spPr bwMode="auto">
                <a:xfrm>
                  <a:off x="1088" y="515"/>
                  <a:ext cx="13" cy="17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7" y="1"/>
                    </a:cxn>
                    <a:cxn ang="0">
                      <a:pos x="3" y="4"/>
                    </a:cxn>
                    <a:cxn ang="0">
                      <a:pos x="0" y="8"/>
                    </a:cxn>
                    <a:cxn ang="0">
                      <a:pos x="0" y="13"/>
                    </a:cxn>
                    <a:cxn ang="0">
                      <a:pos x="2" y="17"/>
                    </a:cxn>
                    <a:cxn ang="0">
                      <a:pos x="5" y="17"/>
                    </a:cxn>
                    <a:cxn ang="0">
                      <a:pos x="8" y="15"/>
                    </a:cxn>
                    <a:cxn ang="0">
                      <a:pos x="13" y="13"/>
                    </a:cxn>
                    <a:cxn ang="0">
                      <a:pos x="13" y="9"/>
                    </a:cxn>
                    <a:cxn ang="0">
                      <a:pos x="13" y="5"/>
                    </a:cxn>
                    <a:cxn ang="0">
                      <a:pos x="12" y="1"/>
                    </a:cxn>
                    <a:cxn ang="0">
                      <a:pos x="9" y="0"/>
                    </a:cxn>
                    <a:cxn ang="0">
                      <a:pos x="9" y="0"/>
                    </a:cxn>
                  </a:cxnLst>
                  <a:rect l="0" t="0" r="r" b="b"/>
                  <a:pathLst>
                    <a:path w="13" h="17">
                      <a:moveTo>
                        <a:pt x="9" y="0"/>
                      </a:moveTo>
                      <a:lnTo>
                        <a:pt x="7" y="1"/>
                      </a:lnTo>
                      <a:lnTo>
                        <a:pt x="3" y="4"/>
                      </a:lnTo>
                      <a:lnTo>
                        <a:pt x="0" y="8"/>
                      </a:lnTo>
                      <a:lnTo>
                        <a:pt x="0" y="13"/>
                      </a:lnTo>
                      <a:lnTo>
                        <a:pt x="2" y="17"/>
                      </a:lnTo>
                      <a:lnTo>
                        <a:pt x="5" y="17"/>
                      </a:lnTo>
                      <a:lnTo>
                        <a:pt x="8" y="15"/>
                      </a:lnTo>
                      <a:lnTo>
                        <a:pt x="13" y="13"/>
                      </a:lnTo>
                      <a:lnTo>
                        <a:pt x="13" y="9"/>
                      </a:lnTo>
                      <a:lnTo>
                        <a:pt x="13" y="5"/>
                      </a:lnTo>
                      <a:lnTo>
                        <a:pt x="12" y="1"/>
                      </a:lnTo>
                      <a:lnTo>
                        <a:pt x="9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94" name="Freeform 198"/>
                <p:cNvSpPr>
                  <a:spLocks/>
                </p:cNvSpPr>
                <p:nvPr/>
              </p:nvSpPr>
              <p:spPr bwMode="auto">
                <a:xfrm>
                  <a:off x="987" y="281"/>
                  <a:ext cx="83" cy="33"/>
                </a:xfrm>
                <a:custGeom>
                  <a:avLst/>
                  <a:gdLst/>
                  <a:ahLst/>
                  <a:cxnLst>
                    <a:cxn ang="0">
                      <a:pos x="41" y="2"/>
                    </a:cxn>
                    <a:cxn ang="0">
                      <a:pos x="30" y="0"/>
                    </a:cxn>
                    <a:cxn ang="0">
                      <a:pos x="18" y="0"/>
                    </a:cxn>
                    <a:cxn ang="0">
                      <a:pos x="6" y="1"/>
                    </a:cxn>
                    <a:cxn ang="0">
                      <a:pos x="0" y="7"/>
                    </a:cxn>
                    <a:cxn ang="0">
                      <a:pos x="0" y="14"/>
                    </a:cxn>
                    <a:cxn ang="0">
                      <a:pos x="6" y="19"/>
                    </a:cxn>
                    <a:cxn ang="0">
                      <a:pos x="17" y="20"/>
                    </a:cxn>
                    <a:cxn ang="0">
                      <a:pos x="26" y="21"/>
                    </a:cxn>
                    <a:cxn ang="0">
                      <a:pos x="36" y="19"/>
                    </a:cxn>
                    <a:cxn ang="0">
                      <a:pos x="50" y="20"/>
                    </a:cxn>
                    <a:cxn ang="0">
                      <a:pos x="62" y="21"/>
                    </a:cxn>
                    <a:cxn ang="0">
                      <a:pos x="69" y="25"/>
                    </a:cxn>
                    <a:cxn ang="0">
                      <a:pos x="73" y="29"/>
                    </a:cxn>
                    <a:cxn ang="0">
                      <a:pos x="78" y="33"/>
                    </a:cxn>
                    <a:cxn ang="0">
                      <a:pos x="82" y="33"/>
                    </a:cxn>
                    <a:cxn ang="0">
                      <a:pos x="83" y="33"/>
                    </a:cxn>
                    <a:cxn ang="0">
                      <a:pos x="80" y="25"/>
                    </a:cxn>
                    <a:cxn ang="0">
                      <a:pos x="71" y="17"/>
                    </a:cxn>
                    <a:cxn ang="0">
                      <a:pos x="56" y="8"/>
                    </a:cxn>
                    <a:cxn ang="0">
                      <a:pos x="41" y="2"/>
                    </a:cxn>
                    <a:cxn ang="0">
                      <a:pos x="41" y="2"/>
                    </a:cxn>
                  </a:cxnLst>
                  <a:rect l="0" t="0" r="r" b="b"/>
                  <a:pathLst>
                    <a:path w="83" h="33">
                      <a:moveTo>
                        <a:pt x="41" y="2"/>
                      </a:moveTo>
                      <a:lnTo>
                        <a:pt x="30" y="0"/>
                      </a:lnTo>
                      <a:lnTo>
                        <a:pt x="18" y="0"/>
                      </a:lnTo>
                      <a:lnTo>
                        <a:pt x="6" y="1"/>
                      </a:lnTo>
                      <a:lnTo>
                        <a:pt x="0" y="7"/>
                      </a:lnTo>
                      <a:lnTo>
                        <a:pt x="0" y="14"/>
                      </a:lnTo>
                      <a:lnTo>
                        <a:pt x="6" y="19"/>
                      </a:lnTo>
                      <a:lnTo>
                        <a:pt x="17" y="20"/>
                      </a:lnTo>
                      <a:lnTo>
                        <a:pt x="26" y="21"/>
                      </a:lnTo>
                      <a:lnTo>
                        <a:pt x="36" y="19"/>
                      </a:lnTo>
                      <a:lnTo>
                        <a:pt x="50" y="20"/>
                      </a:lnTo>
                      <a:lnTo>
                        <a:pt x="62" y="21"/>
                      </a:lnTo>
                      <a:lnTo>
                        <a:pt x="69" y="25"/>
                      </a:lnTo>
                      <a:lnTo>
                        <a:pt x="73" y="29"/>
                      </a:lnTo>
                      <a:lnTo>
                        <a:pt x="78" y="33"/>
                      </a:lnTo>
                      <a:lnTo>
                        <a:pt x="82" y="33"/>
                      </a:lnTo>
                      <a:lnTo>
                        <a:pt x="83" y="33"/>
                      </a:lnTo>
                      <a:lnTo>
                        <a:pt x="80" y="25"/>
                      </a:lnTo>
                      <a:lnTo>
                        <a:pt x="71" y="17"/>
                      </a:lnTo>
                      <a:lnTo>
                        <a:pt x="56" y="8"/>
                      </a:lnTo>
                      <a:lnTo>
                        <a:pt x="41" y="2"/>
                      </a:lnTo>
                      <a:lnTo>
                        <a:pt x="41" y="2"/>
                      </a:lnTo>
                      <a:close/>
                    </a:path>
                  </a:pathLst>
                </a:custGeom>
                <a:solidFill>
                  <a:srgbClr val="F55C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95" name="Freeform 199"/>
                <p:cNvSpPr>
                  <a:spLocks/>
                </p:cNvSpPr>
                <p:nvPr/>
              </p:nvSpPr>
              <p:spPr bwMode="auto">
                <a:xfrm>
                  <a:off x="1133" y="287"/>
                  <a:ext cx="58" cy="99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0" y="2"/>
                    </a:cxn>
                    <a:cxn ang="0">
                      <a:pos x="0" y="11"/>
                    </a:cxn>
                    <a:cxn ang="0">
                      <a:pos x="0" y="22"/>
                    </a:cxn>
                    <a:cxn ang="0">
                      <a:pos x="7" y="31"/>
                    </a:cxn>
                    <a:cxn ang="0">
                      <a:pos x="13" y="37"/>
                    </a:cxn>
                    <a:cxn ang="0">
                      <a:pos x="23" y="43"/>
                    </a:cxn>
                    <a:cxn ang="0">
                      <a:pos x="31" y="51"/>
                    </a:cxn>
                    <a:cxn ang="0">
                      <a:pos x="37" y="61"/>
                    </a:cxn>
                    <a:cxn ang="0">
                      <a:pos x="40" y="72"/>
                    </a:cxn>
                    <a:cxn ang="0">
                      <a:pos x="42" y="85"/>
                    </a:cxn>
                    <a:cxn ang="0">
                      <a:pos x="42" y="95"/>
                    </a:cxn>
                    <a:cxn ang="0">
                      <a:pos x="44" y="99"/>
                    </a:cxn>
                    <a:cxn ang="0">
                      <a:pos x="49" y="95"/>
                    </a:cxn>
                    <a:cxn ang="0">
                      <a:pos x="54" y="86"/>
                    </a:cxn>
                    <a:cxn ang="0">
                      <a:pos x="58" y="74"/>
                    </a:cxn>
                    <a:cxn ang="0">
                      <a:pos x="57" y="61"/>
                    </a:cxn>
                    <a:cxn ang="0">
                      <a:pos x="48" y="47"/>
                    </a:cxn>
                    <a:cxn ang="0">
                      <a:pos x="36" y="37"/>
                    </a:cxn>
                    <a:cxn ang="0">
                      <a:pos x="26" y="27"/>
                    </a:cxn>
                    <a:cxn ang="0">
                      <a:pos x="19" y="19"/>
                    </a:cxn>
                    <a:cxn ang="0">
                      <a:pos x="14" y="10"/>
                    </a:cxn>
                    <a:cxn ang="0">
                      <a:pos x="13" y="4"/>
                    </a:cxn>
                    <a:cxn ang="0">
                      <a:pos x="9" y="0"/>
                    </a:cxn>
                    <a:cxn ang="0">
                      <a:pos x="5" y="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58" h="99">
                      <a:moveTo>
                        <a:pt x="5" y="0"/>
                      </a:moveTo>
                      <a:lnTo>
                        <a:pt x="0" y="2"/>
                      </a:lnTo>
                      <a:lnTo>
                        <a:pt x="0" y="11"/>
                      </a:lnTo>
                      <a:lnTo>
                        <a:pt x="0" y="22"/>
                      </a:lnTo>
                      <a:lnTo>
                        <a:pt x="7" y="31"/>
                      </a:lnTo>
                      <a:lnTo>
                        <a:pt x="13" y="37"/>
                      </a:lnTo>
                      <a:lnTo>
                        <a:pt x="23" y="43"/>
                      </a:lnTo>
                      <a:lnTo>
                        <a:pt x="31" y="51"/>
                      </a:lnTo>
                      <a:lnTo>
                        <a:pt x="37" y="61"/>
                      </a:lnTo>
                      <a:lnTo>
                        <a:pt x="40" y="72"/>
                      </a:lnTo>
                      <a:lnTo>
                        <a:pt x="42" y="85"/>
                      </a:lnTo>
                      <a:lnTo>
                        <a:pt x="42" y="95"/>
                      </a:lnTo>
                      <a:lnTo>
                        <a:pt x="44" y="99"/>
                      </a:lnTo>
                      <a:lnTo>
                        <a:pt x="49" y="95"/>
                      </a:lnTo>
                      <a:lnTo>
                        <a:pt x="54" y="86"/>
                      </a:lnTo>
                      <a:lnTo>
                        <a:pt x="58" y="74"/>
                      </a:lnTo>
                      <a:lnTo>
                        <a:pt x="57" y="61"/>
                      </a:lnTo>
                      <a:lnTo>
                        <a:pt x="48" y="47"/>
                      </a:lnTo>
                      <a:lnTo>
                        <a:pt x="36" y="37"/>
                      </a:lnTo>
                      <a:lnTo>
                        <a:pt x="26" y="27"/>
                      </a:lnTo>
                      <a:lnTo>
                        <a:pt x="19" y="19"/>
                      </a:lnTo>
                      <a:lnTo>
                        <a:pt x="14" y="10"/>
                      </a:lnTo>
                      <a:lnTo>
                        <a:pt x="13" y="4"/>
                      </a:lnTo>
                      <a:lnTo>
                        <a:pt x="9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55C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96" name="Freeform 200"/>
                <p:cNvSpPr>
                  <a:spLocks/>
                </p:cNvSpPr>
                <p:nvPr/>
              </p:nvSpPr>
              <p:spPr bwMode="auto">
                <a:xfrm>
                  <a:off x="853" y="330"/>
                  <a:ext cx="94" cy="40"/>
                </a:xfrm>
                <a:custGeom>
                  <a:avLst/>
                  <a:gdLst/>
                  <a:ahLst/>
                  <a:cxnLst>
                    <a:cxn ang="0">
                      <a:pos x="33" y="8"/>
                    </a:cxn>
                    <a:cxn ang="0">
                      <a:pos x="23" y="11"/>
                    </a:cxn>
                    <a:cxn ang="0">
                      <a:pos x="14" y="16"/>
                    </a:cxn>
                    <a:cxn ang="0">
                      <a:pos x="5" y="22"/>
                    </a:cxn>
                    <a:cxn ang="0">
                      <a:pos x="0" y="31"/>
                    </a:cxn>
                    <a:cxn ang="0">
                      <a:pos x="1" y="38"/>
                    </a:cxn>
                    <a:cxn ang="0">
                      <a:pos x="8" y="40"/>
                    </a:cxn>
                    <a:cxn ang="0">
                      <a:pos x="16" y="39"/>
                    </a:cxn>
                    <a:cxn ang="0">
                      <a:pos x="25" y="36"/>
                    </a:cxn>
                    <a:cxn ang="0">
                      <a:pos x="33" y="29"/>
                    </a:cxn>
                    <a:cxn ang="0">
                      <a:pos x="43" y="21"/>
                    </a:cxn>
                    <a:cxn ang="0">
                      <a:pos x="56" y="15"/>
                    </a:cxn>
                    <a:cxn ang="0">
                      <a:pos x="67" y="12"/>
                    </a:cxn>
                    <a:cxn ang="0">
                      <a:pos x="78" y="9"/>
                    </a:cxn>
                    <a:cxn ang="0">
                      <a:pos x="89" y="8"/>
                    </a:cxn>
                    <a:cxn ang="0">
                      <a:pos x="94" y="4"/>
                    </a:cxn>
                    <a:cxn ang="0">
                      <a:pos x="93" y="2"/>
                    </a:cxn>
                    <a:cxn ang="0">
                      <a:pos x="80" y="0"/>
                    </a:cxn>
                    <a:cxn ang="0">
                      <a:pos x="64" y="0"/>
                    </a:cxn>
                    <a:cxn ang="0">
                      <a:pos x="47" y="3"/>
                    </a:cxn>
                    <a:cxn ang="0">
                      <a:pos x="33" y="8"/>
                    </a:cxn>
                    <a:cxn ang="0">
                      <a:pos x="33" y="8"/>
                    </a:cxn>
                  </a:cxnLst>
                  <a:rect l="0" t="0" r="r" b="b"/>
                  <a:pathLst>
                    <a:path w="94" h="40">
                      <a:moveTo>
                        <a:pt x="33" y="8"/>
                      </a:moveTo>
                      <a:lnTo>
                        <a:pt x="23" y="11"/>
                      </a:lnTo>
                      <a:lnTo>
                        <a:pt x="14" y="16"/>
                      </a:lnTo>
                      <a:lnTo>
                        <a:pt x="5" y="22"/>
                      </a:lnTo>
                      <a:lnTo>
                        <a:pt x="0" y="31"/>
                      </a:lnTo>
                      <a:lnTo>
                        <a:pt x="1" y="38"/>
                      </a:lnTo>
                      <a:lnTo>
                        <a:pt x="8" y="40"/>
                      </a:lnTo>
                      <a:lnTo>
                        <a:pt x="16" y="39"/>
                      </a:lnTo>
                      <a:lnTo>
                        <a:pt x="25" y="36"/>
                      </a:lnTo>
                      <a:lnTo>
                        <a:pt x="33" y="29"/>
                      </a:lnTo>
                      <a:lnTo>
                        <a:pt x="43" y="21"/>
                      </a:lnTo>
                      <a:lnTo>
                        <a:pt x="56" y="15"/>
                      </a:lnTo>
                      <a:lnTo>
                        <a:pt x="67" y="12"/>
                      </a:lnTo>
                      <a:lnTo>
                        <a:pt x="78" y="9"/>
                      </a:lnTo>
                      <a:lnTo>
                        <a:pt x="89" y="8"/>
                      </a:lnTo>
                      <a:lnTo>
                        <a:pt x="94" y="4"/>
                      </a:lnTo>
                      <a:lnTo>
                        <a:pt x="93" y="2"/>
                      </a:lnTo>
                      <a:lnTo>
                        <a:pt x="80" y="0"/>
                      </a:lnTo>
                      <a:lnTo>
                        <a:pt x="64" y="0"/>
                      </a:lnTo>
                      <a:lnTo>
                        <a:pt x="47" y="3"/>
                      </a:lnTo>
                      <a:lnTo>
                        <a:pt x="33" y="8"/>
                      </a:lnTo>
                      <a:lnTo>
                        <a:pt x="33" y="8"/>
                      </a:lnTo>
                      <a:close/>
                    </a:path>
                  </a:pathLst>
                </a:custGeom>
                <a:solidFill>
                  <a:srgbClr val="F55C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97" name="Freeform 201"/>
                <p:cNvSpPr>
                  <a:spLocks/>
                </p:cNvSpPr>
                <p:nvPr/>
              </p:nvSpPr>
              <p:spPr bwMode="auto">
                <a:xfrm>
                  <a:off x="826" y="397"/>
                  <a:ext cx="60" cy="53"/>
                </a:xfrm>
                <a:custGeom>
                  <a:avLst/>
                  <a:gdLst/>
                  <a:ahLst/>
                  <a:cxnLst>
                    <a:cxn ang="0">
                      <a:pos x="39" y="5"/>
                    </a:cxn>
                    <a:cxn ang="0">
                      <a:pos x="32" y="8"/>
                    </a:cxn>
                    <a:cxn ang="0">
                      <a:pos x="24" y="10"/>
                    </a:cxn>
                    <a:cxn ang="0">
                      <a:pos x="15" y="14"/>
                    </a:cxn>
                    <a:cxn ang="0">
                      <a:pos x="9" y="22"/>
                    </a:cxn>
                    <a:cxn ang="0">
                      <a:pos x="2" y="32"/>
                    </a:cxn>
                    <a:cxn ang="0">
                      <a:pos x="0" y="42"/>
                    </a:cxn>
                    <a:cxn ang="0">
                      <a:pos x="0" y="49"/>
                    </a:cxn>
                    <a:cxn ang="0">
                      <a:pos x="6" y="53"/>
                    </a:cxn>
                    <a:cxn ang="0">
                      <a:pos x="10" y="50"/>
                    </a:cxn>
                    <a:cxn ang="0">
                      <a:pos x="16" y="44"/>
                    </a:cxn>
                    <a:cxn ang="0">
                      <a:pos x="21" y="36"/>
                    </a:cxn>
                    <a:cxn ang="0">
                      <a:pos x="27" y="30"/>
                    </a:cxn>
                    <a:cxn ang="0">
                      <a:pos x="35" y="22"/>
                    </a:cxn>
                    <a:cxn ang="0">
                      <a:pos x="46" y="16"/>
                    </a:cxn>
                    <a:cxn ang="0">
                      <a:pos x="53" y="9"/>
                    </a:cxn>
                    <a:cxn ang="0">
                      <a:pos x="60" y="4"/>
                    </a:cxn>
                    <a:cxn ang="0">
                      <a:pos x="59" y="0"/>
                    </a:cxn>
                    <a:cxn ang="0">
                      <a:pos x="51" y="1"/>
                    </a:cxn>
                    <a:cxn ang="0">
                      <a:pos x="43" y="4"/>
                    </a:cxn>
                    <a:cxn ang="0">
                      <a:pos x="39" y="5"/>
                    </a:cxn>
                    <a:cxn ang="0">
                      <a:pos x="39" y="5"/>
                    </a:cxn>
                  </a:cxnLst>
                  <a:rect l="0" t="0" r="r" b="b"/>
                  <a:pathLst>
                    <a:path w="60" h="53">
                      <a:moveTo>
                        <a:pt x="39" y="5"/>
                      </a:moveTo>
                      <a:lnTo>
                        <a:pt x="32" y="8"/>
                      </a:lnTo>
                      <a:lnTo>
                        <a:pt x="24" y="10"/>
                      </a:lnTo>
                      <a:lnTo>
                        <a:pt x="15" y="14"/>
                      </a:lnTo>
                      <a:lnTo>
                        <a:pt x="9" y="22"/>
                      </a:lnTo>
                      <a:lnTo>
                        <a:pt x="2" y="32"/>
                      </a:lnTo>
                      <a:lnTo>
                        <a:pt x="0" y="42"/>
                      </a:lnTo>
                      <a:lnTo>
                        <a:pt x="0" y="49"/>
                      </a:lnTo>
                      <a:lnTo>
                        <a:pt x="6" y="53"/>
                      </a:lnTo>
                      <a:lnTo>
                        <a:pt x="10" y="50"/>
                      </a:lnTo>
                      <a:lnTo>
                        <a:pt x="16" y="44"/>
                      </a:lnTo>
                      <a:lnTo>
                        <a:pt x="21" y="36"/>
                      </a:lnTo>
                      <a:lnTo>
                        <a:pt x="27" y="30"/>
                      </a:lnTo>
                      <a:lnTo>
                        <a:pt x="35" y="22"/>
                      </a:lnTo>
                      <a:lnTo>
                        <a:pt x="46" y="16"/>
                      </a:lnTo>
                      <a:lnTo>
                        <a:pt x="53" y="9"/>
                      </a:lnTo>
                      <a:lnTo>
                        <a:pt x="60" y="4"/>
                      </a:lnTo>
                      <a:lnTo>
                        <a:pt x="59" y="0"/>
                      </a:lnTo>
                      <a:lnTo>
                        <a:pt x="51" y="1"/>
                      </a:lnTo>
                      <a:lnTo>
                        <a:pt x="43" y="4"/>
                      </a:lnTo>
                      <a:lnTo>
                        <a:pt x="39" y="5"/>
                      </a:lnTo>
                      <a:lnTo>
                        <a:pt x="39" y="5"/>
                      </a:lnTo>
                      <a:close/>
                    </a:path>
                  </a:pathLst>
                </a:custGeom>
                <a:solidFill>
                  <a:srgbClr val="F55C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98" name="Freeform 202"/>
                <p:cNvSpPr>
                  <a:spLocks/>
                </p:cNvSpPr>
                <p:nvPr/>
              </p:nvSpPr>
              <p:spPr bwMode="auto">
                <a:xfrm>
                  <a:off x="1060" y="782"/>
                  <a:ext cx="45" cy="43"/>
                </a:xfrm>
                <a:custGeom>
                  <a:avLst/>
                  <a:gdLst/>
                  <a:ahLst/>
                  <a:cxnLst>
                    <a:cxn ang="0">
                      <a:pos x="32" y="7"/>
                    </a:cxn>
                    <a:cxn ang="0">
                      <a:pos x="23" y="11"/>
                    </a:cxn>
                    <a:cxn ang="0">
                      <a:pos x="12" y="20"/>
                    </a:cxn>
                    <a:cxn ang="0">
                      <a:pos x="0" y="30"/>
                    </a:cxn>
                    <a:cxn ang="0">
                      <a:pos x="0" y="39"/>
                    </a:cxn>
                    <a:cxn ang="0">
                      <a:pos x="7" y="43"/>
                    </a:cxn>
                    <a:cxn ang="0">
                      <a:pos x="14" y="42"/>
                    </a:cxn>
                    <a:cxn ang="0">
                      <a:pos x="22" y="37"/>
                    </a:cxn>
                    <a:cxn ang="0">
                      <a:pos x="28" y="30"/>
                    </a:cxn>
                    <a:cxn ang="0">
                      <a:pos x="35" y="23"/>
                    </a:cxn>
                    <a:cxn ang="0">
                      <a:pos x="41" y="13"/>
                    </a:cxn>
                    <a:cxn ang="0">
                      <a:pos x="45" y="4"/>
                    </a:cxn>
                    <a:cxn ang="0">
                      <a:pos x="45" y="1"/>
                    </a:cxn>
                    <a:cxn ang="0">
                      <a:pos x="41" y="0"/>
                    </a:cxn>
                    <a:cxn ang="0">
                      <a:pos x="36" y="2"/>
                    </a:cxn>
                    <a:cxn ang="0">
                      <a:pos x="32" y="6"/>
                    </a:cxn>
                    <a:cxn ang="0">
                      <a:pos x="32" y="7"/>
                    </a:cxn>
                    <a:cxn ang="0">
                      <a:pos x="32" y="7"/>
                    </a:cxn>
                  </a:cxnLst>
                  <a:rect l="0" t="0" r="r" b="b"/>
                  <a:pathLst>
                    <a:path w="45" h="43">
                      <a:moveTo>
                        <a:pt x="32" y="7"/>
                      </a:moveTo>
                      <a:lnTo>
                        <a:pt x="23" y="11"/>
                      </a:lnTo>
                      <a:lnTo>
                        <a:pt x="12" y="20"/>
                      </a:lnTo>
                      <a:lnTo>
                        <a:pt x="0" y="30"/>
                      </a:lnTo>
                      <a:lnTo>
                        <a:pt x="0" y="39"/>
                      </a:lnTo>
                      <a:lnTo>
                        <a:pt x="7" y="43"/>
                      </a:lnTo>
                      <a:lnTo>
                        <a:pt x="14" y="42"/>
                      </a:lnTo>
                      <a:lnTo>
                        <a:pt x="22" y="37"/>
                      </a:lnTo>
                      <a:lnTo>
                        <a:pt x="28" y="30"/>
                      </a:lnTo>
                      <a:lnTo>
                        <a:pt x="35" y="23"/>
                      </a:lnTo>
                      <a:lnTo>
                        <a:pt x="41" y="13"/>
                      </a:lnTo>
                      <a:lnTo>
                        <a:pt x="45" y="4"/>
                      </a:lnTo>
                      <a:lnTo>
                        <a:pt x="45" y="1"/>
                      </a:lnTo>
                      <a:lnTo>
                        <a:pt x="41" y="0"/>
                      </a:lnTo>
                      <a:lnTo>
                        <a:pt x="36" y="2"/>
                      </a:lnTo>
                      <a:lnTo>
                        <a:pt x="32" y="6"/>
                      </a:lnTo>
                      <a:lnTo>
                        <a:pt x="32" y="7"/>
                      </a:lnTo>
                      <a:lnTo>
                        <a:pt x="32" y="7"/>
                      </a:lnTo>
                      <a:close/>
                    </a:path>
                  </a:pathLst>
                </a:custGeom>
                <a:solidFill>
                  <a:srgbClr val="F55C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99" name="Freeform 203"/>
                <p:cNvSpPr>
                  <a:spLocks/>
                </p:cNvSpPr>
                <p:nvPr/>
              </p:nvSpPr>
              <p:spPr bwMode="auto">
                <a:xfrm>
                  <a:off x="1124" y="752"/>
                  <a:ext cx="31" cy="64"/>
                </a:xfrm>
                <a:custGeom>
                  <a:avLst/>
                  <a:gdLst/>
                  <a:ahLst/>
                  <a:cxnLst>
                    <a:cxn ang="0">
                      <a:pos x="7" y="3"/>
                    </a:cxn>
                    <a:cxn ang="0">
                      <a:pos x="5" y="7"/>
                    </a:cxn>
                    <a:cxn ang="0">
                      <a:pos x="7" y="14"/>
                    </a:cxn>
                    <a:cxn ang="0">
                      <a:pos x="9" y="21"/>
                    </a:cxn>
                    <a:cxn ang="0">
                      <a:pos x="12" y="26"/>
                    </a:cxn>
                    <a:cxn ang="0">
                      <a:pos x="14" y="28"/>
                    </a:cxn>
                    <a:cxn ang="0">
                      <a:pos x="16" y="35"/>
                    </a:cxn>
                    <a:cxn ang="0">
                      <a:pos x="17" y="41"/>
                    </a:cxn>
                    <a:cxn ang="0">
                      <a:pos x="16" y="48"/>
                    </a:cxn>
                    <a:cxn ang="0">
                      <a:pos x="9" y="52"/>
                    </a:cxn>
                    <a:cxn ang="0">
                      <a:pos x="3" y="54"/>
                    </a:cxn>
                    <a:cxn ang="0">
                      <a:pos x="0" y="57"/>
                    </a:cxn>
                    <a:cxn ang="0">
                      <a:pos x="1" y="60"/>
                    </a:cxn>
                    <a:cxn ang="0">
                      <a:pos x="9" y="64"/>
                    </a:cxn>
                    <a:cxn ang="0">
                      <a:pos x="18" y="63"/>
                    </a:cxn>
                    <a:cxn ang="0">
                      <a:pos x="27" y="57"/>
                    </a:cxn>
                    <a:cxn ang="0">
                      <a:pos x="31" y="46"/>
                    </a:cxn>
                    <a:cxn ang="0">
                      <a:pos x="28" y="36"/>
                    </a:cxn>
                    <a:cxn ang="0">
                      <a:pos x="23" y="26"/>
                    </a:cxn>
                    <a:cxn ang="0">
                      <a:pos x="18" y="17"/>
                    </a:cxn>
                    <a:cxn ang="0">
                      <a:pos x="16" y="10"/>
                    </a:cxn>
                    <a:cxn ang="0">
                      <a:pos x="13" y="5"/>
                    </a:cxn>
                    <a:cxn ang="0">
                      <a:pos x="10" y="2"/>
                    </a:cxn>
                    <a:cxn ang="0">
                      <a:pos x="8" y="0"/>
                    </a:cxn>
                    <a:cxn ang="0">
                      <a:pos x="7" y="3"/>
                    </a:cxn>
                    <a:cxn ang="0">
                      <a:pos x="7" y="3"/>
                    </a:cxn>
                  </a:cxnLst>
                  <a:rect l="0" t="0" r="r" b="b"/>
                  <a:pathLst>
                    <a:path w="31" h="64">
                      <a:moveTo>
                        <a:pt x="7" y="3"/>
                      </a:moveTo>
                      <a:lnTo>
                        <a:pt x="5" y="7"/>
                      </a:lnTo>
                      <a:lnTo>
                        <a:pt x="7" y="14"/>
                      </a:lnTo>
                      <a:lnTo>
                        <a:pt x="9" y="21"/>
                      </a:lnTo>
                      <a:lnTo>
                        <a:pt x="12" y="26"/>
                      </a:lnTo>
                      <a:lnTo>
                        <a:pt x="14" y="28"/>
                      </a:lnTo>
                      <a:lnTo>
                        <a:pt x="16" y="35"/>
                      </a:lnTo>
                      <a:lnTo>
                        <a:pt x="17" y="41"/>
                      </a:lnTo>
                      <a:lnTo>
                        <a:pt x="16" y="48"/>
                      </a:lnTo>
                      <a:lnTo>
                        <a:pt x="9" y="52"/>
                      </a:lnTo>
                      <a:lnTo>
                        <a:pt x="3" y="54"/>
                      </a:lnTo>
                      <a:lnTo>
                        <a:pt x="0" y="57"/>
                      </a:lnTo>
                      <a:lnTo>
                        <a:pt x="1" y="60"/>
                      </a:lnTo>
                      <a:lnTo>
                        <a:pt x="9" y="64"/>
                      </a:lnTo>
                      <a:lnTo>
                        <a:pt x="18" y="63"/>
                      </a:lnTo>
                      <a:lnTo>
                        <a:pt x="27" y="57"/>
                      </a:lnTo>
                      <a:lnTo>
                        <a:pt x="31" y="46"/>
                      </a:lnTo>
                      <a:lnTo>
                        <a:pt x="28" y="36"/>
                      </a:lnTo>
                      <a:lnTo>
                        <a:pt x="23" y="26"/>
                      </a:lnTo>
                      <a:lnTo>
                        <a:pt x="18" y="17"/>
                      </a:lnTo>
                      <a:lnTo>
                        <a:pt x="16" y="10"/>
                      </a:lnTo>
                      <a:lnTo>
                        <a:pt x="13" y="5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7" y="3"/>
                      </a:lnTo>
                      <a:lnTo>
                        <a:pt x="7" y="3"/>
                      </a:lnTo>
                      <a:close/>
                    </a:path>
                  </a:pathLst>
                </a:custGeom>
                <a:solidFill>
                  <a:srgbClr val="F55C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pic>
            <p:nvPicPr>
              <p:cNvPr id="4500" name="Picture 404" descr="j0292450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flipV="1">
                <a:off x="3198" y="3158"/>
                <a:ext cx="568" cy="383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4508" name="Picture 41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532813" y="623728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18" fill="hold"/>
                                        <p:tgtEl>
                                          <p:spTgt spid="45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604250" y="6381750"/>
            <a:ext cx="233363" cy="233363"/>
          </a:xfrm>
          <a:prstGeom prst="rect">
            <a:avLst/>
          </a:prstGeom>
          <a:noFill/>
        </p:spPr>
      </p:pic>
      <p:grpSp>
        <p:nvGrpSpPr>
          <p:cNvPr id="19461" name="Group 5"/>
          <p:cNvGrpSpPr>
            <a:grpSpLocks/>
          </p:cNvGrpSpPr>
          <p:nvPr/>
        </p:nvGrpSpPr>
        <p:grpSpPr bwMode="auto">
          <a:xfrm>
            <a:off x="34925" y="188913"/>
            <a:ext cx="9029700" cy="6635750"/>
            <a:chOff x="22" y="119"/>
            <a:chExt cx="5688" cy="4180"/>
          </a:xfrm>
        </p:grpSpPr>
        <p:sp>
          <p:nvSpPr>
            <p:cNvPr id="19462" name="Text Box 6"/>
            <p:cNvSpPr txBox="1">
              <a:spLocks noChangeArrowheads="1"/>
            </p:cNvSpPr>
            <p:nvPr/>
          </p:nvSpPr>
          <p:spPr bwMode="auto">
            <a:xfrm>
              <a:off x="113" y="119"/>
              <a:ext cx="3493" cy="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2000" b="1" i="1">
                  <a:solidFill>
                    <a:srgbClr val="00CC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atang" pitchFamily="18" charset="-127"/>
                </a:rPr>
                <a:t>Вот </a:t>
              </a:r>
              <a:r>
                <a:rPr lang="ru-RU" sz="3200" b="1" i="1">
                  <a:solidFill>
                    <a:srgbClr val="00CC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atang" pitchFamily="18" charset="-127"/>
                </a:rPr>
                <a:t>зеленая </a:t>
              </a:r>
              <a:r>
                <a:rPr lang="ru-RU" sz="2000" b="1" i="1">
                  <a:solidFill>
                    <a:srgbClr val="00CC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atang" pitchFamily="18" charset="-127"/>
                </a:rPr>
                <a:t>лягушка</a:t>
              </a:r>
            </a:p>
            <a:p>
              <a:r>
                <a:rPr lang="ru-RU" sz="2000" b="1" i="1">
                  <a:solidFill>
                    <a:srgbClr val="00CC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atang" pitchFamily="18" charset="-127"/>
                </a:rPr>
                <a:t>На кувшинке греет брюшко,</a:t>
              </a:r>
            </a:p>
            <a:p>
              <a:r>
                <a:rPr lang="ru-RU" sz="2000" b="1" i="1">
                  <a:solidFill>
                    <a:srgbClr val="00CC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atang" pitchFamily="18" charset="-127"/>
                </a:rPr>
                <a:t>Зеленеет в речке ряска,</a:t>
              </a:r>
            </a:p>
            <a:p>
              <a:r>
                <a:rPr lang="ru-RU" sz="2000" b="1" i="1">
                  <a:solidFill>
                    <a:srgbClr val="00CC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atang" pitchFamily="18" charset="-127"/>
                </a:rPr>
                <a:t>Ну, не жизнь, а просто сказка!</a:t>
              </a:r>
            </a:p>
          </p:txBody>
        </p:sp>
        <p:sp>
          <p:nvSpPr>
            <p:cNvPr id="19463" name="PubRRectCallout"/>
            <p:cNvSpPr>
              <a:spLocks noEditPoints="1" noChangeArrowheads="1"/>
            </p:cNvSpPr>
            <p:nvPr/>
          </p:nvSpPr>
          <p:spPr bwMode="auto">
            <a:xfrm flipH="1" flipV="1">
              <a:off x="22" y="3430"/>
              <a:ext cx="5688" cy="869"/>
            </a:xfrm>
            <a:custGeom>
              <a:avLst/>
              <a:gdLst>
                <a:gd name="G0" fmla="+- 0 0 0"/>
                <a:gd name="G1" fmla="+- 8607 0 0"/>
                <a:gd name="T0" fmla="*/ 10800 w 21600"/>
                <a:gd name="T1" fmla="*/ 0 h 21600"/>
                <a:gd name="T2" fmla="*/ 0 w 21600"/>
                <a:gd name="T3" fmla="*/ 8638 h 21600"/>
                <a:gd name="T4" fmla="*/ 8607 w 21600"/>
                <a:gd name="T5" fmla="*/ 21600 h 21600"/>
                <a:gd name="T6" fmla="*/ 10800 w 21600"/>
                <a:gd name="T7" fmla="*/ 17277 h 21600"/>
                <a:gd name="T8" fmla="*/ 21600 w 21600"/>
                <a:gd name="T9" fmla="*/ 8638 h 21600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145 w 21600"/>
                <a:gd name="T16" fmla="*/ 145 h 21600"/>
                <a:gd name="T17" fmla="*/ 21409 w 21600"/>
                <a:gd name="T18" fmla="*/ 17106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532" y="0"/>
                  </a:moveTo>
                  <a:cubicBezTo>
                    <a:pt x="238" y="0"/>
                    <a:pt x="0" y="238"/>
                    <a:pt x="0" y="532"/>
                  </a:cubicBezTo>
                  <a:lnTo>
                    <a:pt x="0" y="16745"/>
                  </a:lnTo>
                  <a:cubicBezTo>
                    <a:pt x="0" y="17039"/>
                    <a:pt x="238" y="17277"/>
                    <a:pt x="532" y="17277"/>
                  </a:cubicBezTo>
                  <a:lnTo>
                    <a:pt x="2623" y="17277"/>
                  </a:lnTo>
                  <a:lnTo>
                    <a:pt x="8607" y="21600"/>
                  </a:lnTo>
                  <a:lnTo>
                    <a:pt x="6515" y="17277"/>
                  </a:lnTo>
                  <a:lnTo>
                    <a:pt x="21016" y="17277"/>
                  </a:lnTo>
                  <a:cubicBezTo>
                    <a:pt x="21339" y="17277"/>
                    <a:pt x="21600" y="17039"/>
                    <a:pt x="21600" y="16745"/>
                  </a:cubicBezTo>
                  <a:lnTo>
                    <a:pt x="21600" y="532"/>
                  </a:lnTo>
                  <a:cubicBezTo>
                    <a:pt x="21600" y="238"/>
                    <a:pt x="21339" y="0"/>
                    <a:pt x="21016" y="0"/>
                  </a:cubicBezTo>
                  <a:close/>
                </a:path>
              </a:pathLst>
            </a:custGeom>
            <a:solidFill>
              <a:srgbClr val="33CC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pic>
          <p:nvPicPr>
            <p:cNvPr id="19464" name="Picture 8" descr="j029245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V="1">
              <a:off x="3152" y="3113"/>
              <a:ext cx="568" cy="383"/>
            </a:xfrm>
            <a:prstGeom prst="rect">
              <a:avLst/>
            </a:prstGeom>
            <a:noFill/>
          </p:spPr>
        </p:pic>
        <p:pic>
          <p:nvPicPr>
            <p:cNvPr id="19465" name="Picture 9" descr="j040462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75" y="1525"/>
              <a:ext cx="2053" cy="2381"/>
            </a:xfrm>
            <a:prstGeom prst="rect">
              <a:avLst/>
            </a:prstGeom>
            <a:noFill/>
          </p:spPr>
        </p:pic>
        <p:pic>
          <p:nvPicPr>
            <p:cNvPr id="19466" name="Picture 10" descr="j020350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334" y="164"/>
              <a:ext cx="2286" cy="2977"/>
            </a:xfrm>
            <a:prstGeom prst="rect">
              <a:avLst/>
            </a:prstGeom>
            <a:noFill/>
          </p:spPr>
        </p:pic>
      </p:grpSp>
      <p:pic>
        <p:nvPicPr>
          <p:cNvPr id="19469" name="Picture 13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Записанный звук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388350" y="63087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37" fill="hold"/>
                                        <p:tgtEl>
                                          <p:spTgt spid="194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59"/>
                </p:tgtEl>
              </p:cMediaNode>
            </p:audio>
            <p:audio>
              <p:cMediaNode showWhenStopped="0"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6" name="Group 68"/>
          <p:cNvGrpSpPr>
            <a:grpSpLocks/>
          </p:cNvGrpSpPr>
          <p:nvPr/>
        </p:nvGrpSpPr>
        <p:grpSpPr bwMode="auto">
          <a:xfrm>
            <a:off x="0" y="381000"/>
            <a:ext cx="9064625" cy="6443663"/>
            <a:chOff x="0" y="240"/>
            <a:chExt cx="5710" cy="4059"/>
          </a:xfrm>
        </p:grpSpPr>
        <p:sp>
          <p:nvSpPr>
            <p:cNvPr id="2090" name="Text Box 42"/>
            <p:cNvSpPr txBox="1">
              <a:spLocks noChangeArrowheads="1"/>
            </p:cNvSpPr>
            <p:nvPr/>
          </p:nvSpPr>
          <p:spPr bwMode="auto">
            <a:xfrm>
              <a:off x="2699" y="240"/>
              <a:ext cx="2435" cy="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b="1" i="1">
                  <a:solidFill>
                    <a:srgbClr val="66CC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atang" pitchFamily="18" charset="-127"/>
                </a:rPr>
                <a:t>Тузик славная собачка</a:t>
              </a:r>
            </a:p>
            <a:p>
              <a:r>
                <a:rPr lang="ru-RU" sz="2000" b="1" i="1">
                  <a:solidFill>
                    <a:srgbClr val="66CC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atang" pitchFamily="18" charset="-127"/>
                </a:rPr>
                <a:t>Взял лопату, грабли, тачку</a:t>
              </a:r>
            </a:p>
            <a:p>
              <a:r>
                <a:rPr lang="ru-RU" sz="2000" b="1" i="1">
                  <a:solidFill>
                    <a:srgbClr val="66CC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atang" pitchFamily="18" charset="-127"/>
                </a:rPr>
                <a:t>И посеял возле будки</a:t>
              </a:r>
            </a:p>
            <a:p>
              <a:r>
                <a:rPr lang="ru-RU" sz="3200" b="1" i="1">
                  <a:solidFill>
                    <a:srgbClr val="66CC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atang" pitchFamily="18" charset="-127"/>
                </a:rPr>
                <a:t>Голубые</a:t>
              </a:r>
              <a:r>
                <a:rPr lang="ru-RU" sz="2000" b="1" i="1">
                  <a:solidFill>
                    <a:srgbClr val="66CC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Batang" pitchFamily="18" charset="-127"/>
                </a:rPr>
                <a:t> незабудки</a:t>
              </a:r>
            </a:p>
          </p:txBody>
        </p:sp>
        <p:pic>
          <p:nvPicPr>
            <p:cNvPr id="2055" name="Picture 7" descr="j019217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4" y="255"/>
              <a:ext cx="1904" cy="2195"/>
            </a:xfrm>
            <a:prstGeom prst="rect">
              <a:avLst/>
            </a:prstGeom>
            <a:noFill/>
          </p:spPr>
        </p:pic>
        <p:grpSp>
          <p:nvGrpSpPr>
            <p:cNvPr id="2095" name="Group 47"/>
            <p:cNvGrpSpPr>
              <a:grpSpLocks/>
            </p:cNvGrpSpPr>
            <p:nvPr/>
          </p:nvGrpSpPr>
          <p:grpSpPr bwMode="auto">
            <a:xfrm>
              <a:off x="1837" y="1434"/>
              <a:ext cx="1179" cy="1451"/>
              <a:chOff x="1610" y="1434"/>
              <a:chExt cx="1158" cy="1349"/>
            </a:xfrm>
          </p:grpSpPr>
          <p:pic>
            <p:nvPicPr>
              <p:cNvPr id="2091" name="Picture 43" descr="j0239541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610" y="1888"/>
                <a:ext cx="1158" cy="895"/>
              </a:xfrm>
              <a:prstGeom prst="rect">
                <a:avLst/>
              </a:prstGeom>
              <a:noFill/>
            </p:spPr>
          </p:pic>
          <p:pic>
            <p:nvPicPr>
              <p:cNvPr id="2093" name="Picture 45" descr="j0340376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1701" y="1752"/>
                <a:ext cx="681" cy="660"/>
              </a:xfrm>
              <a:prstGeom prst="rect">
                <a:avLst/>
              </a:prstGeom>
              <a:noFill/>
            </p:spPr>
          </p:pic>
          <p:pic>
            <p:nvPicPr>
              <p:cNvPr id="2094" name="Picture 46" descr="j0150765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 rot="1914990">
                <a:off x="1927" y="1434"/>
                <a:ext cx="384" cy="1092"/>
              </a:xfrm>
              <a:prstGeom prst="rect">
                <a:avLst/>
              </a:prstGeom>
              <a:noFill/>
            </p:spPr>
          </p:pic>
        </p:grpSp>
        <p:sp>
          <p:nvSpPr>
            <p:cNvPr id="2105" name="PubRRectCallout"/>
            <p:cNvSpPr>
              <a:spLocks noEditPoints="1" noChangeArrowheads="1"/>
            </p:cNvSpPr>
            <p:nvPr/>
          </p:nvSpPr>
          <p:spPr bwMode="auto">
            <a:xfrm flipH="1" flipV="1">
              <a:off x="22" y="3430"/>
              <a:ext cx="5688" cy="869"/>
            </a:xfrm>
            <a:custGeom>
              <a:avLst/>
              <a:gdLst>
                <a:gd name="G0" fmla="+- 0 0 0"/>
                <a:gd name="G1" fmla="+- 8607 0 0"/>
                <a:gd name="T0" fmla="*/ 10800 w 21600"/>
                <a:gd name="T1" fmla="*/ 0 h 21600"/>
                <a:gd name="T2" fmla="*/ 0 w 21600"/>
                <a:gd name="T3" fmla="*/ 8638 h 21600"/>
                <a:gd name="T4" fmla="*/ 8607 w 21600"/>
                <a:gd name="T5" fmla="*/ 21600 h 21600"/>
                <a:gd name="T6" fmla="*/ 10800 w 21600"/>
                <a:gd name="T7" fmla="*/ 17277 h 21600"/>
                <a:gd name="T8" fmla="*/ 21600 w 21600"/>
                <a:gd name="T9" fmla="*/ 8638 h 21600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145 w 21600"/>
                <a:gd name="T16" fmla="*/ 145 h 21600"/>
                <a:gd name="T17" fmla="*/ 21409 w 21600"/>
                <a:gd name="T18" fmla="*/ 17106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532" y="0"/>
                  </a:moveTo>
                  <a:cubicBezTo>
                    <a:pt x="238" y="0"/>
                    <a:pt x="0" y="238"/>
                    <a:pt x="0" y="532"/>
                  </a:cubicBezTo>
                  <a:lnTo>
                    <a:pt x="0" y="16745"/>
                  </a:lnTo>
                  <a:cubicBezTo>
                    <a:pt x="0" y="17039"/>
                    <a:pt x="238" y="17277"/>
                    <a:pt x="532" y="17277"/>
                  </a:cubicBezTo>
                  <a:lnTo>
                    <a:pt x="2623" y="17277"/>
                  </a:lnTo>
                  <a:lnTo>
                    <a:pt x="8607" y="21600"/>
                  </a:lnTo>
                  <a:lnTo>
                    <a:pt x="6515" y="17277"/>
                  </a:lnTo>
                  <a:lnTo>
                    <a:pt x="21016" y="17277"/>
                  </a:lnTo>
                  <a:cubicBezTo>
                    <a:pt x="21339" y="17277"/>
                    <a:pt x="21600" y="17039"/>
                    <a:pt x="21600" y="16745"/>
                  </a:cubicBezTo>
                  <a:lnTo>
                    <a:pt x="21600" y="532"/>
                  </a:lnTo>
                  <a:cubicBezTo>
                    <a:pt x="21600" y="238"/>
                    <a:pt x="21339" y="0"/>
                    <a:pt x="21016" y="0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pic>
          <p:nvPicPr>
            <p:cNvPr id="2106" name="Picture 58" descr="j029245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V="1">
              <a:off x="3152" y="3113"/>
              <a:ext cx="568" cy="383"/>
            </a:xfrm>
            <a:prstGeom prst="rect">
              <a:avLst/>
            </a:prstGeom>
            <a:noFill/>
          </p:spPr>
        </p:pic>
        <p:pic>
          <p:nvPicPr>
            <p:cNvPr id="2111" name="Picture 63" descr="j034446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0" y="2160"/>
              <a:ext cx="703" cy="488"/>
            </a:xfrm>
            <a:prstGeom prst="rect">
              <a:avLst/>
            </a:prstGeom>
            <a:noFill/>
          </p:spPr>
        </p:pic>
      </p:grpSp>
      <p:pic>
        <p:nvPicPr>
          <p:cNvPr id="2112" name="Picture 64" descr="j034446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35150" y="3357563"/>
            <a:ext cx="1296988" cy="901700"/>
          </a:xfrm>
          <a:prstGeom prst="rect">
            <a:avLst/>
          </a:prstGeom>
          <a:noFill/>
        </p:spPr>
      </p:pic>
      <p:grpSp>
        <p:nvGrpSpPr>
          <p:cNvPr id="2115" name="Group 67"/>
          <p:cNvGrpSpPr>
            <a:grpSpLocks/>
          </p:cNvGrpSpPr>
          <p:nvPr/>
        </p:nvGrpSpPr>
        <p:grpSpPr bwMode="auto">
          <a:xfrm>
            <a:off x="468313" y="2924175"/>
            <a:ext cx="2695575" cy="2663825"/>
            <a:chOff x="295" y="1842"/>
            <a:chExt cx="1698" cy="1678"/>
          </a:xfrm>
        </p:grpSpPr>
        <p:pic>
          <p:nvPicPr>
            <p:cNvPr id="2088" name="Picture 40" descr="j033817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40" y="1842"/>
              <a:ext cx="1544" cy="1588"/>
            </a:xfrm>
            <a:prstGeom prst="rect">
              <a:avLst/>
            </a:prstGeom>
            <a:noFill/>
          </p:spPr>
        </p:pic>
        <p:pic>
          <p:nvPicPr>
            <p:cNvPr id="2113" name="Picture 65" descr="j0338172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95" y="2614"/>
              <a:ext cx="793" cy="816"/>
            </a:xfrm>
            <a:prstGeom prst="rect">
              <a:avLst/>
            </a:prstGeom>
            <a:noFill/>
          </p:spPr>
        </p:pic>
        <p:pic>
          <p:nvPicPr>
            <p:cNvPr id="2114" name="Picture 66" descr="j0338172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156" y="2659"/>
              <a:ext cx="837" cy="861"/>
            </a:xfrm>
            <a:prstGeom prst="rect">
              <a:avLst/>
            </a:prstGeom>
            <a:noFill/>
          </p:spPr>
        </p:pic>
      </p:grpSp>
      <p:pic>
        <p:nvPicPr>
          <p:cNvPr id="2119" name="Picture 7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8388350" y="623728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32" fill="hold"/>
                                        <p:tgtEl>
                                          <p:spTgt spid="21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1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79388" y="88900"/>
            <a:ext cx="4560887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1"/>
            <a:r>
              <a:rPr lang="ru-RU" sz="2000" b="1" i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Море </a:t>
            </a:r>
            <a:r>
              <a:rPr lang="ru-RU" sz="3200" b="1" i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синее</a:t>
            </a:r>
            <a:r>
              <a:rPr lang="ru-RU" sz="2000" b="1" i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без края, </a:t>
            </a:r>
          </a:p>
          <a:p>
            <a:pPr lvl="1"/>
            <a:r>
              <a:rPr lang="ru-RU" sz="2000" b="1" i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нём живёт дельфинов стая</a:t>
            </a:r>
          </a:p>
          <a:p>
            <a:pPr lvl="1"/>
            <a:r>
              <a:rPr lang="ru-RU" sz="2000" b="1" i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Тёмно-синий небосвод - </a:t>
            </a:r>
          </a:p>
          <a:p>
            <a:pPr lvl="1"/>
            <a:r>
              <a:rPr lang="ru-RU" sz="2000" b="1" i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Звёзды водят хоровод</a:t>
            </a:r>
            <a:endParaRPr lang="ru-RU" sz="1600" b="1" i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/>
            <a:endParaRPr lang="ru-RU" sz="2000" b="1" i="1">
              <a:solidFill>
                <a:srgbClr val="66CC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atang" pitchFamily="18" charset="-127"/>
            </a:endParaRPr>
          </a:p>
        </p:txBody>
      </p:sp>
      <p:sp>
        <p:nvSpPr>
          <p:cNvPr id="7177" name="PubRRectCallout"/>
          <p:cNvSpPr>
            <a:spLocks noEditPoints="1" noChangeArrowheads="1"/>
          </p:cNvSpPr>
          <p:nvPr/>
        </p:nvSpPr>
        <p:spPr bwMode="auto">
          <a:xfrm flipH="1" flipV="1">
            <a:off x="34925" y="5445125"/>
            <a:ext cx="9029700" cy="1379538"/>
          </a:xfrm>
          <a:custGeom>
            <a:avLst/>
            <a:gdLst>
              <a:gd name="G0" fmla="+- 0 0 0"/>
              <a:gd name="G1" fmla="+- 8607 0 0"/>
              <a:gd name="T0" fmla="*/ 10800 w 21600"/>
              <a:gd name="T1" fmla="*/ 0 h 21600"/>
              <a:gd name="T2" fmla="*/ 0 w 21600"/>
              <a:gd name="T3" fmla="*/ 8638 h 21600"/>
              <a:gd name="T4" fmla="*/ 8607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8607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rgbClr val="0033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pic>
        <p:nvPicPr>
          <p:cNvPr id="7178" name="Picture 10" descr="j02924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V="1">
            <a:off x="5003800" y="4941888"/>
            <a:ext cx="901700" cy="608012"/>
          </a:xfrm>
          <a:prstGeom prst="rect">
            <a:avLst/>
          </a:prstGeom>
          <a:noFill/>
        </p:spPr>
      </p:pic>
      <p:pic>
        <p:nvPicPr>
          <p:cNvPr id="7180" name="Picture 12" descr="j019795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333375"/>
            <a:ext cx="5184775" cy="4549775"/>
          </a:xfrm>
          <a:prstGeom prst="rect">
            <a:avLst/>
          </a:prstGeom>
          <a:noFill/>
        </p:spPr>
      </p:pic>
      <p:pic>
        <p:nvPicPr>
          <p:cNvPr id="7181" name="Picture 13" descr="j033234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2988" y="2565400"/>
            <a:ext cx="3362325" cy="2870200"/>
          </a:xfrm>
          <a:prstGeom prst="rect">
            <a:avLst/>
          </a:prstGeom>
          <a:noFill/>
        </p:spPr>
      </p:pic>
      <p:grpSp>
        <p:nvGrpSpPr>
          <p:cNvPr id="7192" name="Group 24"/>
          <p:cNvGrpSpPr>
            <a:grpSpLocks/>
          </p:cNvGrpSpPr>
          <p:nvPr/>
        </p:nvGrpSpPr>
        <p:grpSpPr bwMode="auto">
          <a:xfrm>
            <a:off x="323850" y="2708275"/>
            <a:ext cx="3816350" cy="2936875"/>
            <a:chOff x="204" y="1706"/>
            <a:chExt cx="2404" cy="1850"/>
          </a:xfrm>
        </p:grpSpPr>
        <p:pic>
          <p:nvPicPr>
            <p:cNvPr id="7182" name="Picture 14" descr="j033234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10" y="2704"/>
              <a:ext cx="998" cy="852"/>
            </a:xfrm>
            <a:prstGeom prst="rect">
              <a:avLst/>
            </a:prstGeom>
            <a:noFill/>
          </p:spPr>
        </p:pic>
        <p:pic>
          <p:nvPicPr>
            <p:cNvPr id="7183" name="Picture 15" descr="j033234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4" y="1706"/>
              <a:ext cx="771" cy="658"/>
            </a:xfrm>
            <a:prstGeom prst="rect">
              <a:avLst/>
            </a:prstGeom>
            <a:noFill/>
          </p:spPr>
        </p:pic>
      </p:grpSp>
      <p:sp>
        <p:nvSpPr>
          <p:cNvPr id="7184" name="AutoShape 16"/>
          <p:cNvSpPr>
            <a:spLocks noChangeArrowheads="1"/>
          </p:cNvSpPr>
          <p:nvPr/>
        </p:nvSpPr>
        <p:spPr bwMode="auto">
          <a:xfrm>
            <a:off x="4787900" y="1557338"/>
            <a:ext cx="358775" cy="4318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86" name="AutoShape 18"/>
          <p:cNvSpPr>
            <a:spLocks noChangeArrowheads="1"/>
          </p:cNvSpPr>
          <p:nvPr/>
        </p:nvSpPr>
        <p:spPr bwMode="auto">
          <a:xfrm>
            <a:off x="7812088" y="2060575"/>
            <a:ext cx="358775" cy="4318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85" name="AutoShape 17"/>
          <p:cNvSpPr>
            <a:spLocks noChangeArrowheads="1"/>
          </p:cNvSpPr>
          <p:nvPr/>
        </p:nvSpPr>
        <p:spPr bwMode="auto">
          <a:xfrm>
            <a:off x="5867400" y="908050"/>
            <a:ext cx="358775" cy="4318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191" name="Picture 2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459788" y="63087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73" fill="hold"/>
                                        <p:tgtEl>
                                          <p:spTgt spid="71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3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" dur="3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3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3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91"/>
                </p:tgtEl>
              </p:cMediaNode>
            </p:audio>
          </p:childTnLst>
        </p:cTn>
      </p:par>
    </p:tnLst>
    <p:bldLst>
      <p:bldP spid="7184" grpId="0" animBg="1"/>
      <p:bldP spid="7186" grpId="0" animBg="1"/>
      <p:bldP spid="718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39" name="Picture 27" descr="j034446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1628775"/>
            <a:ext cx="3779837" cy="2625725"/>
          </a:xfrm>
          <a:prstGeom prst="rect">
            <a:avLst/>
          </a:prstGeom>
          <a:noFill/>
        </p:spPr>
      </p:pic>
      <p:pic>
        <p:nvPicPr>
          <p:cNvPr id="13331" name="Picture 19" descr="j042818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3779838" y="3789363"/>
            <a:ext cx="1223962" cy="1073150"/>
          </a:xfrm>
          <a:prstGeom prst="rect">
            <a:avLst/>
          </a:prstGeom>
          <a:noFill/>
        </p:spPr>
      </p:pic>
      <p:pic>
        <p:nvPicPr>
          <p:cNvPr id="13341" name="Picture 2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N00620A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604250" y="6308725"/>
            <a:ext cx="304800" cy="304800"/>
          </a:xfrm>
          <a:prstGeom prst="rect">
            <a:avLst/>
          </a:prstGeom>
          <a:noFill/>
        </p:spPr>
      </p:pic>
      <p:grpSp>
        <p:nvGrpSpPr>
          <p:cNvPr id="13345" name="Group 33"/>
          <p:cNvGrpSpPr>
            <a:grpSpLocks/>
          </p:cNvGrpSpPr>
          <p:nvPr/>
        </p:nvGrpSpPr>
        <p:grpSpPr bwMode="auto">
          <a:xfrm>
            <a:off x="-180975" y="188913"/>
            <a:ext cx="9245600" cy="6635750"/>
            <a:chOff x="-114" y="119"/>
            <a:chExt cx="5824" cy="4180"/>
          </a:xfrm>
        </p:grpSpPr>
        <p:grpSp>
          <p:nvGrpSpPr>
            <p:cNvPr id="13344" name="Group 32"/>
            <p:cNvGrpSpPr>
              <a:grpSpLocks/>
            </p:cNvGrpSpPr>
            <p:nvPr/>
          </p:nvGrpSpPr>
          <p:grpSpPr bwMode="auto">
            <a:xfrm>
              <a:off x="-114" y="119"/>
              <a:ext cx="5824" cy="4180"/>
              <a:chOff x="-114" y="119"/>
              <a:chExt cx="5824" cy="4180"/>
            </a:xfrm>
          </p:grpSpPr>
          <p:grpSp>
            <p:nvGrpSpPr>
              <p:cNvPr id="13342" name="Group 30"/>
              <p:cNvGrpSpPr>
                <a:grpSpLocks/>
              </p:cNvGrpSpPr>
              <p:nvPr/>
            </p:nvGrpSpPr>
            <p:grpSpPr bwMode="auto">
              <a:xfrm>
                <a:off x="-114" y="119"/>
                <a:ext cx="5824" cy="4180"/>
                <a:chOff x="-114" y="119"/>
                <a:chExt cx="5824" cy="4180"/>
              </a:xfrm>
            </p:grpSpPr>
            <p:pic>
              <p:nvPicPr>
                <p:cNvPr id="13334" name="Picture 22" descr="j0344461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2789" y="2160"/>
                  <a:ext cx="1316" cy="914"/>
                </a:xfrm>
                <a:prstGeom prst="rect">
                  <a:avLst/>
                </a:prstGeom>
                <a:noFill/>
              </p:spPr>
            </p:pic>
            <p:sp>
              <p:nvSpPr>
                <p:cNvPr id="13315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3198" y="119"/>
                  <a:ext cx="2404" cy="10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ru-RU" sz="2000" b="1" i="1">
                      <a:solidFill>
                        <a:srgbClr val="CC66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На солнечной опушке</a:t>
                  </a:r>
                  <a:br>
                    <a:rPr lang="ru-RU" sz="2000" b="1" i="1">
                      <a:solidFill>
                        <a:srgbClr val="CC66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</a:br>
                  <a:r>
                    <a:rPr lang="ru-RU" sz="2000" b="1" i="1">
                      <a:solidFill>
                        <a:srgbClr val="CC66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Фиалка расцвела – </a:t>
                  </a:r>
                </a:p>
                <a:p>
                  <a:r>
                    <a:rPr lang="ru-RU" sz="2400" b="1" i="1">
                      <a:solidFill>
                        <a:srgbClr val="CC66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Фиолетовые </a:t>
                  </a:r>
                  <a:r>
                    <a:rPr lang="ru-RU" sz="2000" b="1" i="1">
                      <a:solidFill>
                        <a:srgbClr val="CC66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 ушки</a:t>
                  </a:r>
                  <a:br>
                    <a:rPr lang="ru-RU" sz="2000" b="1" i="1">
                      <a:solidFill>
                        <a:srgbClr val="CC66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</a:br>
                  <a:r>
                    <a:rPr lang="ru-RU" sz="2000" b="1" i="1">
                      <a:solidFill>
                        <a:srgbClr val="CC66FF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>Тихонько подняла</a:t>
                  </a:r>
                  <a:r>
                    <a:rPr lang="ru-RU" sz="1600" b="1" i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  <a:t/>
                  </a:r>
                  <a:br>
                    <a:rPr lang="ru-RU" sz="1600" b="1" i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</a:rPr>
                  </a:br>
                  <a:endParaRPr lang="ru-RU" sz="1600" b="1" i="1">
                    <a:effectLst>
                      <a:outerShdw blurRad="38100" dist="38100" dir="2700000" algn="tl">
                        <a:srgbClr val="C0C0C0"/>
                      </a:outerShdw>
                    </a:effectLst>
                  </a:endParaRPr>
                </a:p>
              </p:txBody>
            </p:sp>
            <p:sp>
              <p:nvSpPr>
                <p:cNvPr id="13316" name="PubRRectCallout"/>
                <p:cNvSpPr>
                  <a:spLocks noEditPoints="1" noChangeArrowheads="1"/>
                </p:cNvSpPr>
                <p:nvPr/>
              </p:nvSpPr>
              <p:spPr bwMode="auto">
                <a:xfrm flipH="1" flipV="1">
                  <a:off x="22" y="3430"/>
                  <a:ext cx="5688" cy="869"/>
                </a:xfrm>
                <a:custGeom>
                  <a:avLst/>
                  <a:gdLst>
                    <a:gd name="G0" fmla="+- 0 0 0"/>
                    <a:gd name="G1" fmla="+- 8607 0 0"/>
                    <a:gd name="T0" fmla="*/ 10800 w 21600"/>
                    <a:gd name="T1" fmla="*/ 0 h 21600"/>
                    <a:gd name="T2" fmla="*/ 0 w 21600"/>
                    <a:gd name="T3" fmla="*/ 8638 h 21600"/>
                    <a:gd name="T4" fmla="*/ 8607 w 21600"/>
                    <a:gd name="T5" fmla="*/ 21600 h 21600"/>
                    <a:gd name="T6" fmla="*/ 10800 w 21600"/>
                    <a:gd name="T7" fmla="*/ 17277 h 21600"/>
                    <a:gd name="T8" fmla="*/ 21600 w 21600"/>
                    <a:gd name="T9" fmla="*/ 8638 h 21600"/>
                    <a:gd name="T10" fmla="*/ 17694720 60000 65536"/>
                    <a:gd name="T11" fmla="*/ 11796480 60000 65536"/>
                    <a:gd name="T12" fmla="*/ 5898240 60000 65536"/>
                    <a:gd name="T13" fmla="*/ 5898240 60000 65536"/>
                    <a:gd name="T14" fmla="*/ 0 60000 65536"/>
                    <a:gd name="T15" fmla="*/ 145 w 21600"/>
                    <a:gd name="T16" fmla="*/ 145 h 21600"/>
                    <a:gd name="T17" fmla="*/ 21409 w 21600"/>
                    <a:gd name="T18" fmla="*/ 17106 h 216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600" h="21600">
                      <a:moveTo>
                        <a:pt x="532" y="0"/>
                      </a:moveTo>
                      <a:cubicBezTo>
                        <a:pt x="238" y="0"/>
                        <a:pt x="0" y="238"/>
                        <a:pt x="0" y="532"/>
                      </a:cubicBezTo>
                      <a:lnTo>
                        <a:pt x="0" y="16745"/>
                      </a:lnTo>
                      <a:cubicBezTo>
                        <a:pt x="0" y="17039"/>
                        <a:pt x="238" y="17277"/>
                        <a:pt x="532" y="17277"/>
                      </a:cubicBezTo>
                      <a:lnTo>
                        <a:pt x="2623" y="17277"/>
                      </a:lnTo>
                      <a:lnTo>
                        <a:pt x="8607" y="21600"/>
                      </a:lnTo>
                      <a:lnTo>
                        <a:pt x="6515" y="17277"/>
                      </a:lnTo>
                      <a:lnTo>
                        <a:pt x="21016" y="17277"/>
                      </a:lnTo>
                      <a:cubicBezTo>
                        <a:pt x="21339" y="17277"/>
                        <a:pt x="21600" y="17039"/>
                        <a:pt x="21600" y="16745"/>
                      </a:cubicBezTo>
                      <a:lnTo>
                        <a:pt x="21600" y="532"/>
                      </a:lnTo>
                      <a:cubicBezTo>
                        <a:pt x="21600" y="238"/>
                        <a:pt x="21339" y="0"/>
                        <a:pt x="21016" y="0"/>
                      </a:cubicBezTo>
                      <a:close/>
                    </a:path>
                  </a:pathLst>
                </a:custGeom>
                <a:solidFill>
                  <a:srgbClr val="CC99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/>
                  </a:outerShdw>
                </a:effectLst>
              </p:spPr>
              <p:txBody>
                <a:bodyPr/>
                <a:lstStyle/>
                <a:p>
                  <a:endParaRPr lang="ru-RU"/>
                </a:p>
              </p:txBody>
            </p:sp>
            <p:pic>
              <p:nvPicPr>
                <p:cNvPr id="13317" name="Picture 5" descr="j0292450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 flipV="1">
                  <a:off x="3198" y="3158"/>
                  <a:ext cx="568" cy="383"/>
                </a:xfrm>
                <a:prstGeom prst="rect">
                  <a:avLst/>
                </a:prstGeom>
                <a:noFill/>
              </p:spPr>
            </p:pic>
            <p:pic>
              <p:nvPicPr>
                <p:cNvPr id="13330" name="Picture 18" descr="j0344461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-114" y="1480"/>
                  <a:ext cx="2381" cy="1654"/>
                </a:xfrm>
                <a:prstGeom prst="rect">
                  <a:avLst/>
                </a:prstGeom>
                <a:noFill/>
              </p:spPr>
            </p:pic>
            <p:pic>
              <p:nvPicPr>
                <p:cNvPr id="13324" name="Picture 12" descr="j0428185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975" y="2160"/>
                  <a:ext cx="1528" cy="134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3335" name="Picture 23" descr="j0428185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 flipH="1">
                  <a:off x="1973" y="1706"/>
                  <a:ext cx="771" cy="676"/>
                </a:xfrm>
                <a:prstGeom prst="rect">
                  <a:avLst/>
                </a:prstGeom>
                <a:noFill/>
              </p:spPr>
            </p:pic>
            <p:pic>
              <p:nvPicPr>
                <p:cNvPr id="13338" name="Picture 26" descr="j0432587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431" y="572"/>
                  <a:ext cx="1152" cy="1152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3340" name="Picture 28" descr="j0344461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200" y="2704"/>
                <a:ext cx="907" cy="630"/>
              </a:xfrm>
              <a:prstGeom prst="rect">
                <a:avLst/>
              </a:prstGeom>
              <a:noFill/>
            </p:spPr>
          </p:pic>
        </p:grpSp>
        <p:pic>
          <p:nvPicPr>
            <p:cNvPr id="13332" name="Picture 20" descr="j042818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V="1">
              <a:off x="2381" y="1752"/>
              <a:ext cx="1134" cy="994"/>
            </a:xfrm>
            <a:prstGeom prst="rect">
              <a:avLst/>
            </a:prstGeom>
            <a:noFill/>
          </p:spPr>
        </p:pic>
      </p:grpSp>
      <p:pic>
        <p:nvPicPr>
          <p:cNvPr id="13348" name="Picture 36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Записанный звук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7812088" y="63087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99" fill="hold"/>
                                        <p:tgtEl>
                                          <p:spTgt spid="133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59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441" fill="hold"/>
                                        <p:tgtEl>
                                          <p:spTgt spid="133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00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41"/>
                </p:tgtEl>
              </p:cMediaNode>
            </p:audio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4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65" name="Group 249"/>
          <p:cNvGrpSpPr>
            <a:grpSpLocks/>
          </p:cNvGrpSpPr>
          <p:nvPr/>
        </p:nvGrpSpPr>
        <p:grpSpPr bwMode="auto">
          <a:xfrm>
            <a:off x="250825" y="333375"/>
            <a:ext cx="3744913" cy="3240088"/>
            <a:chOff x="158" y="210"/>
            <a:chExt cx="2359" cy="2041"/>
          </a:xfrm>
        </p:grpSpPr>
        <p:pic>
          <p:nvPicPr>
            <p:cNvPr id="9464" name="Picture 248" descr="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8" y="346"/>
              <a:ext cx="2303" cy="1842"/>
            </a:xfrm>
            <a:prstGeom prst="rect">
              <a:avLst/>
            </a:prstGeom>
            <a:noFill/>
          </p:spPr>
        </p:pic>
        <p:pic>
          <p:nvPicPr>
            <p:cNvPr id="9445" name="Picture 229" descr="j010445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317" y="51"/>
              <a:ext cx="2041" cy="2359"/>
            </a:xfrm>
            <a:prstGeom prst="rect">
              <a:avLst/>
            </a:prstGeom>
            <a:noFill/>
          </p:spPr>
        </p:pic>
      </p:grp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246563" y="260350"/>
            <a:ext cx="4897437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Коричневая</a:t>
            </a:r>
            <a:r>
              <a:rPr lang="ru-RU" b="1" i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шуба, коричневые уши</a:t>
            </a:r>
          </a:p>
          <a:p>
            <a:pPr algn="ctr"/>
            <a:r>
              <a:rPr lang="ru-RU" b="1" i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 боится мишка стужи</a:t>
            </a:r>
          </a:p>
          <a:p>
            <a:pPr algn="ctr"/>
            <a:r>
              <a:rPr lang="ru-RU" b="1" i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Любит кушать сладкий мед</a:t>
            </a:r>
          </a:p>
          <a:p>
            <a:pPr algn="ctr"/>
            <a:r>
              <a:rPr lang="ru-RU" b="1" i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Мишка мед у пчел берет</a:t>
            </a:r>
            <a:endParaRPr lang="ru-RU" sz="1600" b="1">
              <a:solidFill>
                <a:srgbClr val="993300"/>
              </a:solidFill>
            </a:endParaRPr>
          </a:p>
        </p:txBody>
      </p:sp>
      <p:sp>
        <p:nvSpPr>
          <p:cNvPr id="9221" name="PubRRectCallout"/>
          <p:cNvSpPr>
            <a:spLocks noEditPoints="1" noChangeArrowheads="1"/>
          </p:cNvSpPr>
          <p:nvPr/>
        </p:nvSpPr>
        <p:spPr bwMode="auto">
          <a:xfrm flipH="1" flipV="1">
            <a:off x="34925" y="5445125"/>
            <a:ext cx="9029700" cy="1379538"/>
          </a:xfrm>
          <a:custGeom>
            <a:avLst/>
            <a:gdLst>
              <a:gd name="G0" fmla="+- 0 0 0"/>
              <a:gd name="G1" fmla="+- 8607 0 0"/>
              <a:gd name="T0" fmla="*/ 10800 w 21600"/>
              <a:gd name="T1" fmla="*/ 0 h 21600"/>
              <a:gd name="T2" fmla="*/ 0 w 21600"/>
              <a:gd name="T3" fmla="*/ 8638 h 21600"/>
              <a:gd name="T4" fmla="*/ 8607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8607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rgbClr val="9933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pic>
        <p:nvPicPr>
          <p:cNvPr id="9414" name="Picture 198" descr="j029245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V="1">
            <a:off x="5076825" y="5013325"/>
            <a:ext cx="901700" cy="608013"/>
          </a:xfrm>
          <a:prstGeom prst="rect">
            <a:avLst/>
          </a:prstGeom>
          <a:noFill/>
        </p:spPr>
      </p:pic>
      <p:pic>
        <p:nvPicPr>
          <p:cNvPr id="9448" name="Picture 232" descr="j02394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1638" y="3068638"/>
            <a:ext cx="966787" cy="1112837"/>
          </a:xfrm>
          <a:prstGeom prst="rect">
            <a:avLst/>
          </a:prstGeom>
          <a:noFill/>
        </p:spPr>
      </p:pic>
      <p:pic>
        <p:nvPicPr>
          <p:cNvPr id="9453" name="Picture 237" descr="wb01246_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43213" y="4365625"/>
            <a:ext cx="596900" cy="596900"/>
          </a:xfrm>
          <a:prstGeom prst="rect">
            <a:avLst/>
          </a:prstGeom>
          <a:noFill/>
        </p:spPr>
      </p:pic>
      <p:pic>
        <p:nvPicPr>
          <p:cNvPr id="9454" name="Picture 238" descr="wb01242_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4663" y="4868863"/>
            <a:ext cx="381000" cy="381000"/>
          </a:xfrm>
          <a:prstGeom prst="rect">
            <a:avLst/>
          </a:prstGeom>
          <a:noFill/>
        </p:spPr>
      </p:pic>
      <p:pic>
        <p:nvPicPr>
          <p:cNvPr id="9455" name="Picture 239" descr="wb01241_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76375" y="4941888"/>
            <a:ext cx="576263" cy="576262"/>
          </a:xfrm>
          <a:prstGeom prst="rect">
            <a:avLst/>
          </a:prstGeom>
          <a:noFill/>
        </p:spPr>
      </p:pic>
      <p:pic>
        <p:nvPicPr>
          <p:cNvPr id="9456" name="Picture 240" descr="wb01246_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27088" y="4005263"/>
            <a:ext cx="596900" cy="596900"/>
          </a:xfrm>
          <a:prstGeom prst="rect">
            <a:avLst/>
          </a:prstGeom>
          <a:noFill/>
        </p:spPr>
      </p:pic>
      <p:pic>
        <p:nvPicPr>
          <p:cNvPr id="9460" name="Picture 24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8172450" y="6237288"/>
            <a:ext cx="304800" cy="304800"/>
          </a:xfrm>
          <a:prstGeom prst="rect">
            <a:avLst/>
          </a:prstGeom>
          <a:noFill/>
        </p:spPr>
      </p:pic>
      <p:pic>
        <p:nvPicPr>
          <p:cNvPr id="9463" name="Picture 247" descr="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08625" y="2133600"/>
            <a:ext cx="3384550" cy="270668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50" fill="hold"/>
                                        <p:tgtEl>
                                          <p:spTgt spid="94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6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1585</TotalTime>
  <Words>222</Words>
  <Application>Microsoft Office PowerPoint</Application>
  <PresentationFormat>Экран (4:3)</PresentationFormat>
  <Paragraphs>51</Paragraphs>
  <Slides>14</Slides>
  <Notes>0</Notes>
  <HiddenSlides>0</HiddenSlides>
  <MMClips>17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Оформление по умолчанию</vt:lpstr>
      <vt:lpstr>Ц В Е Т 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К О Н Е Ц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Оксана</cp:lastModifiedBy>
  <cp:revision>93</cp:revision>
  <dcterms:created xsi:type="dcterms:W3CDTF">2008-12-26T22:45:13Z</dcterms:created>
  <dcterms:modified xsi:type="dcterms:W3CDTF">2017-09-06T05:19:20Z</dcterms:modified>
</cp:coreProperties>
</file>